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Supplementing Diet with Omega-3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sarah.johnson@ucla.edu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Supplementing Diet with Omega-3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Supplementing Diet with Omega-3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2024-01-26T12:37:35Z</dcterms:modified>
  <cp:category/>
</cp:coreProperties>
</file>