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AI-Generated Art: Beauty or Deception?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oliver.smith@cam.ac.uk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AI-Generated Art: Beauty or Deception?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Art: Beauty or Deception?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2024-01-26T12:37:41Z</dcterms:modified>
  <cp:category/>
</cp:coreProperties>
</file>