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Impacts of Climate Change on Whales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University of Alaska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jane.doe@alaska.edu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Impacts of Climate Change on Whales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Whales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2024-01-26T12:37:59Z</dcterms:modified>
  <cp:category/>
</cp:coreProperties>
</file>