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Mental Health and Smartphone Usage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Jessica A. Hamilton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jessicahamilton@berkeley.edu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Mental Health and Smartphone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and Smartphone Usage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2024-01-26T12:38:30Z</dcterms:modified>
  <cp:category/>
</cp:coreProperties>
</file>