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Times New Roman (Headings)"/>
              </a:rPr>
              <a:t>AI-Generated Music: Creativity and Inspiration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David Cope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University of California, Santa Cruz</a:t>
            </a:r>
          </a:p>
          <a:p>
            <a:r>
              <a:rPr lang="en-US" sz="2400">
                <a:solidFill>
                  <a:srgbClr val="000000"/>
                </a:solidFill>
                <a:latin typeface="Times New Roman (Body)"/>
              </a:rPr>
              <a:t>dcope@ucsc.edu</a:t>
            </a:r>
            <a:endParaRPr sz="2400">
              <a:solidFill>
                <a:srgbClr val="000000"/>
              </a:solidFill>
              <a:latin typeface="Times New Roman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 (Body)</vt:lpstr>
      <vt:lpstr>Times New Roman (Headings)</vt:lpstr>
      <vt:lpstr>Office Theme</vt:lpstr>
      <vt:lpstr>AI-Generated Music: Creativity and Inspiration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AI-Generated Music: Creativity and Inspiration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2024-01-26T12:38:39Z</dcterms:modified>
  <cp:category/>
</cp:coreProperties>
</file>