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Online Learning: A Pandemic Transformation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Ashley A. Brown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ashley.brown@stanford.edu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Online Learning: A Pandemic Transformation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Learning: A Pandemic Transformation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2024-01-26T12:38:51Z</dcterms:modified>
  <cp:category/>
</cp:coreProperties>
</file>