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Polyphenol Powerhouses: Anthocyanins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Boston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sarah.smith@bu.edu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Polyphenol Powerhouses: Anthocyanins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Polyphenol Powerhouses: Anthocyanins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2024-01-26T12:39:33Z</dcterms:modified>
  <cp:category/>
</cp:coreProperties>
</file>