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Microwaves: From Heating Food to Fueling Stars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Microwaves: From Heating Food to Fueling Stars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Microwaves: From Heating Food to Fueling Stars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2024-01-26T12:39:54Z</dcterms:modified>
  <cp:category/>
</cp:coreProperties>
</file>