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Climate Change Impacts on Marine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Valerie Masson-Delmotte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IPCC Working Group I Co-Chair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valerie.masson-delmotte@cea.fr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Climate Change Impacts on Marine Life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Impacts on Marine Life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2024-01-26T12:40:05Z</dcterms:modified>
  <cp:category/>
</cp:coreProperties>
</file>