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and Sea Level 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Peter Gleick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Pacific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peter.gleick@pacinst.org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and Sea Level Rise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Sea Level Rise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2024-01-26T12:40:36Z</dcterms:modified>
  <cp:category/>
</cp:coreProperties>
</file>