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Genetic Determinants of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Clive Ballard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Exeter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c.ballard@exeter.ac.uk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Genetic Determinants of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Determinants of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2024-01-26T12:41:07Z</dcterms:modified>
  <cp:category/>
</cp:coreProperties>
</file>