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Emerging Trends in 5G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Theodore S. Rappaport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NYU Tandon School of Engineering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tsr@nyu.edu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Emerging Trends in 5G Networks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Trends in 5G Networks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2024-01-26T12:41:22Z</dcterms:modified>
  <cp:category/>
</cp:coreProperties>
</file>