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Dark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Dr. Lisa Randall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lrandall@physics.harvard.edu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Dark Matter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Dark Matter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2024-01-26T12:41:25Z</dcterms:modified>
  <cp:category/>
</cp:coreProperties>
</file>