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Quantum Computing: Unveiling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Dr. Zachary Hutchinson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Quantum Frontiers Inc.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Zachary.Hutchinson@QuantumFrontiersInc.org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Quantum Computing: Unveiling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Computing: Unveiling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2024-01-26T12:41:44Z</dcterms:modified>
  <cp:category/>
</cp:coreProperties>
</file>