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Secrets of Coral Reef Resilience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Marina G. Heyward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Australian Institute of Marine Science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m.heyward@aims.gov.au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Secrets of Coral Reef Resilience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Secrets of Coral Reef Resilience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2024-01-26T12:42:00Z</dcterms:modified>
  <cp:category/>
</cp:coreProperties>
</file>