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Sustainable Power for Remote Villages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Sarah Johnson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Cambridge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sarah.johnson@cambridge.edu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Sustainable Power for Remote Villages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Sustainable Power for Remote Villages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2024-01-26T12:42:10Z</dcterms:modified>
  <cp:category/>
</cp:coreProperties>
</file>