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Boosting Tomato Yield with Eco-Friendly Fertilizers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Emily Harrison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emily.harrison@ucdavis.edu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Boosting Tomato Yield with Eco-Friendly Fertilizers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Tomato Yield with Eco-Friendly Fertilizers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2024-01-26T12:42:29Z</dcterms:modified>
  <cp:category/>
</cp:coreProperties>
</file>