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Sleep: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Christina Santos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Sleep Research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christina.santos@nisr.org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Sleep: A Comprehensive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Sleep: A Comprehensive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2024-01-26T12:42:58Z</dcterms:modified>
  <cp:category/>
</cp:coreProperties>
</file>