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Can Laughter Really Heal?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Jacob M. Appel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Palo Alto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appelj@paloaltou.edu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Can Laughter Really Heal?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Laughter Really Heal?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2024-01-26T12:43:04Z</dcterms:modified>
  <cp:category/>
</cp:coreProperties>
</file>