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Automated Stock Trading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Mark J. Carhart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California, Santa Barbara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mcarhart@econ.ucsb.edu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Automated Stock Trading System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Stock Trading System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2024-01-26T12:43:10Z</dcterms:modified>
  <cp:category/>
</cp:coreProperties>
</file>