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Educating Minds, Empowering Lives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Emma Watson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United Nations</a:t>
            </a:r>
          </a:p>
          <a:p>
            <a:r>
              <a:rPr lang="fi-FI" sz="2400">
                <a:solidFill>
                  <a:srgbClr val="000000"/>
                </a:solidFill>
                <a:latin typeface="Times New Roman (Body)"/>
              </a:rPr>
              <a:t>emmawatson@un.org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Educating Minds, Empowering Lives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Educating Minds, Empowering Lives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2024-01-26T12:43:33Z</dcterms:modified>
  <cp:category/>
</cp:coreProperties>
</file>