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Alternative Fuels for Vehicles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MIT Energy Initiative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sarah.johnson@mit.edu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Alternative Fuels for Vehicles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Fuels for Vehicles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2024-01-26T12:43:36Z</dcterms:modified>
  <cp:category/>
</cp:coreProperties>
</file>