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62" r:id="rId4"/>
    <p:sldId id="297" r:id="rId5"/>
    <p:sldId id="298" r:id="rId6"/>
    <p:sldId id="299" r:id="rId7"/>
    <p:sldId id="289" r:id="rId8"/>
    <p:sldId id="291" r:id="rId9"/>
    <p:sldId id="290" r:id="rId10"/>
    <p:sldId id="264" r:id="rId11"/>
    <p:sldId id="292" r:id="rId12"/>
    <p:sldId id="293" r:id="rId13"/>
    <p:sldId id="257" r:id="rId14"/>
    <p:sldId id="269" r:id="rId15"/>
    <p:sldId id="271" r:id="rId16"/>
    <p:sldId id="266" r:id="rId17"/>
    <p:sldId id="294" r:id="rId18"/>
    <p:sldId id="295" r:id="rId19"/>
    <p:sldId id="272" r:id="rId20"/>
    <p:sldId id="267" r:id="rId21"/>
    <p:sldId id="265" r:id="rId22"/>
    <p:sldId id="288" r:id="rId23"/>
    <p:sldId id="279" r:id="rId24"/>
    <p:sldId id="260" r:id="rId25"/>
    <p:sldId id="277" r:id="rId26"/>
    <p:sldId id="263" r:id="rId27"/>
    <p:sldId id="280" r:id="rId28"/>
    <p:sldId id="273" r:id="rId29"/>
    <p:sldId id="283" r:id="rId30"/>
    <p:sldId id="296" r:id="rId31"/>
    <p:sldId id="274" r:id="rId32"/>
    <p:sldId id="282" r:id="rId33"/>
    <p:sldId id="281" r:id="rId34"/>
    <p:sldId id="284" r:id="rId35"/>
    <p:sldId id="285" r:id="rId36"/>
    <p:sldId id="286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6F04E-799A-472D-BBFC-4765FC31352B}" v="129" dt="2023-02-06T03:07:46.2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99" d="100"/>
          <a:sy n="99" d="100"/>
        </p:scale>
        <p:origin x="149" y="30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76710541-81C7-4E0A-B442-015C7450A77B}"/>
    <pc:docChg chg="modSld">
      <pc:chgData name="Weifeng Xu" userId="e7aed605-a3dd-4d5a-a692-a87037af107b" providerId="ADAL" clId="{76710541-81C7-4E0A-B442-015C7450A77B}" dt="2021-03-04T03:04:31.678" v="1" actId="20577"/>
      <pc:docMkLst>
        <pc:docMk/>
      </pc:docMkLst>
      <pc:sldChg chg="modSp mod">
        <pc:chgData name="Weifeng Xu" userId="e7aed605-a3dd-4d5a-a692-a87037af107b" providerId="ADAL" clId="{76710541-81C7-4E0A-B442-015C7450A77B}" dt="2021-03-04T03:04:31.678" v="1" actId="20577"/>
        <pc:sldMkLst>
          <pc:docMk/>
          <pc:sldMk cId="4211414764" sldId="262"/>
        </pc:sldMkLst>
        <pc:spChg chg="mod">
          <ac:chgData name="Weifeng Xu" userId="e7aed605-a3dd-4d5a-a692-a87037af107b" providerId="ADAL" clId="{76710541-81C7-4E0A-B442-015C7450A77B}" dt="2021-03-04T03:04:31.678" v="1" actId="20577"/>
          <ac:spMkLst>
            <pc:docMk/>
            <pc:sldMk cId="4211414764" sldId="262"/>
            <ac:spMk id="3" creationId="{00000000-0000-0000-0000-000000000000}"/>
          </ac:spMkLst>
        </pc:spChg>
      </pc:sldChg>
    </pc:docChg>
  </pc:docChgLst>
  <pc:docChgLst>
    <pc:chgData name="Weifeng Xu" userId="e7aed605-a3dd-4d5a-a692-a87037af107b" providerId="ADAL" clId="{A5295BF4-845D-4463-8FEC-D0DE65358F5F}"/>
    <pc:docChg chg="custSel modSld">
      <pc:chgData name="Weifeng Xu" userId="e7aed605-a3dd-4d5a-a692-a87037af107b" providerId="ADAL" clId="{A5295BF4-845D-4463-8FEC-D0DE65358F5F}" dt="2021-05-17T12:56:41.654" v="0" actId="33524"/>
      <pc:docMkLst>
        <pc:docMk/>
      </pc:docMkLst>
      <pc:sldChg chg="modSp mod">
        <pc:chgData name="Weifeng Xu" userId="e7aed605-a3dd-4d5a-a692-a87037af107b" providerId="ADAL" clId="{A5295BF4-845D-4463-8FEC-D0DE65358F5F}" dt="2021-05-17T12:56:41.654" v="0" actId="33524"/>
        <pc:sldMkLst>
          <pc:docMk/>
          <pc:sldMk cId="4018784812" sldId="267"/>
        </pc:sldMkLst>
        <pc:spChg chg="mod">
          <ac:chgData name="Weifeng Xu" userId="e7aed605-a3dd-4d5a-a692-a87037af107b" providerId="ADAL" clId="{A5295BF4-845D-4463-8FEC-D0DE65358F5F}" dt="2021-05-17T12:56:41.654" v="0" actId="33524"/>
          <ac:spMkLst>
            <pc:docMk/>
            <pc:sldMk cId="4018784812" sldId="267"/>
            <ac:spMk id="3" creationId="{00000000-0000-0000-0000-000000000000}"/>
          </ac:spMkLst>
        </pc:spChg>
      </pc:sldChg>
    </pc:docChg>
  </pc:docChgLst>
  <pc:docChgLst>
    <pc:chgData name="Weifeng Xu" userId="e7aed605-a3dd-4d5a-a692-a87037af107b" providerId="ADAL" clId="{D272EC82-9850-4EFD-8BC6-EA446978FE28}"/>
    <pc:docChg chg="undo custSel addSld modSld">
      <pc:chgData name="Weifeng Xu" userId="e7aed605-a3dd-4d5a-a692-a87037af107b" providerId="ADAL" clId="{D272EC82-9850-4EFD-8BC6-EA446978FE28}" dt="2021-07-08T04:17:27.334" v="307" actId="14100"/>
      <pc:docMkLst>
        <pc:docMk/>
      </pc:docMkLst>
      <pc:sldChg chg="addSp delSp modSp mod modNotesTx">
        <pc:chgData name="Weifeng Xu" userId="e7aed605-a3dd-4d5a-a692-a87037af107b" providerId="ADAL" clId="{D272EC82-9850-4EFD-8BC6-EA446978FE28}" dt="2021-07-08T03:25:07.439" v="82" actId="1076"/>
        <pc:sldMkLst>
          <pc:docMk/>
          <pc:sldMk cId="15147994" sldId="257"/>
        </pc:sldMkLst>
        <pc:spChg chg="mod">
          <ac:chgData name="Weifeng Xu" userId="e7aed605-a3dd-4d5a-a692-a87037af107b" providerId="ADAL" clId="{D272EC82-9850-4EFD-8BC6-EA446978FE28}" dt="2021-07-08T03:24:55.976" v="80" actId="1076"/>
          <ac:spMkLst>
            <pc:docMk/>
            <pc:sldMk cId="15147994" sldId="257"/>
            <ac:spMk id="2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3:25:07.439" v="82" actId="1076"/>
          <ac:spMkLst>
            <pc:docMk/>
            <pc:sldMk cId="15147994" sldId="257"/>
            <ac:spMk id="5" creationId="{00000000-0000-0000-0000-000000000000}"/>
          </ac:spMkLst>
        </pc:spChg>
        <pc:spChg chg="add del mod">
          <ac:chgData name="Weifeng Xu" userId="e7aed605-a3dd-4d5a-a692-a87037af107b" providerId="ADAL" clId="{D272EC82-9850-4EFD-8BC6-EA446978FE28}" dt="2021-07-08T03:23:09.650" v="69" actId="478"/>
          <ac:spMkLst>
            <pc:docMk/>
            <pc:sldMk cId="15147994" sldId="257"/>
            <ac:spMk id="8" creationId="{AE5EDD41-9440-4088-96CA-5F7F2B28B1D6}"/>
          </ac:spMkLst>
        </pc:spChg>
        <pc:picChg chg="mod modCrop">
          <ac:chgData name="Weifeng Xu" userId="e7aed605-a3dd-4d5a-a692-a87037af107b" providerId="ADAL" clId="{D272EC82-9850-4EFD-8BC6-EA446978FE28}" dt="2021-07-08T03:23:42.949" v="73" actId="732"/>
          <ac:picMkLst>
            <pc:docMk/>
            <pc:sldMk cId="15147994" sldId="257"/>
            <ac:picMk id="4" creationId="{00000000-0000-0000-0000-000000000000}"/>
          </ac:picMkLst>
        </pc:picChg>
        <pc:picChg chg="add mod modCrop">
          <ac:chgData name="Weifeng Xu" userId="e7aed605-a3dd-4d5a-a692-a87037af107b" providerId="ADAL" clId="{D272EC82-9850-4EFD-8BC6-EA446978FE28}" dt="2021-07-08T03:24:48.722" v="78" actId="1076"/>
          <ac:picMkLst>
            <pc:docMk/>
            <pc:sldMk cId="15147994" sldId="257"/>
            <ac:picMk id="9" creationId="{ECE874F1-7C47-496C-82C0-6DDA21362AB7}"/>
          </ac:picMkLst>
        </pc:picChg>
        <pc:picChg chg="add mod modCrop">
          <ac:chgData name="Weifeng Xu" userId="e7aed605-a3dd-4d5a-a692-a87037af107b" providerId="ADAL" clId="{D272EC82-9850-4EFD-8BC6-EA446978FE28}" dt="2021-07-08T03:25:02.050" v="81" actId="732"/>
          <ac:picMkLst>
            <pc:docMk/>
            <pc:sldMk cId="15147994" sldId="257"/>
            <ac:picMk id="10" creationId="{71E249A2-EF58-4584-95C6-90C6F63BFA4B}"/>
          </ac:picMkLst>
        </pc:picChg>
      </pc:sldChg>
      <pc:sldChg chg="modSp mod">
        <pc:chgData name="Weifeng Xu" userId="e7aed605-a3dd-4d5a-a692-a87037af107b" providerId="ADAL" clId="{D272EC82-9850-4EFD-8BC6-EA446978FE28}" dt="2021-07-08T04:12:49.471" v="257" actId="20577"/>
        <pc:sldMkLst>
          <pc:docMk/>
          <pc:sldMk cId="2054597004" sldId="265"/>
        </pc:sldMkLst>
        <pc:spChg chg="mod">
          <ac:chgData name="Weifeng Xu" userId="e7aed605-a3dd-4d5a-a692-a87037af107b" providerId="ADAL" clId="{D272EC82-9850-4EFD-8BC6-EA446978FE28}" dt="2021-07-08T04:12:49.471" v="257" actId="20577"/>
          <ac:spMkLst>
            <pc:docMk/>
            <pc:sldMk cId="2054597004" sldId="265"/>
            <ac:spMk id="3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3:53:13.343" v="108" actId="1076"/>
          <ac:spMkLst>
            <pc:docMk/>
            <pc:sldMk cId="2054597004" sldId="265"/>
            <ac:spMk id="19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3:54:29.884" v="114" actId="1076"/>
          <ac:spMkLst>
            <pc:docMk/>
            <pc:sldMk cId="2054597004" sldId="265"/>
            <ac:spMk id="20" creationId="{00000000-0000-0000-0000-000000000000}"/>
          </ac:spMkLst>
        </pc:spChg>
      </pc:sldChg>
      <pc:sldChg chg="modSp mod modNotesTx">
        <pc:chgData name="Weifeng Xu" userId="e7aed605-a3dd-4d5a-a692-a87037af107b" providerId="ADAL" clId="{D272EC82-9850-4EFD-8BC6-EA446978FE28}" dt="2021-07-08T03:40:30.142" v="107" actId="20577"/>
        <pc:sldMkLst>
          <pc:docMk/>
          <pc:sldMk cId="3014656656" sldId="280"/>
        </pc:sldMkLst>
        <pc:spChg chg="mod">
          <ac:chgData name="Weifeng Xu" userId="e7aed605-a3dd-4d5a-a692-a87037af107b" providerId="ADAL" clId="{D272EC82-9850-4EFD-8BC6-EA446978FE28}" dt="2021-07-08T03:40:30.142" v="107" actId="20577"/>
          <ac:spMkLst>
            <pc:docMk/>
            <pc:sldMk cId="3014656656" sldId="280"/>
            <ac:spMk id="13" creationId="{00000000-0000-0000-0000-000000000000}"/>
          </ac:spMkLst>
        </pc:spChg>
      </pc:sldChg>
      <pc:sldChg chg="addSp delSp modSp add mod modNotesTx">
        <pc:chgData name="Weifeng Xu" userId="e7aed605-a3dd-4d5a-a692-a87037af107b" providerId="ADAL" clId="{D272EC82-9850-4EFD-8BC6-EA446978FE28}" dt="2021-07-08T04:13:38.194" v="273" actId="1076"/>
        <pc:sldMkLst>
          <pc:docMk/>
          <pc:sldMk cId="1120738321" sldId="287"/>
        </pc:sldMkLst>
        <pc:spChg chg="del mod">
          <ac:chgData name="Weifeng Xu" userId="e7aed605-a3dd-4d5a-a692-a87037af107b" providerId="ADAL" clId="{D272EC82-9850-4EFD-8BC6-EA446978FE28}" dt="2021-07-08T03:56:25.082" v="132" actId="478"/>
          <ac:spMkLst>
            <pc:docMk/>
            <pc:sldMk cId="1120738321" sldId="287"/>
            <ac:spMk id="3" creationId="{00000000-0000-0000-0000-000000000000}"/>
          </ac:spMkLst>
        </pc:spChg>
        <pc:spChg chg="add mod">
          <ac:chgData name="Weifeng Xu" userId="e7aed605-a3dd-4d5a-a692-a87037af107b" providerId="ADAL" clId="{D272EC82-9850-4EFD-8BC6-EA446978FE28}" dt="2021-07-08T03:59:58.186" v="148" actId="208"/>
          <ac:spMkLst>
            <pc:docMk/>
            <pc:sldMk cId="1120738321" sldId="287"/>
            <ac:spMk id="5" creationId="{59DD7C4F-D076-4E52-A573-86C06468F736}"/>
          </ac:spMkLst>
        </pc:spChg>
        <pc:spChg chg="add mod">
          <ac:chgData name="Weifeng Xu" userId="e7aed605-a3dd-4d5a-a692-a87037af107b" providerId="ADAL" clId="{D272EC82-9850-4EFD-8BC6-EA446978FE28}" dt="2021-07-08T04:01:41.886" v="248" actId="207"/>
          <ac:spMkLst>
            <pc:docMk/>
            <pc:sldMk cId="1120738321" sldId="287"/>
            <ac:spMk id="6" creationId="{36CC3E5D-14F7-4DF9-A150-4DAD2B421FDD}"/>
          </ac:spMkLst>
        </pc:spChg>
        <pc:spChg chg="mod">
          <ac:chgData name="Weifeng Xu" userId="e7aed605-a3dd-4d5a-a692-a87037af107b" providerId="ADAL" clId="{D272EC82-9850-4EFD-8BC6-EA446978FE28}" dt="2021-07-08T04:13:28.855" v="272" actId="404"/>
          <ac:spMkLst>
            <pc:docMk/>
            <pc:sldMk cId="1120738321" sldId="287"/>
            <ac:spMk id="9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13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17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18" creationId="{00000000-0000-0000-0000-000000000000}"/>
          </ac:spMkLst>
        </pc:spChg>
        <pc:spChg chg="mod">
          <ac:chgData name="Weifeng Xu" userId="e7aed605-a3dd-4d5a-a692-a87037af107b" providerId="ADAL" clId="{D272EC82-9850-4EFD-8BC6-EA446978FE28}" dt="2021-07-08T04:13:38.194" v="273" actId="1076"/>
          <ac:spMkLst>
            <pc:docMk/>
            <pc:sldMk cId="1120738321" sldId="287"/>
            <ac:spMk id="19" creationId="{00000000-0000-0000-0000-000000000000}"/>
          </ac:spMkLst>
        </pc:spChg>
        <pc:spChg chg="del">
          <ac:chgData name="Weifeng Xu" userId="e7aed605-a3dd-4d5a-a692-a87037af107b" providerId="ADAL" clId="{D272EC82-9850-4EFD-8BC6-EA446978FE28}" dt="2021-07-08T03:56:29.017" v="133" actId="478"/>
          <ac:spMkLst>
            <pc:docMk/>
            <pc:sldMk cId="1120738321" sldId="287"/>
            <ac:spMk id="20" creationId="{00000000-0000-0000-0000-000000000000}"/>
          </ac:spMkLst>
        </pc:spChg>
        <pc:picChg chg="add mod">
          <ac:chgData name="Weifeng Xu" userId="e7aed605-a3dd-4d5a-a692-a87037af107b" providerId="ADAL" clId="{D272EC82-9850-4EFD-8BC6-EA446978FE28}" dt="2021-07-08T03:59:21.003" v="140" actId="1076"/>
          <ac:picMkLst>
            <pc:docMk/>
            <pc:sldMk cId="1120738321" sldId="287"/>
            <ac:picMk id="4" creationId="{2E167EFC-51CE-4CB8-84D4-AA45039CF08D}"/>
          </ac:picMkLst>
        </pc:picChg>
        <pc:picChg chg="del">
          <ac:chgData name="Weifeng Xu" userId="e7aed605-a3dd-4d5a-a692-a87037af107b" providerId="ADAL" clId="{D272EC82-9850-4EFD-8BC6-EA446978FE28}" dt="2021-07-08T03:56:17.650" v="130" actId="478"/>
          <ac:picMkLst>
            <pc:docMk/>
            <pc:sldMk cId="1120738321" sldId="287"/>
            <ac:picMk id="10" creationId="{00000000-0000-0000-0000-000000000000}"/>
          </ac:picMkLst>
        </pc:picChg>
      </pc:sldChg>
      <pc:sldChg chg="addSp delSp modSp add mod modNotesTx">
        <pc:chgData name="Weifeng Xu" userId="e7aed605-a3dd-4d5a-a692-a87037af107b" providerId="ADAL" clId="{D272EC82-9850-4EFD-8BC6-EA446978FE28}" dt="2021-07-08T04:17:27.334" v="307" actId="14100"/>
        <pc:sldMkLst>
          <pc:docMk/>
          <pc:sldMk cId="1023580874" sldId="288"/>
        </pc:sldMkLst>
        <pc:spChg chg="del">
          <ac:chgData name="Weifeng Xu" userId="e7aed605-a3dd-4d5a-a692-a87037af107b" providerId="ADAL" clId="{D272EC82-9850-4EFD-8BC6-EA446978FE28}" dt="2021-07-08T04:14:23.532" v="283" actId="478"/>
          <ac:spMkLst>
            <pc:docMk/>
            <pc:sldMk cId="1023580874" sldId="288"/>
            <ac:spMk id="5" creationId="{59DD7C4F-D076-4E52-A573-86C06468F736}"/>
          </ac:spMkLst>
        </pc:spChg>
        <pc:spChg chg="del">
          <ac:chgData name="Weifeng Xu" userId="e7aed605-a3dd-4d5a-a692-a87037af107b" providerId="ADAL" clId="{D272EC82-9850-4EFD-8BC6-EA446978FE28}" dt="2021-07-08T04:14:22.492" v="282" actId="478"/>
          <ac:spMkLst>
            <pc:docMk/>
            <pc:sldMk cId="1023580874" sldId="288"/>
            <ac:spMk id="6" creationId="{36CC3E5D-14F7-4DF9-A150-4DAD2B421FDD}"/>
          </ac:spMkLst>
        </pc:spChg>
        <pc:spChg chg="add mod">
          <ac:chgData name="Weifeng Xu" userId="e7aed605-a3dd-4d5a-a692-a87037af107b" providerId="ADAL" clId="{D272EC82-9850-4EFD-8BC6-EA446978FE28}" dt="2021-07-08T04:17:15.574" v="304" actId="1076"/>
          <ac:spMkLst>
            <pc:docMk/>
            <pc:sldMk cId="1023580874" sldId="288"/>
            <ac:spMk id="7" creationId="{32051B2C-AFA8-4AFA-BF26-17E31E44F04C}"/>
          </ac:spMkLst>
        </pc:spChg>
        <pc:spChg chg="mod">
          <ac:chgData name="Weifeng Xu" userId="e7aed605-a3dd-4d5a-a692-a87037af107b" providerId="ADAL" clId="{D272EC82-9850-4EFD-8BC6-EA446978FE28}" dt="2021-07-08T04:13:58.261" v="276" actId="20577"/>
          <ac:spMkLst>
            <pc:docMk/>
            <pc:sldMk cId="1023580874" sldId="288"/>
            <ac:spMk id="9" creationId="{00000000-0000-0000-0000-000000000000}"/>
          </ac:spMkLst>
        </pc:spChg>
        <pc:picChg chg="add mod">
          <ac:chgData name="Weifeng Xu" userId="e7aed605-a3dd-4d5a-a692-a87037af107b" providerId="ADAL" clId="{D272EC82-9850-4EFD-8BC6-EA446978FE28}" dt="2021-07-08T04:15:00.966" v="285" actId="1076"/>
          <ac:picMkLst>
            <pc:docMk/>
            <pc:sldMk cId="1023580874" sldId="288"/>
            <ac:picMk id="3" creationId="{E9759029-2212-4E32-A2B5-F966BD7B437A}"/>
          </ac:picMkLst>
        </pc:picChg>
        <pc:picChg chg="del">
          <ac:chgData name="Weifeng Xu" userId="e7aed605-a3dd-4d5a-a692-a87037af107b" providerId="ADAL" clId="{D272EC82-9850-4EFD-8BC6-EA446978FE28}" dt="2021-07-08T04:14:20.517" v="281" actId="478"/>
          <ac:picMkLst>
            <pc:docMk/>
            <pc:sldMk cId="1023580874" sldId="288"/>
            <ac:picMk id="4" creationId="{2E167EFC-51CE-4CB8-84D4-AA45039CF08D}"/>
          </ac:picMkLst>
        </pc:picChg>
        <pc:cxnChg chg="add mod">
          <ac:chgData name="Weifeng Xu" userId="e7aed605-a3dd-4d5a-a692-a87037af107b" providerId="ADAL" clId="{D272EC82-9850-4EFD-8BC6-EA446978FE28}" dt="2021-07-08T04:17:27.334" v="307" actId="14100"/>
          <ac:cxnSpMkLst>
            <pc:docMk/>
            <pc:sldMk cId="1023580874" sldId="288"/>
            <ac:cxnSpMk id="10" creationId="{51803412-5737-40A0-B32E-45F044BEC51B}"/>
          </ac:cxnSpMkLst>
        </pc:cxnChg>
      </pc:sldChg>
    </pc:docChg>
  </pc:docChgLst>
  <pc:docChgLst>
    <pc:chgData name="Weifeng Xu" userId="e7aed605-a3dd-4d5a-a692-a87037af107b" providerId="ADAL" clId="{7536F04E-799A-472D-BBFC-4765FC31352B}"/>
    <pc:docChg chg="undo custSel addSld delSld modSld sldOrd">
      <pc:chgData name="Weifeng Xu" userId="e7aed605-a3dd-4d5a-a692-a87037af107b" providerId="ADAL" clId="{7536F04E-799A-472D-BBFC-4765FC31352B}" dt="2023-02-06T03:10:02.297" v="1660" actId="20577"/>
      <pc:docMkLst>
        <pc:docMk/>
      </pc:docMkLst>
      <pc:sldChg chg="modSp mod">
        <pc:chgData name="Weifeng Xu" userId="e7aed605-a3dd-4d5a-a692-a87037af107b" providerId="ADAL" clId="{7536F04E-799A-472D-BBFC-4765FC31352B}" dt="2023-02-05T14:37:57.335" v="508" actId="20577"/>
        <pc:sldMkLst>
          <pc:docMk/>
          <pc:sldMk cId="15147994" sldId="257"/>
        </pc:sldMkLst>
        <pc:spChg chg="mod">
          <ac:chgData name="Weifeng Xu" userId="e7aed605-a3dd-4d5a-a692-a87037af107b" providerId="ADAL" clId="{7536F04E-799A-472D-BBFC-4765FC31352B}" dt="2023-02-05T14:37:57.335" v="508" actId="20577"/>
          <ac:spMkLst>
            <pc:docMk/>
            <pc:sldMk cId="15147994" sldId="257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7536F04E-799A-472D-BBFC-4765FC31352B}" dt="2023-02-05T23:50:04.931" v="1358" actId="20577"/>
        <pc:sldMkLst>
          <pc:docMk/>
          <pc:sldMk cId="3091971328" sldId="260"/>
        </pc:sldMkLst>
        <pc:spChg chg="del mod">
          <ac:chgData name="Weifeng Xu" userId="e7aed605-a3dd-4d5a-a692-a87037af107b" providerId="ADAL" clId="{7536F04E-799A-472D-BBFC-4765FC31352B}" dt="2023-02-05T16:33:43.942" v="1147" actId="478"/>
          <ac:spMkLst>
            <pc:docMk/>
            <pc:sldMk cId="3091971328" sldId="260"/>
            <ac:spMk id="3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6:34:49.334" v="1210" actId="1076"/>
          <ac:spMkLst>
            <pc:docMk/>
            <pc:sldMk cId="3091971328" sldId="260"/>
            <ac:spMk id="4" creationId="{00000000-0000-0000-0000-000000000000}"/>
          </ac:spMkLst>
        </pc:spChg>
        <pc:spChg chg="add mod ord">
          <ac:chgData name="Weifeng Xu" userId="e7aed605-a3dd-4d5a-a692-a87037af107b" providerId="ADAL" clId="{7536F04E-799A-472D-BBFC-4765FC31352B}" dt="2023-02-05T23:50:04.931" v="1358" actId="20577"/>
          <ac:spMkLst>
            <pc:docMk/>
            <pc:sldMk cId="3091971328" sldId="260"/>
            <ac:spMk id="5" creationId="{50F5CA41-02A9-F2D1-140E-311F1D608AFF}"/>
          </ac:spMkLst>
        </pc:spChg>
        <pc:picChg chg="mod">
          <ac:chgData name="Weifeng Xu" userId="e7aed605-a3dd-4d5a-a692-a87037af107b" providerId="ADAL" clId="{7536F04E-799A-472D-BBFC-4765FC31352B}" dt="2023-02-05T16:34:55.779" v="1211" actId="14100"/>
          <ac:picMkLst>
            <pc:docMk/>
            <pc:sldMk cId="3091971328" sldId="260"/>
            <ac:picMk id="2" creationId="{00000000-0000-0000-0000-000000000000}"/>
          </ac:picMkLst>
        </pc:picChg>
        <pc:picChg chg="mod">
          <ac:chgData name="Weifeng Xu" userId="e7aed605-a3dd-4d5a-a692-a87037af107b" providerId="ADAL" clId="{7536F04E-799A-472D-BBFC-4765FC31352B}" dt="2023-02-05T16:34:49.334" v="1210" actId="1076"/>
          <ac:picMkLst>
            <pc:docMk/>
            <pc:sldMk cId="3091971328" sldId="260"/>
            <ac:picMk id="9" creationId="{00000000-0000-0000-0000-000000000000}"/>
          </ac:picMkLst>
        </pc:picChg>
        <pc:cxnChg chg="mod">
          <ac:chgData name="Weifeng Xu" userId="e7aed605-a3dd-4d5a-a692-a87037af107b" providerId="ADAL" clId="{7536F04E-799A-472D-BBFC-4765FC31352B}" dt="2023-02-05T16:35:02.497" v="1213" actId="14100"/>
          <ac:cxnSpMkLst>
            <pc:docMk/>
            <pc:sldMk cId="3091971328" sldId="260"/>
            <ac:cxnSpMk id="6" creationId="{00000000-0000-0000-0000-000000000000}"/>
          </ac:cxnSpMkLst>
        </pc:cxnChg>
        <pc:cxnChg chg="mod">
          <ac:chgData name="Weifeng Xu" userId="e7aed605-a3dd-4d5a-a692-a87037af107b" providerId="ADAL" clId="{7536F04E-799A-472D-BBFC-4765FC31352B}" dt="2023-02-05T16:34:59.536" v="1212" actId="14100"/>
          <ac:cxnSpMkLst>
            <pc:docMk/>
            <pc:sldMk cId="3091971328" sldId="260"/>
            <ac:cxnSpMk id="11" creationId="{00000000-0000-0000-0000-000000000000}"/>
          </ac:cxnSpMkLst>
        </pc:cxnChg>
      </pc:sldChg>
      <pc:sldChg chg="modSp del mod">
        <pc:chgData name="Weifeng Xu" userId="e7aed605-a3dd-4d5a-a692-a87037af107b" providerId="ADAL" clId="{7536F04E-799A-472D-BBFC-4765FC31352B}" dt="2023-02-05T14:39:41.741" v="516" actId="47"/>
        <pc:sldMkLst>
          <pc:docMk/>
          <pc:sldMk cId="1378676129" sldId="261"/>
        </pc:sldMkLst>
        <pc:spChg chg="mod">
          <ac:chgData name="Weifeng Xu" userId="e7aed605-a3dd-4d5a-a692-a87037af107b" providerId="ADAL" clId="{7536F04E-799A-472D-BBFC-4765FC31352B}" dt="2021-08-26T23:02:50.667" v="10" actId="1076"/>
          <ac:spMkLst>
            <pc:docMk/>
            <pc:sldMk cId="1378676129" sldId="261"/>
            <ac:spMk id="12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1-26T13:44:58.387" v="186" actId="1035"/>
          <ac:spMkLst>
            <pc:docMk/>
            <pc:sldMk cId="1378676129" sldId="261"/>
            <ac:spMk id="25" creationId="{00000000-0000-0000-0000-000000000000}"/>
          </ac:spMkLst>
        </pc:spChg>
        <pc:picChg chg="mod">
          <ac:chgData name="Weifeng Xu" userId="e7aed605-a3dd-4d5a-a692-a87037af107b" providerId="ADAL" clId="{7536F04E-799A-472D-BBFC-4765FC31352B}" dt="2021-08-26T23:02:48.183" v="9" actId="14100"/>
          <ac:picMkLst>
            <pc:docMk/>
            <pc:sldMk cId="1378676129" sldId="261"/>
            <ac:picMk id="24" creationId="{00000000-0000-0000-0000-000000000000}"/>
          </ac:picMkLst>
        </pc:picChg>
      </pc:sldChg>
      <pc:sldChg chg="addSp delSp modSp mod ord">
        <pc:chgData name="Weifeng Xu" userId="e7aed605-a3dd-4d5a-a692-a87037af107b" providerId="ADAL" clId="{7536F04E-799A-472D-BBFC-4765FC31352B}" dt="2023-02-06T02:48:39.594" v="1421"/>
        <pc:sldMkLst>
          <pc:docMk/>
          <pc:sldMk cId="4211414764" sldId="262"/>
        </pc:sldMkLst>
        <pc:spChg chg="mod">
          <ac:chgData name="Weifeng Xu" userId="e7aed605-a3dd-4d5a-a692-a87037af107b" providerId="ADAL" clId="{7536F04E-799A-472D-BBFC-4765FC31352B}" dt="2022-12-02T02:03:21.763" v="178" actId="6549"/>
          <ac:spMkLst>
            <pc:docMk/>
            <pc:sldMk cId="4211414764" sldId="262"/>
            <ac:spMk id="3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2-12-02T01:48:00.588" v="47" actId="1076"/>
          <ac:spMkLst>
            <pc:docMk/>
            <pc:sldMk cId="4211414764" sldId="262"/>
            <ac:spMk id="4" creationId="{00000000-0000-0000-0000-000000000000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5" creationId="{F92900AF-4146-DD84-9C5B-AD5ADFEE540F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6" creationId="{72EAE542-039E-1747-E696-D75A395FCB33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7" creationId="{1CBE64AF-E372-4924-F2C2-92328A235E7A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8" creationId="{FE8D5CFB-D675-E5D1-2FFC-1B4D522BEB63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9" creationId="{94CF1620-B5D1-7E23-95FB-F98C59FB15CA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0" creationId="{E03EA970-4BA6-EA52-C780-359E8C37D71B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1" creationId="{1A05AF1D-42A5-7630-9A56-FDE3E2B638C2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2" creationId="{ADB65543-DD40-C3B6-B402-4FE69C98D49A}"/>
          </ac:spMkLst>
        </pc:spChg>
        <pc:spChg chg="add mod">
          <ac:chgData name="Weifeng Xu" userId="e7aed605-a3dd-4d5a-a692-a87037af107b" providerId="ADAL" clId="{7536F04E-799A-472D-BBFC-4765FC31352B}" dt="2023-02-05T14:38:35.401" v="509" actId="1076"/>
          <ac:spMkLst>
            <pc:docMk/>
            <pc:sldMk cId="4211414764" sldId="262"/>
            <ac:spMk id="14" creationId="{3F5ECC37-B41D-F810-9C94-BAAE9BDE55D7}"/>
          </ac:spMkLst>
        </pc:spChg>
        <pc:spChg chg="add mod">
          <ac:chgData name="Weifeng Xu" userId="e7aed605-a3dd-4d5a-a692-a87037af107b" providerId="ADAL" clId="{7536F04E-799A-472D-BBFC-4765FC31352B}" dt="2023-02-05T14:39:01.246" v="513" actId="1076"/>
          <ac:spMkLst>
            <pc:docMk/>
            <pc:sldMk cId="4211414764" sldId="262"/>
            <ac:spMk id="15" creationId="{D0856E08-D048-26C4-3D9E-5E5206D9B22E}"/>
          </ac:spMkLst>
        </pc:spChg>
        <pc:picChg chg="add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26" creationId="{5678252B-9FFA-9B56-B238-4DB893D92F29}"/>
          </ac:picMkLst>
        </pc:picChg>
        <pc:picChg chg="add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28" creationId="{86E676B5-C2E5-9F2B-3C52-D364E81EBA96}"/>
          </ac:picMkLst>
        </pc:picChg>
        <pc:picChg chg="add del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30" creationId="{1C5C9039-7087-7EC7-61C9-1914E6DC4F83}"/>
          </ac:picMkLst>
        </pc:picChg>
        <pc:picChg chg="add del mod">
          <ac:chgData name="Weifeng Xu" userId="e7aed605-a3dd-4d5a-a692-a87037af107b" providerId="ADAL" clId="{7536F04E-799A-472D-BBFC-4765FC31352B}" dt="2022-12-02T01:52:10.033" v="88"/>
          <ac:picMkLst>
            <pc:docMk/>
            <pc:sldMk cId="4211414764" sldId="262"/>
            <ac:picMk id="1032" creationId="{F98E3289-AE46-CA5A-C745-DBC948E50D44}"/>
          </ac:picMkLst>
        </pc:picChg>
        <pc:picChg chg="add mod">
          <ac:chgData name="Weifeng Xu" userId="e7aed605-a3dd-4d5a-a692-a87037af107b" providerId="ADAL" clId="{7536F04E-799A-472D-BBFC-4765FC31352B}" dt="2023-02-05T14:38:35.401" v="509" actId="1076"/>
          <ac:picMkLst>
            <pc:docMk/>
            <pc:sldMk cId="4211414764" sldId="262"/>
            <ac:picMk id="1034" creationId="{F67B63FA-D466-594A-4A10-73FD2A70EF75}"/>
          </ac:picMkLst>
        </pc:picChg>
      </pc:sldChg>
      <pc:sldChg chg="addSp modSp mod ord">
        <pc:chgData name="Weifeng Xu" userId="e7aed605-a3dd-4d5a-a692-a87037af107b" providerId="ADAL" clId="{7536F04E-799A-472D-BBFC-4765FC31352B}" dt="2023-02-06T03:08:47.896" v="1646" actId="1076"/>
        <pc:sldMkLst>
          <pc:docMk/>
          <pc:sldMk cId="4163150353" sldId="264"/>
        </pc:sldMkLst>
        <pc:spChg chg="add mod">
          <ac:chgData name="Weifeng Xu" userId="e7aed605-a3dd-4d5a-a692-a87037af107b" providerId="ADAL" clId="{7536F04E-799A-472D-BBFC-4765FC31352B}" dt="2023-02-06T03:08:47.896" v="1646" actId="1076"/>
          <ac:spMkLst>
            <pc:docMk/>
            <pc:sldMk cId="4163150353" sldId="264"/>
            <ac:spMk id="2" creationId="{93A5E591-DE58-E3D3-278F-49EC6EB3D4F8}"/>
          </ac:spMkLst>
        </pc:spChg>
        <pc:spChg chg="mod">
          <ac:chgData name="Weifeng Xu" userId="e7aed605-a3dd-4d5a-a692-a87037af107b" providerId="ADAL" clId="{7536F04E-799A-472D-BBFC-4765FC31352B}" dt="2023-02-05T14:37:15.961" v="496" actId="20577"/>
          <ac:spMkLst>
            <pc:docMk/>
            <pc:sldMk cId="4163150353" sldId="264"/>
            <ac:spMk id="9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4:37:33.692" v="503" actId="20577"/>
          <ac:spMkLst>
            <pc:docMk/>
            <pc:sldMk cId="4163150353" sldId="264"/>
            <ac:spMk id="12" creationId="{00000000-0000-0000-0000-000000000000}"/>
          </ac:spMkLst>
        </pc:spChg>
      </pc:sldChg>
      <pc:sldChg chg="delSp modSp mod">
        <pc:chgData name="Weifeng Xu" userId="e7aed605-a3dd-4d5a-a692-a87037af107b" providerId="ADAL" clId="{7536F04E-799A-472D-BBFC-4765FC31352B}" dt="2023-02-05T16:29:27.873" v="1098" actId="478"/>
        <pc:sldMkLst>
          <pc:docMk/>
          <pc:sldMk cId="2054597004" sldId="265"/>
        </pc:sldMkLst>
        <pc:spChg chg="mod">
          <ac:chgData name="Weifeng Xu" userId="e7aed605-a3dd-4d5a-a692-a87037af107b" providerId="ADAL" clId="{7536F04E-799A-472D-BBFC-4765FC31352B}" dt="2023-02-05T16:29:23.950" v="1096" actId="6549"/>
          <ac:spMkLst>
            <pc:docMk/>
            <pc:sldMk cId="2054597004" sldId="265"/>
            <ac:spMk id="3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6:29:26.618" v="1097" actId="478"/>
          <ac:spMkLst>
            <pc:docMk/>
            <pc:sldMk cId="2054597004" sldId="265"/>
            <ac:spMk id="19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6:29:27.873" v="1098" actId="478"/>
          <ac:spMkLst>
            <pc:docMk/>
            <pc:sldMk cId="2054597004" sldId="265"/>
            <ac:spMk id="20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3-02-05T15:03:38.342" v="664" actId="313"/>
        <pc:sldMkLst>
          <pc:docMk/>
          <pc:sldMk cId="2500207674" sldId="266"/>
        </pc:sldMkLst>
        <pc:spChg chg="mod">
          <ac:chgData name="Weifeng Xu" userId="e7aed605-a3dd-4d5a-a692-a87037af107b" providerId="ADAL" clId="{7536F04E-799A-472D-BBFC-4765FC31352B}" dt="2023-02-05T15:03:38.342" v="664" actId="313"/>
          <ac:spMkLst>
            <pc:docMk/>
            <pc:sldMk cId="2500207674" sldId="266"/>
            <ac:spMk id="9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2-12-02T01:42:53.798" v="19" actId="20577"/>
        <pc:sldMkLst>
          <pc:docMk/>
          <pc:sldMk cId="4018784812" sldId="267"/>
        </pc:sldMkLst>
        <pc:spChg chg="mod">
          <ac:chgData name="Weifeng Xu" userId="e7aed605-a3dd-4d5a-a692-a87037af107b" providerId="ADAL" clId="{7536F04E-799A-472D-BBFC-4765FC31352B}" dt="2022-12-02T01:42:53.798" v="19" actId="20577"/>
          <ac:spMkLst>
            <pc:docMk/>
            <pc:sldMk cId="4018784812" sldId="267"/>
            <ac:spMk id="3" creationId="{00000000-0000-0000-0000-000000000000}"/>
          </ac:spMkLst>
        </pc:spChg>
      </pc:sldChg>
      <pc:sldChg chg="ord">
        <pc:chgData name="Weifeng Xu" userId="e7aed605-a3dd-4d5a-a692-a87037af107b" providerId="ADAL" clId="{7536F04E-799A-472D-BBFC-4765FC31352B}" dt="2023-02-05T14:40:01.608" v="518"/>
        <pc:sldMkLst>
          <pc:docMk/>
          <pc:sldMk cId="3282840963" sldId="269"/>
        </pc:sldMkLst>
      </pc:sldChg>
      <pc:sldChg chg="ord">
        <pc:chgData name="Weifeng Xu" userId="e7aed605-a3dd-4d5a-a692-a87037af107b" providerId="ADAL" clId="{7536F04E-799A-472D-BBFC-4765FC31352B}" dt="2023-02-05T14:39:27.848" v="515"/>
        <pc:sldMkLst>
          <pc:docMk/>
          <pc:sldMk cId="1139646800" sldId="271"/>
        </pc:sldMkLst>
      </pc:sldChg>
      <pc:sldChg chg="modSp mod">
        <pc:chgData name="Weifeng Xu" userId="e7aed605-a3dd-4d5a-a692-a87037af107b" providerId="ADAL" clId="{7536F04E-799A-472D-BBFC-4765FC31352B}" dt="2023-02-05T15:05:36.629" v="688" actId="20577"/>
        <pc:sldMkLst>
          <pc:docMk/>
          <pc:sldMk cId="2717707160" sldId="272"/>
        </pc:sldMkLst>
        <pc:spChg chg="mod">
          <ac:chgData name="Weifeng Xu" userId="e7aed605-a3dd-4d5a-a692-a87037af107b" providerId="ADAL" clId="{7536F04E-799A-472D-BBFC-4765FC31352B}" dt="2023-02-05T15:05:36.629" v="688" actId="20577"/>
          <ac:spMkLst>
            <pc:docMk/>
            <pc:sldMk cId="2717707160" sldId="272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3-02-05T16:39:01.879" v="1216" actId="20577"/>
        <pc:sldMkLst>
          <pc:docMk/>
          <pc:sldMk cId="2349749394" sldId="277"/>
        </pc:sldMkLst>
        <pc:spChg chg="mod">
          <ac:chgData name="Weifeng Xu" userId="e7aed605-a3dd-4d5a-a692-a87037af107b" providerId="ADAL" clId="{7536F04E-799A-472D-BBFC-4765FC31352B}" dt="2023-02-05T16:39:01.879" v="1216" actId="20577"/>
          <ac:spMkLst>
            <pc:docMk/>
            <pc:sldMk cId="2349749394" sldId="277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536F04E-799A-472D-BBFC-4765FC31352B}" dt="2023-02-05T23:49:30.437" v="1351" actId="6549"/>
        <pc:sldMkLst>
          <pc:docMk/>
          <pc:sldMk cId="1967145032" sldId="279"/>
        </pc:sldMkLst>
        <pc:spChg chg="mod">
          <ac:chgData name="Weifeng Xu" userId="e7aed605-a3dd-4d5a-a692-a87037af107b" providerId="ADAL" clId="{7536F04E-799A-472D-BBFC-4765FC31352B}" dt="2023-02-05T16:39:41.892" v="1236" actId="1076"/>
          <ac:spMkLst>
            <pc:docMk/>
            <pc:sldMk cId="1967145032" sldId="279"/>
            <ac:spMk id="5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23:49:30.437" v="1351" actId="6549"/>
          <ac:spMkLst>
            <pc:docMk/>
            <pc:sldMk cId="1967145032" sldId="279"/>
            <ac:spMk id="9" creationId="{00000000-0000-0000-0000-000000000000}"/>
          </ac:spMkLst>
        </pc:spChg>
      </pc:sldChg>
      <pc:sldChg chg="del">
        <pc:chgData name="Weifeng Xu" userId="e7aed605-a3dd-4d5a-a692-a87037af107b" providerId="ADAL" clId="{7536F04E-799A-472D-BBFC-4765FC31352B}" dt="2023-02-05T16:29:49.396" v="1099" actId="47"/>
        <pc:sldMkLst>
          <pc:docMk/>
          <pc:sldMk cId="1120738321" sldId="287"/>
        </pc:sldMkLst>
      </pc:sldChg>
      <pc:sldChg chg="addSp delSp modSp mod modClrScheme chgLayout">
        <pc:chgData name="Weifeng Xu" userId="e7aed605-a3dd-4d5a-a692-a87037af107b" providerId="ADAL" clId="{7536F04E-799A-472D-BBFC-4765FC31352B}" dt="2023-02-05T16:32:00.401" v="1130" actId="207"/>
        <pc:sldMkLst>
          <pc:docMk/>
          <pc:sldMk cId="1023580874" sldId="288"/>
        </pc:sldMkLst>
        <pc:spChg chg="add del mod">
          <ac:chgData name="Weifeng Xu" userId="e7aed605-a3dd-4d5a-a692-a87037af107b" providerId="ADAL" clId="{7536F04E-799A-472D-BBFC-4765FC31352B}" dt="2023-02-05T16:30:17.268" v="1103" actId="700"/>
          <ac:spMkLst>
            <pc:docMk/>
            <pc:sldMk cId="1023580874" sldId="288"/>
            <ac:spMk id="4" creationId="{F4B015AD-C355-1263-EFA8-C237390774C9}"/>
          </ac:spMkLst>
        </pc:spChg>
        <pc:spChg chg="del">
          <ac:chgData name="Weifeng Xu" userId="e7aed605-a3dd-4d5a-a692-a87037af107b" providerId="ADAL" clId="{7536F04E-799A-472D-BBFC-4765FC31352B}" dt="2023-02-05T16:30:00.356" v="1101" actId="478"/>
          <ac:spMkLst>
            <pc:docMk/>
            <pc:sldMk cId="1023580874" sldId="288"/>
            <ac:spMk id="7" creationId="{32051B2C-AFA8-4AFA-BF26-17E31E44F04C}"/>
          </ac:spMkLst>
        </pc:spChg>
        <pc:spChg chg="add mod">
          <ac:chgData name="Weifeng Xu" userId="e7aed605-a3dd-4d5a-a692-a87037af107b" providerId="ADAL" clId="{7536F04E-799A-472D-BBFC-4765FC31352B}" dt="2023-02-05T16:31:39.715" v="1110" actId="1076"/>
          <ac:spMkLst>
            <pc:docMk/>
            <pc:sldMk cId="1023580874" sldId="288"/>
            <ac:spMk id="8" creationId="{BC914AE8-C98E-C4B0-44CC-C697A2B289F4}"/>
          </ac:spMkLst>
        </pc:spChg>
        <pc:spChg chg="del mod">
          <ac:chgData name="Weifeng Xu" userId="e7aed605-a3dd-4d5a-a692-a87037af107b" providerId="ADAL" clId="{7536F04E-799A-472D-BBFC-4765FC31352B}" dt="2023-02-05T16:30:11.390" v="1102" actId="478"/>
          <ac:spMkLst>
            <pc:docMk/>
            <pc:sldMk cId="1023580874" sldId="288"/>
            <ac:spMk id="9" creationId="{00000000-0000-0000-0000-000000000000}"/>
          </ac:spMkLst>
        </pc:spChg>
        <pc:spChg chg="add mod">
          <ac:chgData name="Weifeng Xu" userId="e7aed605-a3dd-4d5a-a692-a87037af107b" providerId="ADAL" clId="{7536F04E-799A-472D-BBFC-4765FC31352B}" dt="2023-02-05T16:32:00.401" v="1130" actId="207"/>
          <ac:spMkLst>
            <pc:docMk/>
            <pc:sldMk cId="1023580874" sldId="288"/>
            <ac:spMk id="11" creationId="{23619F27-7521-0F20-613C-2A7DC7139E19}"/>
          </ac:spMkLst>
        </pc:spChg>
        <pc:spChg chg="del">
          <ac:chgData name="Weifeng Xu" userId="e7aed605-a3dd-4d5a-a692-a87037af107b" providerId="ADAL" clId="{7536F04E-799A-472D-BBFC-4765FC31352B}" dt="2023-02-05T16:30:19.849" v="1104" actId="478"/>
          <ac:spMkLst>
            <pc:docMk/>
            <pc:sldMk cId="1023580874" sldId="288"/>
            <ac:spMk id="19" creationId="{00000000-0000-0000-0000-000000000000}"/>
          </ac:spMkLst>
        </pc:spChg>
        <pc:picChg chg="mod">
          <ac:chgData name="Weifeng Xu" userId="e7aed605-a3dd-4d5a-a692-a87037af107b" providerId="ADAL" clId="{7536F04E-799A-472D-BBFC-4765FC31352B}" dt="2023-02-05T16:30:29.572" v="1107" actId="14100"/>
          <ac:picMkLst>
            <pc:docMk/>
            <pc:sldMk cId="1023580874" sldId="288"/>
            <ac:picMk id="3" creationId="{E9759029-2212-4E32-A2B5-F966BD7B437A}"/>
          </ac:picMkLst>
        </pc:picChg>
        <pc:cxnChg chg="mod">
          <ac:chgData name="Weifeng Xu" userId="e7aed605-a3dd-4d5a-a692-a87037af107b" providerId="ADAL" clId="{7536F04E-799A-472D-BBFC-4765FC31352B}" dt="2023-02-05T16:30:29.572" v="1107" actId="14100"/>
          <ac:cxnSpMkLst>
            <pc:docMk/>
            <pc:sldMk cId="1023580874" sldId="288"/>
            <ac:cxnSpMk id="10" creationId="{51803412-5737-40A0-B32E-45F044BEC51B}"/>
          </ac:cxnSpMkLst>
        </pc:cxnChg>
      </pc:sldChg>
      <pc:sldChg chg="addSp delSp modSp add mod modClrScheme chgLayout">
        <pc:chgData name="Weifeng Xu" userId="e7aed605-a3dd-4d5a-a692-a87037af107b" providerId="ADAL" clId="{7536F04E-799A-472D-BBFC-4765FC31352B}" dt="2023-02-06T02:53:28.860" v="1549" actId="20577"/>
        <pc:sldMkLst>
          <pc:docMk/>
          <pc:sldMk cId="633046560" sldId="289"/>
        </pc:sldMkLst>
        <pc:spChg chg="mod ord">
          <ac:chgData name="Weifeng Xu" userId="e7aed605-a3dd-4d5a-a692-a87037af107b" providerId="ADAL" clId="{7536F04E-799A-472D-BBFC-4765FC31352B}" dt="2023-02-05T14:29:19.990" v="345" actId="700"/>
          <ac:spMkLst>
            <pc:docMk/>
            <pc:sldMk cId="633046560" sldId="289"/>
            <ac:spMk id="2" creationId="{00000000-0000-0000-0000-000000000000}"/>
          </ac:spMkLst>
        </pc:spChg>
        <pc:spChg chg="add del mod">
          <ac:chgData name="Weifeng Xu" userId="e7aed605-a3dd-4d5a-a692-a87037af107b" providerId="ADAL" clId="{7536F04E-799A-472D-BBFC-4765FC31352B}" dt="2023-02-05T14:29:30.564" v="346" actId="478"/>
          <ac:spMkLst>
            <pc:docMk/>
            <pc:sldMk cId="633046560" sldId="289"/>
            <ac:spMk id="4" creationId="{2DE7E6B9-3FE2-9203-BCA1-5D8D38B68FD0}"/>
          </ac:spMkLst>
        </pc:spChg>
        <pc:spChg chg="del mod">
          <ac:chgData name="Weifeng Xu" userId="e7aed605-a3dd-4d5a-a692-a87037af107b" providerId="ADAL" clId="{7536F04E-799A-472D-BBFC-4765FC31352B}" dt="2023-02-05T14:30:00.538" v="351" actId="478"/>
          <ac:spMkLst>
            <pc:docMk/>
            <pc:sldMk cId="633046560" sldId="289"/>
            <ac:spMk id="5" creationId="{00000000-0000-0000-0000-000000000000}"/>
          </ac:spMkLst>
        </pc:spChg>
        <pc:spChg chg="add del mod">
          <ac:chgData name="Weifeng Xu" userId="e7aed605-a3dd-4d5a-a692-a87037af107b" providerId="ADAL" clId="{7536F04E-799A-472D-BBFC-4765FC31352B}" dt="2023-02-05T14:29:56.404" v="350" actId="478"/>
          <ac:spMkLst>
            <pc:docMk/>
            <pc:sldMk cId="633046560" sldId="289"/>
            <ac:spMk id="6" creationId="{50055763-D0DF-6CE7-8C6F-054E995CC77F}"/>
          </ac:spMkLst>
        </pc:spChg>
        <pc:spChg chg="add del mod">
          <ac:chgData name="Weifeng Xu" userId="e7aed605-a3dd-4d5a-a692-a87037af107b" providerId="ADAL" clId="{7536F04E-799A-472D-BBFC-4765FC31352B}" dt="2023-02-05T14:30:30.649" v="360" actId="478"/>
          <ac:spMkLst>
            <pc:docMk/>
            <pc:sldMk cId="633046560" sldId="289"/>
            <ac:spMk id="7" creationId="{24C8017D-7B2E-074A-E512-0E08F5C5868C}"/>
          </ac:spMkLst>
        </pc:spChg>
        <pc:spChg chg="add mod ord">
          <ac:chgData name="Weifeng Xu" userId="e7aed605-a3dd-4d5a-a692-a87037af107b" providerId="ADAL" clId="{7536F04E-799A-472D-BBFC-4765FC31352B}" dt="2023-02-06T02:53:28.860" v="1549" actId="20577"/>
          <ac:spMkLst>
            <pc:docMk/>
            <pc:sldMk cId="633046560" sldId="289"/>
            <ac:spMk id="8" creationId="{DC27FB02-4F4E-E820-61DB-4FC69F0244A0}"/>
          </ac:spMkLst>
        </pc:spChg>
        <pc:picChg chg="add del mod">
          <ac:chgData name="Weifeng Xu" userId="e7aed605-a3dd-4d5a-a692-a87037af107b" providerId="ADAL" clId="{7536F04E-799A-472D-BBFC-4765FC31352B}" dt="2023-02-05T14:28:56.771" v="343" actId="478"/>
          <ac:picMkLst>
            <pc:docMk/>
            <pc:sldMk cId="633046560" sldId="289"/>
            <ac:picMk id="3" creationId="{FF837C67-3D10-E3B0-F7F9-1AC55C476CF2}"/>
          </ac:picMkLst>
        </pc:picChg>
      </pc:sldChg>
      <pc:sldChg chg="delSp modSp add mod">
        <pc:chgData name="Weifeng Xu" userId="e7aed605-a3dd-4d5a-a692-a87037af107b" providerId="ADAL" clId="{7536F04E-799A-472D-BBFC-4765FC31352B}" dt="2023-02-06T03:07:15.614" v="1589" actId="108"/>
        <pc:sldMkLst>
          <pc:docMk/>
          <pc:sldMk cId="2740615822" sldId="290"/>
        </pc:sldMkLst>
        <pc:spChg chg="mod">
          <ac:chgData name="Weifeng Xu" userId="e7aed605-a3dd-4d5a-a692-a87037af107b" providerId="ADAL" clId="{7536F04E-799A-472D-BBFC-4765FC31352B}" dt="2023-02-06T03:06:33.197" v="1588" actId="20577"/>
          <ac:spMkLst>
            <pc:docMk/>
            <pc:sldMk cId="2740615822" sldId="290"/>
            <ac:spMk id="2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4:35:36.563" v="473" actId="478"/>
          <ac:spMkLst>
            <pc:docMk/>
            <pc:sldMk cId="2740615822" sldId="290"/>
            <ac:spMk id="4" creationId="{2DE7E6B9-3FE2-9203-BCA1-5D8D38B68FD0}"/>
          </ac:spMkLst>
        </pc:spChg>
        <pc:spChg chg="mod">
          <ac:chgData name="Weifeng Xu" userId="e7aed605-a3dd-4d5a-a692-a87037af107b" providerId="ADAL" clId="{7536F04E-799A-472D-BBFC-4765FC31352B}" dt="2023-02-06T03:07:15.614" v="1589" actId="108"/>
          <ac:spMkLst>
            <pc:docMk/>
            <pc:sldMk cId="2740615822" sldId="290"/>
            <ac:spMk id="5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4:35:41.380" v="475" actId="478"/>
          <ac:spMkLst>
            <pc:docMk/>
            <pc:sldMk cId="2740615822" sldId="290"/>
            <ac:spMk id="6" creationId="{50055763-D0DF-6CE7-8C6F-054E995CC77F}"/>
          </ac:spMkLst>
        </pc:spChg>
        <pc:spChg chg="del">
          <ac:chgData name="Weifeng Xu" userId="e7aed605-a3dd-4d5a-a692-a87037af107b" providerId="ADAL" clId="{7536F04E-799A-472D-BBFC-4765FC31352B}" dt="2023-02-05T14:35:38.620" v="474" actId="478"/>
          <ac:spMkLst>
            <pc:docMk/>
            <pc:sldMk cId="2740615822" sldId="290"/>
            <ac:spMk id="7" creationId="{24C8017D-7B2E-074A-E512-0E08F5C5868C}"/>
          </ac:spMkLst>
        </pc:spChg>
      </pc:sldChg>
      <pc:sldChg chg="addSp delSp modSp new mod modClrScheme modAnim chgLayout">
        <pc:chgData name="Weifeng Xu" userId="e7aed605-a3dd-4d5a-a692-a87037af107b" providerId="ADAL" clId="{7536F04E-799A-472D-BBFC-4765FC31352B}" dt="2023-02-05T14:36:37.715" v="484" actId="20577"/>
        <pc:sldMkLst>
          <pc:docMk/>
          <pc:sldMk cId="1015955556" sldId="291"/>
        </pc:sldMkLst>
        <pc:spChg chg="mod ord">
          <ac:chgData name="Weifeng Xu" userId="e7aed605-a3dd-4d5a-a692-a87037af107b" providerId="ADAL" clId="{7536F04E-799A-472D-BBFC-4765FC31352B}" dt="2023-02-05T14:36:37.715" v="484" actId="20577"/>
          <ac:spMkLst>
            <pc:docMk/>
            <pc:sldMk cId="1015955556" sldId="291"/>
            <ac:spMk id="2" creationId="{7C756B2F-8BC8-0999-85B9-7D94CB6F163A}"/>
          </ac:spMkLst>
        </pc:spChg>
        <pc:spChg chg="del mod">
          <ac:chgData name="Weifeng Xu" userId="e7aed605-a3dd-4d5a-a692-a87037af107b" providerId="ADAL" clId="{7536F04E-799A-472D-BBFC-4765FC31352B}" dt="2023-02-05T14:34:10.700" v="423" actId="700"/>
          <ac:spMkLst>
            <pc:docMk/>
            <pc:sldMk cId="1015955556" sldId="291"/>
            <ac:spMk id="3" creationId="{6FFABC27-1933-9D9B-8CDF-8BAC913A9C19}"/>
          </ac:spMkLst>
        </pc:spChg>
        <pc:spChg chg="add mod">
          <ac:chgData name="Weifeng Xu" userId="e7aed605-a3dd-4d5a-a692-a87037af107b" providerId="ADAL" clId="{7536F04E-799A-472D-BBFC-4765FC31352B}" dt="2023-02-05T14:34:28.221" v="427" actId="14100"/>
          <ac:spMkLst>
            <pc:docMk/>
            <pc:sldMk cId="1015955556" sldId="291"/>
            <ac:spMk id="5" creationId="{930ECF0B-8580-E0F2-6C9C-C357BCCC99F5}"/>
          </ac:spMkLst>
        </pc:spChg>
        <pc:spChg chg="add mod">
          <ac:chgData name="Weifeng Xu" userId="e7aed605-a3dd-4d5a-a692-a87037af107b" providerId="ADAL" clId="{7536F04E-799A-472D-BBFC-4765FC31352B}" dt="2023-02-05T14:34:52.972" v="457" actId="20577"/>
          <ac:spMkLst>
            <pc:docMk/>
            <pc:sldMk cId="1015955556" sldId="291"/>
            <ac:spMk id="6" creationId="{DB1351C9-0DDF-0621-9EB3-80D9DC9FEE62}"/>
          </ac:spMkLst>
        </pc:spChg>
        <pc:picChg chg="add mod">
          <ac:chgData name="Weifeng Xu" userId="e7aed605-a3dd-4d5a-a692-a87037af107b" providerId="ADAL" clId="{7536F04E-799A-472D-BBFC-4765FC31352B}" dt="2023-02-05T14:34:17.817" v="425" actId="14100"/>
          <ac:picMkLst>
            <pc:docMk/>
            <pc:sldMk cId="1015955556" sldId="291"/>
            <ac:picMk id="4" creationId="{B38501B5-0B04-0110-7E7B-BD1B51080FEA}"/>
          </ac:picMkLst>
        </pc:picChg>
        <pc:cxnChg chg="add mod">
          <ac:chgData name="Weifeng Xu" userId="e7aed605-a3dd-4d5a-a692-a87037af107b" providerId="ADAL" clId="{7536F04E-799A-472D-BBFC-4765FC31352B}" dt="2023-02-05T14:35:03.990" v="460" actId="14100"/>
          <ac:cxnSpMkLst>
            <pc:docMk/>
            <pc:sldMk cId="1015955556" sldId="291"/>
            <ac:cxnSpMk id="8" creationId="{F79CF9EE-575B-6F8E-3F66-45304C9E2B3A}"/>
          </ac:cxnSpMkLst>
        </pc:cxnChg>
      </pc:sldChg>
      <pc:sldChg chg="addSp delSp modSp new mod modClrScheme chgLayout">
        <pc:chgData name="Weifeng Xu" userId="e7aed605-a3dd-4d5a-a692-a87037af107b" providerId="ADAL" clId="{7536F04E-799A-472D-BBFC-4765FC31352B}" dt="2023-02-05T14:48:00.426" v="523" actId="1076"/>
        <pc:sldMkLst>
          <pc:docMk/>
          <pc:sldMk cId="3276739864" sldId="292"/>
        </pc:sldMkLst>
        <pc:spChg chg="del">
          <ac:chgData name="Weifeng Xu" userId="e7aed605-a3dd-4d5a-a692-a87037af107b" providerId="ADAL" clId="{7536F04E-799A-472D-BBFC-4765FC31352B}" dt="2023-02-05T14:47:46.237" v="520" actId="700"/>
          <ac:spMkLst>
            <pc:docMk/>
            <pc:sldMk cId="3276739864" sldId="292"/>
            <ac:spMk id="2" creationId="{631362B2-AB99-3855-D008-67C9C1CF6430}"/>
          </ac:spMkLst>
        </pc:spChg>
        <pc:spChg chg="del">
          <ac:chgData name="Weifeng Xu" userId="e7aed605-a3dd-4d5a-a692-a87037af107b" providerId="ADAL" clId="{7536F04E-799A-472D-BBFC-4765FC31352B}" dt="2023-02-05T14:47:46.237" v="520" actId="700"/>
          <ac:spMkLst>
            <pc:docMk/>
            <pc:sldMk cId="3276739864" sldId="292"/>
            <ac:spMk id="3" creationId="{360C162D-1F21-F7A9-13ED-E5A1F2FC2D5B}"/>
          </ac:spMkLst>
        </pc:spChg>
        <pc:picChg chg="add mod">
          <ac:chgData name="Weifeng Xu" userId="e7aed605-a3dd-4d5a-a692-a87037af107b" providerId="ADAL" clId="{7536F04E-799A-472D-BBFC-4765FC31352B}" dt="2023-02-05T14:48:00.426" v="523" actId="1076"/>
          <ac:picMkLst>
            <pc:docMk/>
            <pc:sldMk cId="3276739864" sldId="292"/>
            <ac:picMk id="4" creationId="{6A219696-A4E1-8C35-F56D-3675EF6D9997}"/>
          </ac:picMkLst>
        </pc:picChg>
      </pc:sldChg>
      <pc:sldChg chg="addSp modSp new mod">
        <pc:chgData name="Weifeng Xu" userId="e7aed605-a3dd-4d5a-a692-a87037af107b" providerId="ADAL" clId="{7536F04E-799A-472D-BBFC-4765FC31352B}" dt="2023-02-05T14:48:16.535" v="528" actId="14100"/>
        <pc:sldMkLst>
          <pc:docMk/>
          <pc:sldMk cId="3419832590" sldId="293"/>
        </pc:sldMkLst>
        <pc:picChg chg="add mod">
          <ac:chgData name="Weifeng Xu" userId="e7aed605-a3dd-4d5a-a692-a87037af107b" providerId="ADAL" clId="{7536F04E-799A-472D-BBFC-4765FC31352B}" dt="2023-02-05T14:48:16.535" v="528" actId="14100"/>
          <ac:picMkLst>
            <pc:docMk/>
            <pc:sldMk cId="3419832590" sldId="293"/>
            <ac:picMk id="2" creationId="{1CCBA2CE-FA6D-EF9E-6BCA-0F03852801C6}"/>
          </ac:picMkLst>
        </pc:picChg>
      </pc:sldChg>
      <pc:sldChg chg="addSp delSp modSp new mod modClrScheme chgLayout">
        <pc:chgData name="Weifeng Xu" userId="e7aed605-a3dd-4d5a-a692-a87037af107b" providerId="ADAL" clId="{7536F04E-799A-472D-BBFC-4765FC31352B}" dt="2023-02-05T15:05:02.768" v="669" actId="1076"/>
        <pc:sldMkLst>
          <pc:docMk/>
          <pc:sldMk cId="4164632914" sldId="294"/>
        </pc:sldMkLst>
        <pc:spChg chg="del mod ord">
          <ac:chgData name="Weifeng Xu" userId="e7aed605-a3dd-4d5a-a692-a87037af107b" providerId="ADAL" clId="{7536F04E-799A-472D-BBFC-4765FC31352B}" dt="2023-02-05T15:04:14.905" v="666" actId="700"/>
          <ac:spMkLst>
            <pc:docMk/>
            <pc:sldMk cId="4164632914" sldId="294"/>
            <ac:spMk id="2" creationId="{28A61121-8477-E829-29B6-3879D512DA91}"/>
          </ac:spMkLst>
        </pc:spChg>
        <pc:spChg chg="del">
          <ac:chgData name="Weifeng Xu" userId="e7aed605-a3dd-4d5a-a692-a87037af107b" providerId="ADAL" clId="{7536F04E-799A-472D-BBFC-4765FC31352B}" dt="2023-02-05T14:53:44.659" v="545" actId="700"/>
          <ac:spMkLst>
            <pc:docMk/>
            <pc:sldMk cId="4164632914" sldId="294"/>
            <ac:spMk id="3" creationId="{DDC0E9DB-8E3F-7C46-D4F1-CF8B591837F1}"/>
          </ac:spMkLst>
        </pc:spChg>
        <pc:spChg chg="add mod">
          <ac:chgData name="Weifeng Xu" userId="e7aed605-a3dd-4d5a-a692-a87037af107b" providerId="ADAL" clId="{7536F04E-799A-472D-BBFC-4765FC31352B}" dt="2023-02-05T14:55:20.121" v="653" actId="1076"/>
          <ac:spMkLst>
            <pc:docMk/>
            <pc:sldMk cId="4164632914" sldId="294"/>
            <ac:spMk id="4" creationId="{F5E5AA7B-9DD9-5A59-2FAD-72434590AB2A}"/>
          </ac:spMkLst>
        </pc:spChg>
        <pc:picChg chg="add mod">
          <ac:chgData name="Weifeng Xu" userId="e7aed605-a3dd-4d5a-a692-a87037af107b" providerId="ADAL" clId="{7536F04E-799A-472D-BBFC-4765FC31352B}" dt="2023-02-05T15:05:02.768" v="669" actId="1076"/>
          <ac:picMkLst>
            <pc:docMk/>
            <pc:sldMk cId="4164632914" sldId="294"/>
            <ac:picMk id="6" creationId="{520C595A-44B5-EB56-281B-E1AE26D25104}"/>
          </ac:picMkLst>
        </pc:picChg>
      </pc:sldChg>
      <pc:sldChg chg="addSp delSp modSp add mod">
        <pc:chgData name="Weifeng Xu" userId="e7aed605-a3dd-4d5a-a692-a87037af107b" providerId="ADAL" clId="{7536F04E-799A-472D-BBFC-4765FC31352B}" dt="2023-02-05T17:00:15.961" v="1238" actId="2161"/>
        <pc:sldMkLst>
          <pc:docMk/>
          <pc:sldMk cId="1433119481" sldId="295"/>
        </pc:sldMkLst>
        <pc:spChg chg="del">
          <ac:chgData name="Weifeng Xu" userId="e7aed605-a3dd-4d5a-a692-a87037af107b" providerId="ADAL" clId="{7536F04E-799A-472D-BBFC-4765FC31352B}" dt="2023-02-05T15:48:49.933" v="692" actId="478"/>
          <ac:spMkLst>
            <pc:docMk/>
            <pc:sldMk cId="1433119481" sldId="2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7536F04E-799A-472D-BBFC-4765FC31352B}" dt="2023-02-05T15:50:07.289" v="725" actId="478"/>
          <ac:spMkLst>
            <pc:docMk/>
            <pc:sldMk cId="1433119481" sldId="295"/>
            <ac:spMk id="4" creationId="{8ABF1729-15B1-C3A0-B78C-1EAC545FDB12}"/>
          </ac:spMkLst>
        </pc:spChg>
        <pc:spChg chg="del">
          <ac:chgData name="Weifeng Xu" userId="e7aed605-a3dd-4d5a-a692-a87037af107b" providerId="ADAL" clId="{7536F04E-799A-472D-BBFC-4765FC31352B}" dt="2023-02-05T15:48:46.772" v="691" actId="478"/>
          <ac:spMkLst>
            <pc:docMk/>
            <pc:sldMk cId="1433119481" sldId="295"/>
            <ac:spMk id="5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5:49:08.505" v="714" actId="20577"/>
          <ac:spMkLst>
            <pc:docMk/>
            <pc:sldMk cId="1433119481" sldId="295"/>
            <ac:spMk id="9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11" creationId="{00000000-0000-0000-0000-000000000000}"/>
          </ac:spMkLst>
        </pc:spChg>
        <pc:spChg chg="mod">
          <ac:chgData name="Weifeng Xu" userId="e7aed605-a3dd-4d5a-a692-a87037af107b" providerId="ADAL" clId="{7536F04E-799A-472D-BBFC-4765FC31352B}" dt="2023-02-05T16:02:26.049" v="999" actId="20577"/>
          <ac:spMkLst>
            <pc:docMk/>
            <pc:sldMk cId="1433119481" sldId="295"/>
            <ac:spMk id="12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29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36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43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47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48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1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2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3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54" creationId="{00000000-0000-0000-0000-000000000000}"/>
          </ac:spMkLst>
        </pc:spChg>
        <pc:spChg chg="del">
          <ac:chgData name="Weifeng Xu" userId="e7aed605-a3dd-4d5a-a692-a87037af107b" providerId="ADAL" clId="{7536F04E-799A-472D-BBFC-4765FC31352B}" dt="2023-02-05T15:48:43.329" v="690" actId="478"/>
          <ac:spMkLst>
            <pc:docMk/>
            <pc:sldMk cId="1433119481" sldId="295"/>
            <ac:spMk id="61" creationId="{00000000-0000-0000-0000-000000000000}"/>
          </ac:spMkLst>
        </pc:spChg>
        <pc:graphicFrameChg chg="add mod modGraphic">
          <ac:chgData name="Weifeng Xu" userId="e7aed605-a3dd-4d5a-a692-a87037af107b" providerId="ADAL" clId="{7536F04E-799A-472D-BBFC-4765FC31352B}" dt="2023-02-05T17:00:15.961" v="1238" actId="2161"/>
          <ac:graphicFrameMkLst>
            <pc:docMk/>
            <pc:sldMk cId="1433119481" sldId="295"/>
            <ac:graphicFrameMk id="6" creationId="{75E33F9B-5B0A-9E51-E45F-B21AC8A01555}"/>
          </ac:graphicFrameMkLst>
        </pc:graphicFrame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2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8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10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34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40" creationId="{00000000-0000-0000-0000-000000000000}"/>
          </ac:picMkLst>
        </pc:picChg>
        <pc:picChg chg="del">
          <ac:chgData name="Weifeng Xu" userId="e7aed605-a3dd-4d5a-a692-a87037af107b" providerId="ADAL" clId="{7536F04E-799A-472D-BBFC-4765FC31352B}" dt="2023-02-05T15:48:43.329" v="690" actId="478"/>
          <ac:picMkLst>
            <pc:docMk/>
            <pc:sldMk cId="1433119481" sldId="295"/>
            <ac:picMk id="50" creationId="{00000000-0000-0000-0000-000000000000}"/>
          </ac:picMkLst>
        </pc:pic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13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17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18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28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1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7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8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39" creationId="{00000000-0000-0000-0000-000000000000}"/>
          </ac:cxnSpMkLst>
        </pc:cxnChg>
        <pc:cxnChg chg="del">
          <ac:chgData name="Weifeng Xu" userId="e7aed605-a3dd-4d5a-a692-a87037af107b" providerId="ADAL" clId="{7536F04E-799A-472D-BBFC-4765FC31352B}" dt="2023-02-05T15:48:43.329" v="690" actId="478"/>
          <ac:cxnSpMkLst>
            <pc:docMk/>
            <pc:sldMk cId="1433119481" sldId="295"/>
            <ac:cxnSpMk id="49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7536F04E-799A-472D-BBFC-4765FC31352B}" dt="2023-02-05T17:05:33.499" v="1350" actId="1076"/>
        <pc:sldMkLst>
          <pc:docMk/>
          <pc:sldMk cId="4065817002" sldId="296"/>
        </pc:sldMkLst>
        <pc:spChg chg="add del mod ord">
          <ac:chgData name="Weifeng Xu" userId="e7aed605-a3dd-4d5a-a692-a87037af107b" providerId="ADAL" clId="{7536F04E-799A-472D-BBFC-4765FC31352B}" dt="2023-02-05T17:01:09.176" v="1241" actId="700"/>
          <ac:spMkLst>
            <pc:docMk/>
            <pc:sldMk cId="4065817002" sldId="296"/>
            <ac:spMk id="2" creationId="{75472D08-59B2-2D4F-0665-ACADD7477FF0}"/>
          </ac:spMkLst>
        </pc:spChg>
        <pc:spChg chg="add del mod ord">
          <ac:chgData name="Weifeng Xu" userId="e7aed605-a3dd-4d5a-a692-a87037af107b" providerId="ADAL" clId="{7536F04E-799A-472D-BBFC-4765FC31352B}" dt="2023-02-05T17:01:09.176" v="1241" actId="700"/>
          <ac:spMkLst>
            <pc:docMk/>
            <pc:sldMk cId="4065817002" sldId="296"/>
            <ac:spMk id="3" creationId="{3D328AB7-3F62-F6F9-9EF5-083E643B2F8B}"/>
          </ac:spMkLst>
        </pc:spChg>
        <pc:spChg chg="add del mod ord">
          <ac:chgData name="Weifeng Xu" userId="e7aed605-a3dd-4d5a-a692-a87037af107b" providerId="ADAL" clId="{7536F04E-799A-472D-BBFC-4765FC31352B}" dt="2023-02-05T17:01:23.839" v="1242" actId="700"/>
          <ac:spMkLst>
            <pc:docMk/>
            <pc:sldMk cId="4065817002" sldId="296"/>
            <ac:spMk id="4" creationId="{76D62CED-6DD3-9B24-003B-CCCCF9AC07D4}"/>
          </ac:spMkLst>
        </pc:spChg>
        <pc:spChg chg="add del mod ord">
          <ac:chgData name="Weifeng Xu" userId="e7aed605-a3dd-4d5a-a692-a87037af107b" providerId="ADAL" clId="{7536F04E-799A-472D-BBFC-4765FC31352B}" dt="2023-02-05T17:01:23.839" v="1242" actId="700"/>
          <ac:spMkLst>
            <pc:docMk/>
            <pc:sldMk cId="4065817002" sldId="296"/>
            <ac:spMk id="5" creationId="{E686ADAB-FD2B-BDDD-8751-CF30DBDECD37}"/>
          </ac:spMkLst>
        </pc:spChg>
        <pc:spChg chg="add del mod">
          <ac:chgData name="Weifeng Xu" userId="e7aed605-a3dd-4d5a-a692-a87037af107b" providerId="ADAL" clId="{7536F04E-799A-472D-BBFC-4765FC31352B}" dt="2023-02-05T17:04:53.569" v="1338"/>
          <ac:spMkLst>
            <pc:docMk/>
            <pc:sldMk cId="4065817002" sldId="296"/>
            <ac:spMk id="6" creationId="{0159C811-7F1D-8384-DDD1-AE6DC3A5CFB7}"/>
          </ac:spMkLst>
        </pc:spChg>
        <pc:spChg chg="add mod">
          <ac:chgData name="Weifeng Xu" userId="e7aed605-a3dd-4d5a-a692-a87037af107b" providerId="ADAL" clId="{7536F04E-799A-472D-BBFC-4765FC31352B}" dt="2023-02-05T17:05:33.499" v="1350" actId="1076"/>
          <ac:spMkLst>
            <pc:docMk/>
            <pc:sldMk cId="4065817002" sldId="296"/>
            <ac:spMk id="7" creationId="{CEF1001A-B0E4-7E3E-7B77-053FC0F2BEA9}"/>
          </ac:spMkLst>
        </pc:spChg>
        <pc:spChg chg="add del mod ord">
          <ac:chgData name="Weifeng Xu" userId="e7aed605-a3dd-4d5a-a692-a87037af107b" providerId="ADAL" clId="{7536F04E-799A-472D-BBFC-4765FC31352B}" dt="2023-02-05T17:04:49.626" v="1335" actId="700"/>
          <ac:spMkLst>
            <pc:docMk/>
            <pc:sldMk cId="4065817002" sldId="296"/>
            <ac:spMk id="8" creationId="{D3CEAFB2-0FB9-393C-AC2F-A60512D5E19A}"/>
          </ac:spMkLst>
        </pc:spChg>
        <pc:spChg chg="add del mod ord">
          <ac:chgData name="Weifeng Xu" userId="e7aed605-a3dd-4d5a-a692-a87037af107b" providerId="ADAL" clId="{7536F04E-799A-472D-BBFC-4765FC31352B}" dt="2023-02-05T17:04:49.626" v="1335" actId="700"/>
          <ac:spMkLst>
            <pc:docMk/>
            <pc:sldMk cId="4065817002" sldId="296"/>
            <ac:spMk id="9" creationId="{42EF8CE7-C24C-138E-00B8-866EFEEF8A16}"/>
          </ac:spMkLst>
        </pc:spChg>
        <pc:spChg chg="add mod ord">
          <ac:chgData name="Weifeng Xu" userId="e7aed605-a3dd-4d5a-a692-a87037af107b" providerId="ADAL" clId="{7536F04E-799A-472D-BBFC-4765FC31352B}" dt="2023-02-05T17:05:03.273" v="1341" actId="20577"/>
          <ac:spMkLst>
            <pc:docMk/>
            <pc:sldMk cId="4065817002" sldId="296"/>
            <ac:spMk id="10" creationId="{E8847BC8-31C8-58AF-0F24-CE901423AA73}"/>
          </ac:spMkLst>
        </pc:spChg>
        <pc:spChg chg="add mod ord">
          <ac:chgData name="Weifeng Xu" userId="e7aed605-a3dd-4d5a-a692-a87037af107b" providerId="ADAL" clId="{7536F04E-799A-472D-BBFC-4765FC31352B}" dt="2023-02-05T17:04:57.352" v="1339" actId="700"/>
          <ac:spMkLst>
            <pc:docMk/>
            <pc:sldMk cId="4065817002" sldId="296"/>
            <ac:spMk id="11" creationId="{2F984274-3EDA-EF9A-E5B1-58E28A270FE5}"/>
          </ac:spMkLst>
        </pc:spChg>
      </pc:sldChg>
      <pc:sldChg chg="addSp delSp modSp new mod modClrScheme chgLayout">
        <pc:chgData name="Weifeng Xu" userId="e7aed605-a3dd-4d5a-a692-a87037af107b" providerId="ADAL" clId="{7536F04E-799A-472D-BBFC-4765FC31352B}" dt="2023-02-06T02:56:39.685" v="1554" actId="207"/>
        <pc:sldMkLst>
          <pc:docMk/>
          <pc:sldMk cId="3321250455" sldId="297"/>
        </pc:sldMkLst>
        <pc:spChg chg="del mod ord">
          <ac:chgData name="Weifeng Xu" userId="e7aed605-a3dd-4d5a-a692-a87037af107b" providerId="ADAL" clId="{7536F04E-799A-472D-BBFC-4765FC31352B}" dt="2023-02-06T02:45:20.149" v="1360" actId="700"/>
          <ac:spMkLst>
            <pc:docMk/>
            <pc:sldMk cId="3321250455" sldId="297"/>
            <ac:spMk id="2" creationId="{0A6AC3B4-6608-900E-6B13-B2EB3220343C}"/>
          </ac:spMkLst>
        </pc:spChg>
        <pc:spChg chg="del mod ord">
          <ac:chgData name="Weifeng Xu" userId="e7aed605-a3dd-4d5a-a692-a87037af107b" providerId="ADAL" clId="{7536F04E-799A-472D-BBFC-4765FC31352B}" dt="2023-02-06T02:45:20.149" v="1360" actId="700"/>
          <ac:spMkLst>
            <pc:docMk/>
            <pc:sldMk cId="3321250455" sldId="297"/>
            <ac:spMk id="3" creationId="{B3045DB1-DC75-7D93-17D6-453F87ADF16F}"/>
          </ac:spMkLst>
        </pc:spChg>
        <pc:spChg chg="add mod ord">
          <ac:chgData name="Weifeng Xu" userId="e7aed605-a3dd-4d5a-a692-a87037af107b" providerId="ADAL" clId="{7536F04E-799A-472D-BBFC-4765FC31352B}" dt="2023-02-06T02:49:06.322" v="1426" actId="20577"/>
          <ac:spMkLst>
            <pc:docMk/>
            <pc:sldMk cId="3321250455" sldId="297"/>
            <ac:spMk id="4" creationId="{9F1EBDF5-C614-702B-129A-27B7EB9F6981}"/>
          </ac:spMkLst>
        </pc:spChg>
        <pc:spChg chg="add mod ord">
          <ac:chgData name="Weifeng Xu" userId="e7aed605-a3dd-4d5a-a692-a87037af107b" providerId="ADAL" clId="{7536F04E-799A-472D-BBFC-4765FC31352B}" dt="2023-02-06T02:56:39.685" v="1554" actId="207"/>
          <ac:spMkLst>
            <pc:docMk/>
            <pc:sldMk cId="3321250455" sldId="297"/>
            <ac:spMk id="5" creationId="{73C29488-7C31-D9F5-244E-5AA90D3F6C23}"/>
          </ac:spMkLst>
        </pc:spChg>
      </pc:sldChg>
      <pc:sldChg chg="modSp new mod">
        <pc:chgData name="Weifeng Xu" userId="e7aed605-a3dd-4d5a-a692-a87037af107b" providerId="ADAL" clId="{7536F04E-799A-472D-BBFC-4765FC31352B}" dt="2023-02-06T02:59:46.508" v="1563" actId="20577"/>
        <pc:sldMkLst>
          <pc:docMk/>
          <pc:sldMk cId="1227657143" sldId="298"/>
        </pc:sldMkLst>
        <pc:spChg chg="mod">
          <ac:chgData name="Weifeng Xu" userId="e7aed605-a3dd-4d5a-a692-a87037af107b" providerId="ADAL" clId="{7536F04E-799A-472D-BBFC-4765FC31352B}" dt="2023-02-06T02:49:15.560" v="1429" actId="20577"/>
          <ac:spMkLst>
            <pc:docMk/>
            <pc:sldMk cId="1227657143" sldId="298"/>
            <ac:spMk id="2" creationId="{F73FDD74-FF43-537D-9E49-784E99D6475A}"/>
          </ac:spMkLst>
        </pc:spChg>
        <pc:spChg chg="mod">
          <ac:chgData name="Weifeng Xu" userId="e7aed605-a3dd-4d5a-a692-a87037af107b" providerId="ADAL" clId="{7536F04E-799A-472D-BBFC-4765FC31352B}" dt="2023-02-06T02:59:46.508" v="1563" actId="20577"/>
          <ac:spMkLst>
            <pc:docMk/>
            <pc:sldMk cId="1227657143" sldId="298"/>
            <ac:spMk id="3" creationId="{6A4290EF-5737-6C3C-AB7D-23D1DD48E307}"/>
          </ac:spMkLst>
        </pc:spChg>
      </pc:sldChg>
      <pc:sldChg chg="addSp delSp modSp new mod modClrScheme chgLayout">
        <pc:chgData name="Weifeng Xu" userId="e7aed605-a3dd-4d5a-a692-a87037af107b" providerId="ADAL" clId="{7536F04E-799A-472D-BBFC-4765FC31352B}" dt="2023-02-06T03:10:02.297" v="1660" actId="20577"/>
        <pc:sldMkLst>
          <pc:docMk/>
          <pc:sldMk cId="173307655" sldId="299"/>
        </pc:sldMkLst>
        <pc:spChg chg="del">
          <ac:chgData name="Weifeng Xu" userId="e7aed605-a3dd-4d5a-a692-a87037af107b" providerId="ADAL" clId="{7536F04E-799A-472D-BBFC-4765FC31352B}" dt="2023-02-06T03:01:08.930" v="1565" actId="700"/>
          <ac:spMkLst>
            <pc:docMk/>
            <pc:sldMk cId="173307655" sldId="299"/>
            <ac:spMk id="2" creationId="{F4FB1C9A-2E24-0020-CF3F-1FAD91A9AE9E}"/>
          </ac:spMkLst>
        </pc:spChg>
        <pc:spChg chg="del">
          <ac:chgData name="Weifeng Xu" userId="e7aed605-a3dd-4d5a-a692-a87037af107b" providerId="ADAL" clId="{7536F04E-799A-472D-BBFC-4765FC31352B}" dt="2023-02-06T03:01:08.930" v="1565" actId="700"/>
          <ac:spMkLst>
            <pc:docMk/>
            <pc:sldMk cId="173307655" sldId="299"/>
            <ac:spMk id="3" creationId="{8239738D-1854-66C8-B17F-2B255A63FF54}"/>
          </ac:spMkLst>
        </pc:spChg>
        <pc:spChg chg="add mod">
          <ac:chgData name="Weifeng Xu" userId="e7aed605-a3dd-4d5a-a692-a87037af107b" providerId="ADAL" clId="{7536F04E-799A-472D-BBFC-4765FC31352B}" dt="2023-02-06T03:10:02.297" v="1660" actId="20577"/>
          <ac:spMkLst>
            <pc:docMk/>
            <pc:sldMk cId="173307655" sldId="299"/>
            <ac:spMk id="6" creationId="{9CFCCA8B-114C-7D6D-3F59-0D52B3FDB6BB}"/>
          </ac:spMkLst>
        </pc:spChg>
        <pc:picChg chg="add mod">
          <ac:chgData name="Weifeng Xu" userId="e7aed605-a3dd-4d5a-a692-a87037af107b" providerId="ADAL" clId="{7536F04E-799A-472D-BBFC-4765FC31352B}" dt="2023-02-06T03:03:13.901" v="1583" actId="1076"/>
          <ac:picMkLst>
            <pc:docMk/>
            <pc:sldMk cId="173307655" sldId="299"/>
            <ac:picMk id="4" creationId="{59D74DCA-6C3E-88A6-BBB5-C5C5A44788DA}"/>
          </ac:picMkLst>
        </pc:picChg>
      </pc:sldChg>
      <pc:sldChg chg="new del">
        <pc:chgData name="Weifeng Xu" userId="e7aed605-a3dd-4d5a-a692-a87037af107b" providerId="ADAL" clId="{7536F04E-799A-472D-BBFC-4765FC31352B}" dt="2023-02-06T02:54:05.285" v="1550" actId="47"/>
        <pc:sldMkLst>
          <pc:docMk/>
          <pc:sldMk cId="3571199146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eth.src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wget</a:t>
            </a:r>
            <a:r>
              <a:rPr lang="en-US" dirty="0"/>
              <a:t> –q https://digitalcorpora.s3.amazonaws.com/corpora/scenarios/2008-nitroba/nitroba.pcap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http.request.method</a:t>
            </a:r>
            <a:r>
              <a:rPr lang="en-GB" dirty="0"/>
              <a:t> == "GET“ &amp;&amp; </a:t>
            </a:r>
            <a:r>
              <a:rPr lang="en-GB" dirty="0" err="1"/>
              <a:t>http.host</a:t>
            </a:r>
            <a:r>
              <a:rPr lang="en-GB" dirty="0"/>
              <a:t>=="www.willselfdestruct.com"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data-text-lines contains "secure anonymous E-mail"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ip.src</a:t>
            </a:r>
            <a:r>
              <a:rPr lang="en-US" dirty="0"/>
              <a:t> == 192.168.15.4 ) &amp;&amp; (</a:t>
            </a:r>
            <a:r>
              <a:rPr lang="en-US" dirty="0" err="1"/>
              <a:t>ip.dst</a:t>
            </a:r>
            <a:r>
              <a:rPr lang="en-US" dirty="0"/>
              <a:t> == 69.25.94.22) &amp;&amp; </a:t>
            </a:r>
            <a:r>
              <a:rPr lang="en-US" dirty="0" err="1"/>
              <a:t>http.request.method</a:t>
            </a:r>
            <a:r>
              <a:rPr lang="en-US" dirty="0"/>
              <a:t> == "POST"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selfdestruct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lselfdestruct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Investigating Harassment Emails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Email, Wireshark, and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34" y="3058154"/>
            <a:ext cx="3157268" cy="342457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/>
              <a:t>3. The second harassment email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580516" cy="4351338"/>
          </a:xfrm>
        </p:spPr>
        <p:txBody>
          <a:bodyPr/>
          <a:lstStyle/>
          <a:p>
            <a:r>
              <a:rPr lang="en-US" dirty="0"/>
              <a:t>It was sent from </a:t>
            </a:r>
            <a:r>
              <a:rPr lang="en-US" dirty="0">
                <a:hlinkClick r:id="rId3"/>
              </a:rPr>
              <a:t>www.willselfdestruct.com</a:t>
            </a:r>
            <a:endParaRPr lang="en-US" dirty="0"/>
          </a:p>
          <a:p>
            <a:r>
              <a:rPr lang="en-US" dirty="0"/>
              <a:t>When the faculty click a link in the email, the faculty read the content provided by the website</a:t>
            </a:r>
          </a:p>
          <a:p>
            <a:r>
              <a:rPr lang="en-US" dirty="0"/>
              <a:t>The screenshot is provided by the faculty 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56075" y="3717986"/>
            <a:ext cx="1733910" cy="328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6075" y="4244196"/>
            <a:ext cx="1578634" cy="213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34" y="0"/>
            <a:ext cx="2301873" cy="29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7065034" y="101236"/>
            <a:ext cx="1146500" cy="273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51298" y="2949275"/>
            <a:ext cx="98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A5E591-DE58-E3D3-278F-49EC6EB3D4F8}"/>
              </a:ext>
            </a:extLst>
          </p:cNvPr>
          <p:cNvSpPr txBox="1"/>
          <p:nvPr/>
        </p:nvSpPr>
        <p:spPr>
          <a:xfrm>
            <a:off x="10625379" y="2131018"/>
            <a:ext cx="145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larger screenshots are shown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6315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A219696-A4E1-8C35-F56D-3675EF6D9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62126"/>
            <a:ext cx="5255607" cy="673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73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BA2CE-FA6D-EF9E-6BCA-0F038528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6191250" cy="67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3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001"/>
          <a:stretch/>
        </p:blipFill>
        <p:spPr>
          <a:xfrm>
            <a:off x="2370065" y="1813187"/>
            <a:ext cx="8868232" cy="11801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990" y="1890982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90" y="4184294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90" y="3130148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traffic 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The captured network traffic 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874F1-7C47-496C-82C0-6DDA21362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41"/>
          <a:stretch/>
        </p:blipFill>
        <p:spPr>
          <a:xfrm>
            <a:off x="2370065" y="4184294"/>
            <a:ext cx="8868232" cy="1803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249A2-EF58-4584-95C6-90C6F63BF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81" t="-2344" r="1381" b="2344"/>
          <a:stretch/>
        </p:blipFill>
        <p:spPr>
          <a:xfrm>
            <a:off x="2245918" y="3098225"/>
            <a:ext cx="899237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data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2603"/>
            <a:ext cx="10520393" cy="42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2573" r="10698"/>
          <a:stretch/>
        </p:blipFill>
        <p:spPr>
          <a:xfrm>
            <a:off x="6331536" y="1835622"/>
            <a:ext cx="3666228" cy="59441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54592" cy="1325563"/>
          </a:xfrm>
        </p:spPr>
        <p:txBody>
          <a:bodyPr/>
          <a:lstStyle/>
          <a:p>
            <a:r>
              <a:rPr lang="en-US" dirty="0"/>
              <a:t>Assumed Scenario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51660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student accesses the website</a:t>
            </a:r>
          </a:p>
          <a:p>
            <a:pPr lvl="1"/>
            <a:r>
              <a:rPr lang="en-US" dirty="0"/>
              <a:t>Website provides a form</a:t>
            </a:r>
          </a:p>
          <a:p>
            <a:r>
              <a:rPr lang="en-US" dirty="0"/>
              <a:t>A student fills out the form (contains harassment content) on the website</a:t>
            </a:r>
          </a:p>
          <a:p>
            <a:r>
              <a:rPr lang="en-US" dirty="0"/>
              <a:t>The website sends a notification email to faculty</a:t>
            </a:r>
          </a:p>
          <a:p>
            <a:r>
              <a:rPr lang="en-US" dirty="0"/>
              <a:t>Faculty click the link in the email </a:t>
            </a:r>
          </a:p>
          <a:p>
            <a:r>
              <a:rPr lang="en-US" dirty="0"/>
              <a:t>Website sends the harassment content saved on the website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45" y="3448971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954918" y="245254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67" y="379236"/>
            <a:ext cx="1235643" cy="776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7847" y="-17253"/>
            <a:ext cx="2066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www.willselfdestruct.com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5270" y="-7474"/>
            <a:ext cx="18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student in dorm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48379" y="1571228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4551" y="1321112"/>
            <a:ext cx="205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578438" y="1165517"/>
            <a:ext cx="22098" cy="1853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1332384" y="1141502"/>
            <a:ext cx="17859" cy="503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05762" y="2738844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8859" y="2486829"/>
            <a:ext cx="252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 www.willselfdestruct.com/form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578438" y="1987626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76285" y="3084484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Faculty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23622" y="5218724"/>
            <a:ext cx="2726621" cy="2582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610140" y="5808427"/>
            <a:ext cx="2705491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574855" y="4485844"/>
            <a:ext cx="8809" cy="184594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b="17009"/>
          <a:stretch/>
        </p:blipFill>
        <p:spPr>
          <a:xfrm>
            <a:off x="7285134" y="5476893"/>
            <a:ext cx="1246667" cy="12737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99099" y="5056158"/>
            <a:ext cx="317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www.willselfdestruct.com/secure/linkes834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60600" y="1381610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5676" y="255044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61686" y="4495615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52" y="4516662"/>
            <a:ext cx="485210" cy="4852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361619" y="1987626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61619" y="4310949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75676" y="5042572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365123" y="562376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51642" y="3103121"/>
            <a:ext cx="136273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Save harassment content on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020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E5AA7B-9DD9-5A59-2FAD-72434590AB2A}"/>
              </a:ext>
            </a:extLst>
          </p:cNvPr>
          <p:cNvSpPr txBox="1"/>
          <p:nvPr/>
        </p:nvSpPr>
        <p:spPr>
          <a:xfrm>
            <a:off x="1004000" y="2527031"/>
            <a:ext cx="9673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Print" panose="02000600000000000000" pitchFamily="2" charset="0"/>
              </a:rPr>
              <a:t>Find evidence to reconstruct the scenario if our assumption is correct.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C595A-44B5-EB56-281B-E1AE26D2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4" y="570766"/>
            <a:ext cx="1813741" cy="17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17624" cy="1325563"/>
          </a:xfrm>
        </p:spPr>
        <p:txBody>
          <a:bodyPr/>
          <a:lstStyle/>
          <a:p>
            <a:r>
              <a:rPr lang="en-US" dirty="0"/>
              <a:t>Mapping scenario to evidence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492946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student accesses the website</a:t>
            </a:r>
          </a:p>
          <a:p>
            <a:pPr lvl="1"/>
            <a:r>
              <a:rPr lang="en-US" dirty="0"/>
              <a:t>Website provides a form</a:t>
            </a:r>
          </a:p>
          <a:p>
            <a:r>
              <a:rPr lang="en-US" dirty="0"/>
              <a:t>A student fills out the form (contains harassment content) on the website</a:t>
            </a:r>
          </a:p>
          <a:p>
            <a:r>
              <a:rPr lang="en-US" dirty="0"/>
              <a:t>The website sends a notification email to the faculty</a:t>
            </a:r>
          </a:p>
          <a:p>
            <a:r>
              <a:rPr lang="en-US" dirty="0"/>
              <a:t>Faculty click the link in the email </a:t>
            </a:r>
          </a:p>
          <a:p>
            <a:r>
              <a:rPr lang="en-US" dirty="0"/>
              <a:t>Website sends the harassment content saved on the website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E33F9B-5B0A-9E51-E45F-B21AC8A0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17911"/>
              </p:ext>
            </p:extLst>
          </p:nvPr>
        </p:nvGraphicFramePr>
        <p:xfrm>
          <a:off x="5881607" y="1839473"/>
          <a:ext cx="595135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49">
                  <a:extLst>
                    <a:ext uri="{9D8B030D-6E8A-4147-A177-3AD203B41FA5}">
                      <a16:colId xmlns:a16="http://schemas.microsoft.com/office/drawing/2014/main" val="2377640951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1814804652"/>
                    </a:ext>
                  </a:extLst>
                </a:gridCol>
                <a:gridCol w="1394847">
                  <a:extLst>
                    <a:ext uri="{9D8B030D-6E8A-4147-A177-3AD203B41FA5}">
                      <a16:colId xmlns:a16="http://schemas.microsoft.com/office/drawing/2014/main" val="3541810250"/>
                    </a:ext>
                  </a:extLst>
                </a:gridCol>
                <a:gridCol w="1805553">
                  <a:extLst>
                    <a:ext uri="{9D8B030D-6E8A-4147-A177-3AD203B41FA5}">
                      <a16:colId xmlns:a16="http://schemas.microsoft.com/office/drawing/2014/main" val="2675974944"/>
                    </a:ext>
                  </a:extLst>
                </a:gridCol>
                <a:gridCol w="1177873">
                  <a:extLst>
                    <a:ext uri="{9D8B030D-6E8A-4147-A177-3AD203B41FA5}">
                      <a16:colId xmlns:a16="http://schemas.microsoft.com/office/drawing/2014/main" val="318927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IP,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HTTP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www.willselfdestruct.com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IP,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HTTP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harassment content in a form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From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To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Subject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5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harassment content = email content received by the faculty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6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1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collection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6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IP accessed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  <a:p>
            <a:r>
              <a:rPr lang="en-US" dirty="0"/>
              <a:t>Does the IP post harassing comments to the website? </a:t>
            </a:r>
          </a:p>
          <a:p>
            <a:r>
              <a:rPr lang="en-US" dirty="0"/>
              <a:t>Does the HTTP post contain the harassment message?</a:t>
            </a:r>
          </a:p>
          <a:p>
            <a:r>
              <a:rPr lang="en-US" dirty="0"/>
              <a:t>Is the IP associated with any suspects?</a:t>
            </a:r>
          </a:p>
          <a:p>
            <a:r>
              <a:rPr lang="en-US" dirty="0"/>
              <a:t>Is the suspect in the faculty’s class?</a:t>
            </a:r>
          </a:p>
          <a:p>
            <a:r>
              <a:rPr lang="en-US" dirty="0"/>
              <a:t>When did the suspect use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878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IP accessed www.willselfdestruct.com?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3922" cy="4351338"/>
          </a:xfrm>
        </p:spPr>
        <p:txBody>
          <a:bodyPr>
            <a:normAutofit/>
          </a:bodyPr>
          <a:lstStyle/>
          <a:p>
            <a:r>
              <a:rPr lang="en-US" dirty="0"/>
              <a:t>The IP is associated with HTTP Requests and Responses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09" y="1501024"/>
            <a:ext cx="3997947" cy="4698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2813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0677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2176" y="273039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459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759029-2212-4E32-A2B5-F966BD7B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6" y="85240"/>
            <a:ext cx="11279844" cy="66100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803412-5737-40A0-B32E-45F044BEC51B}"/>
              </a:ext>
            </a:extLst>
          </p:cNvPr>
          <p:cNvCxnSpPr>
            <a:cxnSpLocks/>
          </p:cNvCxnSpPr>
          <p:nvPr/>
        </p:nvCxnSpPr>
        <p:spPr>
          <a:xfrm>
            <a:off x="4309523" y="5573428"/>
            <a:ext cx="127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914AE8-C98E-C4B0-44CC-C697A2B289F4}"/>
              </a:ext>
            </a:extLst>
          </p:cNvPr>
          <p:cNvSpPr txBox="1"/>
          <p:nvPr/>
        </p:nvSpPr>
        <p:spPr>
          <a:xfrm>
            <a:off x="7466188" y="56063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19F27-7521-0F20-613C-2A7DC7139E19}"/>
              </a:ext>
            </a:extLst>
          </p:cNvPr>
          <p:cNvSpPr txBox="1"/>
          <p:nvPr/>
        </p:nvSpPr>
        <p:spPr>
          <a:xfrm>
            <a:off x="5886397" y="560632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Evidence from </a:t>
            </a:r>
          </a:p>
        </p:txBody>
      </p:sp>
    </p:spTree>
    <p:extLst>
      <p:ext uri="{BB962C8B-B14F-4D97-AF65-F5344CB8AC3E}">
        <p14:creationId xmlns:p14="http://schemas.microsoft.com/office/powerpoint/2010/main" val="102358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106"/>
          <a:stretch/>
        </p:blipFill>
        <p:spPr>
          <a:xfrm>
            <a:off x="6995335" y="1914974"/>
            <a:ext cx="5029888" cy="19582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024" cy="1325563"/>
          </a:xfrm>
        </p:spPr>
        <p:txBody>
          <a:bodyPr/>
          <a:lstStyle/>
          <a:p>
            <a:r>
              <a:rPr lang="en-US" dirty="0"/>
              <a:t>Alternative: find IP from HTTP response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200954" cy="4351338"/>
          </a:xfrm>
        </p:spPr>
        <p:txBody>
          <a:bodyPr/>
          <a:lstStyle/>
          <a:p>
            <a:r>
              <a:rPr lang="en-US" dirty="0"/>
              <a:t>Anyone accessed the website will see the webpage 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</a:p>
          <a:p>
            <a:r>
              <a:rPr lang="en-US" dirty="0"/>
              <a:t>Title in .</a:t>
            </a:r>
            <a:r>
              <a:rPr lang="en-US" i="1" dirty="0"/>
              <a:t>html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secure anonymous E-mail 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  <a:p>
            <a:r>
              <a:rPr lang="en-US" dirty="0"/>
              <a:t>We can search keywords in the title</a:t>
            </a:r>
          </a:p>
          <a:p>
            <a:pPr lvl="1"/>
            <a:r>
              <a:rPr lang="en-US" dirty="0"/>
              <a:t>How?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7191" y="843240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714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F5CA41-02A9-F2D1-140E-311F1D608AFF}"/>
              </a:ext>
            </a:extLst>
          </p:cNvPr>
          <p:cNvSpPr txBox="1"/>
          <p:nvPr/>
        </p:nvSpPr>
        <p:spPr>
          <a:xfrm>
            <a:off x="305263" y="2067724"/>
            <a:ext cx="420769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IP by searching the title of a web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3" y="2465803"/>
            <a:ext cx="8370828" cy="3291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1317" y="1101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</a:t>
            </a:r>
            <a:r>
              <a:rPr lang="en-US" b="1" i="1" dirty="0">
                <a:solidFill>
                  <a:schemeClr val="accent5"/>
                </a:solidFill>
              </a:rPr>
              <a:t>secure anonymous E-mail </a:t>
            </a:r>
            <a:r>
              <a:rPr lang="en-US" i="1" dirty="0">
                <a:solidFill>
                  <a:srgbClr val="7030A0"/>
                </a:solidFill>
              </a:rPr>
              <a:t>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6" name="Straight Arrow Connector 5"/>
          <p:cNvCxnSpPr>
            <a:cxnSpLocks/>
            <a:endCxn id="4" idx="2"/>
          </p:cNvCxnSpPr>
          <p:nvPr/>
        </p:nvCxnSpPr>
        <p:spPr>
          <a:xfrm flipV="1">
            <a:off x="2541722" y="1747432"/>
            <a:ext cx="1537595" cy="17861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85" y="620985"/>
            <a:ext cx="3618385" cy="4251984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734732" y="1994754"/>
            <a:ext cx="4859742" cy="187207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7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2034230"/>
            <a:ext cx="10009387" cy="2479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8905" y="1664898"/>
            <a:ext cx="81684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Conclusion: 69.25.94.22 is the web’s IP and 192.168.15.4 is the suspect’s ID</a:t>
            </a:r>
          </a:p>
        </p:txBody>
      </p:sp>
    </p:spTree>
    <p:extLst>
      <p:ext uri="{BB962C8B-B14F-4D97-AF65-F5344CB8AC3E}">
        <p14:creationId xmlns:p14="http://schemas.microsoft.com/office/powerpoint/2010/main" val="2349749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3" y="627841"/>
            <a:ext cx="1549700" cy="50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3251" y="1336008"/>
            <a:ext cx="65986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field name (data-text-lines: </a:t>
            </a:r>
            <a:r>
              <a:rPr lang="en-US" dirty="0">
                <a:solidFill>
                  <a:schemeClr val="accent5"/>
                </a:solidFill>
              </a:rPr>
              <a:t>Line-based test data</a:t>
            </a:r>
            <a:r>
              <a:rPr lang="en-US" dirty="0"/>
              <a:t>)  for search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23" y="1722704"/>
            <a:ext cx="8497036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6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IP post harassing comments to the website?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82" y="1213314"/>
            <a:ext cx="4245642" cy="4989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572"/>
          <a:stretch/>
        </p:blipFill>
        <p:spPr>
          <a:xfrm>
            <a:off x="838200" y="2095774"/>
            <a:ext cx="6627963" cy="43567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408762" y="2717321"/>
            <a:ext cx="3847381" cy="57797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1708565"/>
            <a:ext cx="2775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HTTP POST request.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2497" y="2220705"/>
            <a:ext cx="37834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</a:t>
            </a:r>
            <a:r>
              <a:rPr lang="en-US" sz="1200" dirty="0"/>
              <a:t>: We are only interested in the traffic between  69.25.94.22 (web’s IP) and 192.168.15.4 (the suspect’s IP)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4380" y="5382882"/>
            <a:ext cx="30387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Harassing comment founded!</a:t>
            </a:r>
          </a:p>
        </p:txBody>
      </p:sp>
    </p:spTree>
    <p:extLst>
      <p:ext uri="{BB962C8B-B14F-4D97-AF65-F5344CB8AC3E}">
        <p14:creationId xmlns:p14="http://schemas.microsoft.com/office/powerpoint/2010/main" val="301465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06" y="1825625"/>
            <a:ext cx="6307585" cy="47657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IP associated with any suspects?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3311106" cy="4351338"/>
          </a:xfrm>
        </p:spPr>
        <p:txBody>
          <a:bodyPr/>
          <a:lstStyle/>
          <a:p>
            <a:r>
              <a:rPr lang="en-US" dirty="0"/>
              <a:t>No. </a:t>
            </a:r>
          </a:p>
          <a:p>
            <a:pPr lvl="1"/>
            <a:r>
              <a:rPr lang="en-US" dirty="0"/>
              <a:t>A few students may use the same IP </a:t>
            </a:r>
          </a:p>
          <a:p>
            <a:r>
              <a:rPr lang="en-US" dirty="0"/>
              <a:t>Yes</a:t>
            </a:r>
          </a:p>
          <a:p>
            <a:pPr lvl="1"/>
            <a:r>
              <a:rPr lang="en-US" dirty="0"/>
              <a:t>Need to find the </a:t>
            </a:r>
            <a:r>
              <a:rPr lang="en-US" dirty="0">
                <a:solidFill>
                  <a:srgbClr val="FF0000"/>
                </a:solidFill>
              </a:rPr>
              <a:t>MAC address</a:t>
            </a:r>
          </a:p>
          <a:p>
            <a:pPr lvl="1"/>
            <a:r>
              <a:rPr lang="en-US" dirty="0"/>
              <a:t>MAC address is unique</a:t>
            </a:r>
          </a:p>
          <a:p>
            <a:r>
              <a:rPr lang="en-US" dirty="0"/>
              <a:t>Found MAC add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00:17:f2:e2:c0:ce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4149306" y="3260786"/>
            <a:ext cx="4088920" cy="74050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8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42" y="1459367"/>
            <a:ext cx="8934411" cy="4346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3342" y="1121434"/>
            <a:ext cx="6691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packets sending and receiving by the suspect’s Apple device</a:t>
            </a:r>
          </a:p>
        </p:txBody>
      </p:sp>
    </p:spTree>
    <p:extLst>
      <p:ext uri="{BB962C8B-B14F-4D97-AF65-F5344CB8AC3E}">
        <p14:creationId xmlns:p14="http://schemas.microsoft.com/office/powerpoint/2010/main" val="36327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930"/>
          </a:xfrm>
        </p:spPr>
        <p:txBody>
          <a:bodyPr/>
          <a:lstStyle/>
          <a:p>
            <a:r>
              <a:rPr lang="en-US" dirty="0"/>
              <a:t>Created by Dr. Simson </a:t>
            </a:r>
            <a:r>
              <a:rPr lang="en-US" dirty="0" err="1"/>
              <a:t>Garfinkel</a:t>
            </a:r>
            <a:r>
              <a:rPr lang="en-US" dirty="0"/>
              <a:t> at Naval Postgraduate School</a:t>
            </a:r>
          </a:p>
          <a:p>
            <a:r>
              <a:rPr lang="en-US"/>
              <a:t>Mimics "</a:t>
            </a:r>
            <a:r>
              <a:rPr lang="en-US" dirty="0" err="1"/>
              <a:t>Nitroba</a:t>
            </a:r>
            <a:r>
              <a:rPr lang="en-US" dirty="0"/>
              <a:t> University Harassment Scenario”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9265" y="6567243"/>
            <a:ext cx="8968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 and network traffic can be accessed here: </a:t>
            </a:r>
            <a:r>
              <a:rPr lang="en-US" sz="1200" dirty="0">
                <a:solidFill>
                  <a:srgbClr val="FF0000"/>
                </a:solidFill>
              </a:rPr>
              <a:t>https://digitalcorpora.org/corpora/scenarios/nitroba-university-harassment-scenario</a:t>
            </a:r>
          </a:p>
        </p:txBody>
      </p:sp>
      <p:pic>
        <p:nvPicPr>
          <p:cNvPr id="1026" name="Picture 2" descr="The Radical Challenge of Building a Dorm for the Deaf | WIRED">
            <a:extLst>
              <a:ext uri="{FF2B5EF4-FFF2-40B4-BE49-F238E27FC236}">
                <a16:creationId xmlns:a16="http://schemas.microsoft.com/office/drawing/2014/main" id="{5678252B-9FFA-9B56-B238-4DB893D9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74" y="5094477"/>
            <a:ext cx="1838222" cy="11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soned faculty member reflects on what he wishes he'd known as a new  professor (opinion)">
            <a:extLst>
              <a:ext uri="{FF2B5EF4-FFF2-40B4-BE49-F238E27FC236}">
                <a16:creationId xmlns:a16="http://schemas.microsoft.com/office/drawing/2014/main" id="{86E676B5-C2E5-9F2B-3C52-D364E81E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07" y="3171808"/>
            <a:ext cx="1262912" cy="12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ntasy Clipart - student-at-desk-sending-email-clipart - Classroom Clipart">
            <a:extLst>
              <a:ext uri="{FF2B5EF4-FFF2-40B4-BE49-F238E27FC236}">
                <a16:creationId xmlns:a16="http://schemas.microsoft.com/office/drawing/2014/main" id="{1C5C9039-7087-7EC7-61C9-1914E6DC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42" y="3108322"/>
            <a:ext cx="1403680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92900AF-4146-DD84-9C5B-AD5ADFEE540F}"/>
              </a:ext>
            </a:extLst>
          </p:cNvPr>
          <p:cNvSpPr/>
          <p:nvPr/>
        </p:nvSpPr>
        <p:spPr>
          <a:xfrm>
            <a:off x="6072107" y="3623181"/>
            <a:ext cx="83058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2EAE542-039E-1747-E696-D75A395FCB33}"/>
              </a:ext>
            </a:extLst>
          </p:cNvPr>
          <p:cNvSpPr/>
          <p:nvPr/>
        </p:nvSpPr>
        <p:spPr>
          <a:xfrm>
            <a:off x="4733980" y="4506693"/>
            <a:ext cx="220405" cy="574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Network and Computer Systems Administrator – Meritize">
            <a:extLst>
              <a:ext uri="{FF2B5EF4-FFF2-40B4-BE49-F238E27FC236}">
                <a16:creationId xmlns:a16="http://schemas.microsoft.com/office/drawing/2014/main" id="{F67B63FA-D466-594A-4A10-73FD2A70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76" y="5114563"/>
            <a:ext cx="1771650" cy="110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BE64AF-E372-4924-F2C2-92328A235E7A}"/>
              </a:ext>
            </a:extLst>
          </p:cNvPr>
          <p:cNvSpPr/>
          <p:nvPr/>
        </p:nvSpPr>
        <p:spPr>
          <a:xfrm>
            <a:off x="8550799" y="4489307"/>
            <a:ext cx="220405" cy="574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8D5CFB-D675-E5D1-2FFC-1B4D522BEB63}"/>
              </a:ext>
            </a:extLst>
          </p:cNvPr>
          <p:cNvSpPr/>
          <p:nvPr/>
        </p:nvSpPr>
        <p:spPr>
          <a:xfrm rot="5400000">
            <a:off x="6399741" y="5276695"/>
            <a:ext cx="223200" cy="782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F1620-B5D1-7E23-95FB-F98C59FB15CA}"/>
              </a:ext>
            </a:extLst>
          </p:cNvPr>
          <p:cNvSpPr txBox="1"/>
          <p:nvPr/>
        </p:nvSpPr>
        <p:spPr>
          <a:xfrm>
            <a:off x="5892837" y="329178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sends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EA970-4BA6-EA52-C780-359E8C37D71B}"/>
              </a:ext>
            </a:extLst>
          </p:cNvPr>
          <p:cNvSpPr txBox="1"/>
          <p:nvPr/>
        </p:nvSpPr>
        <p:spPr>
          <a:xfrm>
            <a:off x="8661001" y="4559207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forwards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5AF1D-42A5-7630-9A56-FDE3E2B638C2}"/>
              </a:ext>
            </a:extLst>
          </p:cNvPr>
          <p:cNvSpPr txBox="1"/>
          <p:nvPr/>
        </p:nvSpPr>
        <p:spPr>
          <a:xfrm>
            <a:off x="6072107" y="5128366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65543-DD40-C3B6-B402-4FE69C98D49A}"/>
              </a:ext>
            </a:extLst>
          </p:cNvPr>
          <p:cNvSpPr txBox="1"/>
          <p:nvPr/>
        </p:nvSpPr>
        <p:spPr>
          <a:xfrm>
            <a:off x="4954385" y="4553464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ECC37-B41D-F810-9C94-BAAE9BDE55D7}"/>
              </a:ext>
            </a:extLst>
          </p:cNvPr>
          <p:cNvSpPr txBox="1"/>
          <p:nvPr/>
        </p:nvSpPr>
        <p:spPr>
          <a:xfrm>
            <a:off x="9137900" y="3562621"/>
            <a:ext cx="152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Lily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Tuckrige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56E08-D048-26C4-3D9E-5E5206D9B22E}"/>
              </a:ext>
            </a:extLst>
          </p:cNvPr>
          <p:cNvSpPr txBox="1"/>
          <p:nvPr/>
        </p:nvSpPr>
        <p:spPr>
          <a:xfrm>
            <a:off x="274824" y="5295395"/>
            <a:ext cx="3754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we capture all traffic between the dorm and outside, we can extract useful information from traffic logs</a:t>
            </a:r>
          </a:p>
        </p:txBody>
      </p:sp>
    </p:spTree>
    <p:extLst>
      <p:ext uri="{BB962C8B-B14F-4D97-AF65-F5344CB8AC3E}">
        <p14:creationId xmlns:p14="http://schemas.microsoft.com/office/powerpoint/2010/main" val="4211414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F1001A-B0E4-7E3E-7B77-053FC0F2BEA9}"/>
              </a:ext>
            </a:extLst>
          </p:cNvPr>
          <p:cNvSpPr txBox="1"/>
          <p:nvPr/>
        </p:nvSpPr>
        <p:spPr>
          <a:xfrm>
            <a:off x="1864157" y="2077957"/>
            <a:ext cx="645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Print" panose="02000600000000000000" pitchFamily="2" charset="0"/>
              </a:rPr>
              <a:t>The most important question!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47BC8-31C8-58AF-0F24-CE901423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owns the MAC address?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984274-3EDA-EF9A-E5B1-58E28A27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MAC address with suspect’s ID?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7271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is a stateless protocol </a:t>
            </a:r>
          </a:p>
          <a:p>
            <a:pPr lvl="1"/>
            <a:r>
              <a:rPr lang="en-US" dirty="0"/>
              <a:t>each request is executed by server independently, without any knowledge of the requests that were executed before it</a:t>
            </a:r>
          </a:p>
          <a:p>
            <a:r>
              <a:rPr lang="en-US" dirty="0"/>
              <a:t>How to let server remember you?</a:t>
            </a:r>
          </a:p>
          <a:p>
            <a:pPr lvl="1"/>
            <a:r>
              <a:rPr lang="en-US" dirty="0"/>
              <a:t>HTTP cookie (web cookie, browser cookie) </a:t>
            </a:r>
          </a:p>
          <a:p>
            <a:r>
              <a:rPr lang="en-US" dirty="0"/>
              <a:t>A cookie </a:t>
            </a:r>
          </a:p>
          <a:p>
            <a:pPr lvl="1"/>
            <a:r>
              <a:rPr lang="en-US" dirty="0"/>
              <a:t>Is a small piece of data that a server sends to the user's web browser. </a:t>
            </a:r>
          </a:p>
          <a:p>
            <a:pPr lvl="1"/>
            <a:r>
              <a:rPr lang="en-US" dirty="0"/>
              <a:t>The client browser may store it and send it back with later requests to the same server. </a:t>
            </a:r>
          </a:p>
        </p:txBody>
      </p:sp>
      <p:pic>
        <p:nvPicPr>
          <p:cNvPr id="1026" name="Picture 2" descr="Why is Cookies Size Important? - GeoR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73" y="1911889"/>
            <a:ext cx="3848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5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Cookies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841302" cy="3031047"/>
          </a:xfrm>
        </p:spPr>
        <p:txBody>
          <a:bodyPr>
            <a:normAutofit/>
          </a:bodyPr>
          <a:lstStyle/>
          <a:p>
            <a:r>
              <a:rPr lang="en-US" dirty="0"/>
              <a:t>Session 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behavior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991609"/>
            <a:ext cx="9427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may be able to find suspects’ profiles from Cookies!</a:t>
            </a:r>
          </a:p>
        </p:txBody>
      </p:sp>
    </p:spTree>
    <p:extLst>
      <p:ext uri="{BB962C8B-B14F-4D97-AF65-F5344CB8AC3E}">
        <p14:creationId xmlns:p14="http://schemas.microsoft.com/office/powerpoint/2010/main" val="1365671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1808661"/>
            <a:ext cx="9465779" cy="3876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706" y="1439329"/>
            <a:ext cx="43017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Narrow down the search result using 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6569" y="1932317"/>
            <a:ext cx="4366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 hopefully cookies have email information.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2314" y="3808561"/>
            <a:ext cx="23607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(149 matching packets)</a:t>
            </a:r>
          </a:p>
        </p:txBody>
      </p:sp>
    </p:spTree>
    <p:extLst>
      <p:ext uri="{BB962C8B-B14F-4D97-AF65-F5344CB8AC3E}">
        <p14:creationId xmlns:p14="http://schemas.microsoft.com/office/powerpoint/2010/main" val="2318095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suspect in faculty’s class?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934528" y="17543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Johnny Coach</a:t>
            </a:r>
            <a:endParaRPr lang="en-US" altLang="en-US" b="1" dirty="0">
              <a:solidFill>
                <a:srgbClr val="FF0000"/>
              </a:solidFill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38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did the suspect use </a:t>
            </a:r>
            <a:r>
              <a:rPr lang="en-US" sz="2800" dirty="0"/>
              <a:t>www.willselfdestruct.com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3028"/>
            <a:ext cx="7286903" cy="3799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06022"/>
            <a:ext cx="20576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Change time format</a:t>
            </a:r>
          </a:p>
        </p:txBody>
      </p:sp>
    </p:spTree>
    <p:extLst>
      <p:ext uri="{BB962C8B-B14F-4D97-AF65-F5344CB8AC3E}">
        <p14:creationId xmlns:p14="http://schemas.microsoft.com/office/powerpoint/2010/main" val="837588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" y="1252084"/>
            <a:ext cx="5768840" cy="4267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60" y="1252084"/>
            <a:ext cx="5994722" cy="41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45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http.set_cookie</a:t>
            </a:r>
            <a:r>
              <a:rPr lang="en-US" dirty="0"/>
              <a:t> </a:t>
            </a:r>
          </a:p>
          <a:p>
            <a:r>
              <a:rPr lang="en-US" dirty="0" err="1"/>
              <a:t>ip.dst</a:t>
            </a:r>
            <a:r>
              <a:rPr lang="en-US" dirty="0"/>
              <a:t> == 192.168.15.4 </a:t>
            </a:r>
          </a:p>
          <a:p>
            <a:r>
              <a:rPr lang="en-US" dirty="0" err="1"/>
              <a:t>http.user_agent</a:t>
            </a:r>
            <a:r>
              <a:rPr lang="en-US" dirty="0"/>
              <a:t> == "Mozilla/4.0 (compatible; MSIE 6.0; Windows NT 5.1; SV1)“</a:t>
            </a:r>
          </a:p>
          <a:p>
            <a:r>
              <a:rPr lang="en-US" dirty="0" err="1"/>
              <a:t>http.request.uri</a:t>
            </a:r>
            <a:r>
              <a:rPr lang="en-US" dirty="0"/>
              <a:t> contains "?"  </a:t>
            </a:r>
          </a:p>
          <a:p>
            <a:r>
              <a:rPr lang="en-US" dirty="0" err="1"/>
              <a:t>http.request.method</a:t>
            </a:r>
            <a:r>
              <a:rPr lang="en-US" dirty="0"/>
              <a:t>=="POST"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1EBDF5-C614-702B-129A-27B7EB9F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Scenario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29488-7C31-D9F5-244E-5AA90D3F6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Nitroba’s</a:t>
            </a:r>
            <a:r>
              <a:rPr lang="en-GB" dirty="0"/>
              <a:t> IT department received an email from </a:t>
            </a:r>
            <a:r>
              <a:rPr lang="en-GB" dirty="0">
                <a:solidFill>
                  <a:srgbClr val="FF0000"/>
                </a:solidFill>
              </a:rPr>
              <a:t>Lily </a:t>
            </a:r>
            <a:r>
              <a:rPr lang="en-GB" dirty="0" err="1">
                <a:solidFill>
                  <a:srgbClr val="FF0000"/>
                </a:solidFill>
              </a:rPr>
              <a:t>Tuckrige</a:t>
            </a:r>
            <a:r>
              <a:rPr lang="en-GB" dirty="0"/>
              <a:t>, a teacher in the Chemistry Department. </a:t>
            </a:r>
            <a:r>
              <a:rPr lang="en-GB" dirty="0" err="1"/>
              <a:t>Tuckride</a:t>
            </a:r>
            <a:r>
              <a:rPr lang="en-GB" dirty="0"/>
              <a:t> has been receiving harassing emails and she suspects that they are being sent by a student in her class </a:t>
            </a:r>
            <a:r>
              <a:rPr lang="en-GB" dirty="0">
                <a:solidFill>
                  <a:srgbClr val="FF0000"/>
                </a:solidFill>
              </a:rPr>
              <a:t>Chemistry 109</a:t>
            </a:r>
            <a:r>
              <a:rPr lang="en-GB" dirty="0"/>
              <a:t>, which she is teaching this summer. The email was received at </a:t>
            </a:r>
            <a:r>
              <a:rPr lang="en-GB" dirty="0" err="1"/>
              <a:t>Tuckrige’s</a:t>
            </a:r>
            <a:r>
              <a:rPr lang="en-GB" dirty="0"/>
              <a:t> personal email account, </a:t>
            </a:r>
            <a:r>
              <a:rPr lang="en-GB" dirty="0">
                <a:solidFill>
                  <a:srgbClr val="FF0000"/>
                </a:solidFill>
              </a:rPr>
              <a:t>lilytuckrige@yahoo.com</a:t>
            </a:r>
            <a:r>
              <a:rPr lang="en-GB" dirty="0"/>
              <a:t>. She provided a screenshot of the web browser.</a:t>
            </a:r>
          </a:p>
          <a:p>
            <a:r>
              <a:rPr lang="en-GB" dirty="0"/>
              <a:t>The system administrator who received the complaint wrote back to </a:t>
            </a:r>
            <a:r>
              <a:rPr lang="en-GB" dirty="0" err="1"/>
              <a:t>Tuckrige</a:t>
            </a:r>
            <a:r>
              <a:rPr lang="en-GB" dirty="0"/>
              <a:t> that </a:t>
            </a:r>
            <a:r>
              <a:rPr lang="en-GB" dirty="0" err="1"/>
              <a:t>Nitroba</a:t>
            </a:r>
            <a:r>
              <a:rPr lang="en-GB" dirty="0"/>
              <a:t> needed the full headers of the email message. </a:t>
            </a:r>
            <a:r>
              <a:rPr lang="en-GB" dirty="0" err="1"/>
              <a:t>Tuckrige</a:t>
            </a:r>
            <a:r>
              <a:rPr lang="en-GB" dirty="0"/>
              <a:t> responded by clicking the Full message headers button in Yahoo Mail and sent in another screenshot, this one with mail headers.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5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DD74-FF43-537D-9E49-784E99D6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Scenario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90EF-5737-6C3C-AB7D-23D1DD48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mail header shows that the mail message originated from the IP address </a:t>
            </a:r>
            <a:r>
              <a:rPr lang="en-GB" dirty="0">
                <a:solidFill>
                  <a:srgbClr val="FF0000"/>
                </a:solidFill>
              </a:rPr>
              <a:t>140.247.62.34</a:t>
            </a:r>
            <a:r>
              <a:rPr lang="en-GB" dirty="0"/>
              <a:t>, which is a room in the </a:t>
            </a:r>
            <a:r>
              <a:rPr lang="en-GB" dirty="0" err="1"/>
              <a:t>Nitroba</a:t>
            </a:r>
            <a:r>
              <a:rPr lang="en-GB" dirty="0"/>
              <a:t> student-shared accommodation. Three women share the room. </a:t>
            </a:r>
            <a:r>
              <a:rPr lang="en-GB" dirty="0" err="1"/>
              <a:t>Nitroba</a:t>
            </a:r>
            <a:r>
              <a:rPr lang="en-GB" dirty="0"/>
              <a:t> provides an Ethernet connection in every room but not Wi-Fi access, so of the occupants have installed a Wi-Fi router in the room, which is a common practice. There is no password on this Wi-Fi.</a:t>
            </a:r>
          </a:p>
          <a:p>
            <a:r>
              <a:rPr lang="en-GB" dirty="0"/>
              <a:t>Because several email messages appear to come from the IP address, </a:t>
            </a:r>
            <a:r>
              <a:rPr lang="en-GB" dirty="0" err="1"/>
              <a:t>Nitroba</a:t>
            </a:r>
            <a:r>
              <a:rPr lang="en-GB" dirty="0"/>
              <a:t> decides to place a network sniffer on the ethernet port. All of the packets are logged. On </a:t>
            </a:r>
            <a:r>
              <a:rPr lang="en-GB" dirty="0">
                <a:solidFill>
                  <a:srgbClr val="FF0000"/>
                </a:solidFill>
              </a:rPr>
              <a:t>Monday 21 July</a:t>
            </a:r>
            <a:r>
              <a:rPr lang="en-GB" dirty="0"/>
              <a:t>, </a:t>
            </a:r>
            <a:r>
              <a:rPr lang="en-GB" dirty="0" err="1"/>
              <a:t>Tuckrige</a:t>
            </a:r>
            <a:r>
              <a:rPr lang="en-GB" dirty="0"/>
              <a:t> received another harassing email. But this time instead of sending it directly, the perpetrator sent it through a web-based service called </a:t>
            </a:r>
            <a:r>
              <a:rPr lang="en-GB" dirty="0">
                <a:solidFill>
                  <a:srgbClr val="FF0000"/>
                </a:solidFill>
              </a:rPr>
              <a:t>willselfdestruct.com</a:t>
            </a:r>
            <a:r>
              <a:rPr lang="en-GB" dirty="0"/>
              <a:t>. The website briefly showed the message to </a:t>
            </a:r>
            <a:r>
              <a:rPr lang="en-GB" dirty="0" err="1"/>
              <a:t>Tuckrige</a:t>
            </a:r>
            <a:r>
              <a:rPr lang="en-GB" dirty="0"/>
              <a:t>, and then the website reports that the </a:t>
            </a:r>
            <a:r>
              <a:rPr lang="en-GB" dirty="0">
                <a:solidFill>
                  <a:schemeClr val="accent6"/>
                </a:solidFill>
              </a:rPr>
              <a:t>Message Has Been Destroyed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D74DCA-6C3E-88A6-BBB5-C5C5A447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6" y="149010"/>
            <a:ext cx="1583354" cy="1754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CCA8B-114C-7D6D-3F59-0D52B3FDB6BB}"/>
              </a:ext>
            </a:extLst>
          </p:cNvPr>
          <p:cNvSpPr txBox="1"/>
          <p:nvPr/>
        </p:nvSpPr>
        <p:spPr>
          <a:xfrm>
            <a:off x="1789731" y="2488018"/>
            <a:ext cx="7977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>
                <a:solidFill>
                  <a:schemeClr val="accent5"/>
                </a:solidFill>
                <a:latin typeface="Segoe Print" panose="02000600000000000000" pitchFamily="2" charset="0"/>
              </a:rPr>
              <a:t>You need to determine </a:t>
            </a:r>
            <a:r>
              <a:rPr lang="en-GB" sz="3600" dirty="0">
                <a:solidFill>
                  <a:schemeClr val="accent5"/>
                </a:solidFill>
                <a:latin typeface="Segoe Print" panose="02000600000000000000" pitchFamily="2" charset="0"/>
              </a:rPr>
              <a:t>if one of the students in the class was responsible for the harassing email</a:t>
            </a:r>
            <a:endParaRPr lang="en-US" sz="36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we have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27FB02-4F4E-E820-61DB-4FC69F02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first harassment email provided by the faculty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 roster of Chem 109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second harassment email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captured network traffic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4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6B2F-8BC8-0999-85B9-7D94CB6F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first harassment email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38501B5-0B04-0110-7E7B-BD1B5108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1097142" cy="435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30ECF0B-8580-E0F2-6C9C-C357BCCC99F5}"/>
              </a:ext>
            </a:extLst>
          </p:cNvPr>
          <p:cNvSpPr>
            <a:spLocks/>
          </p:cNvSpPr>
          <p:nvPr/>
        </p:nvSpPr>
        <p:spPr bwMode="auto">
          <a:xfrm>
            <a:off x="4530993" y="4693284"/>
            <a:ext cx="1125888" cy="173184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351C9-0DDF-0621-9EB3-80D9DC9FEE62}"/>
              </a:ext>
            </a:extLst>
          </p:cNvPr>
          <p:cNvSpPr txBox="1"/>
          <p:nvPr/>
        </p:nvSpPr>
        <p:spPr>
          <a:xfrm>
            <a:off x="6455044" y="5362414"/>
            <a:ext cx="21341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IP of university dorm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9CF9EE-575B-6F8E-3F66-45304C9E2B3A}"/>
              </a:ext>
            </a:extLst>
          </p:cNvPr>
          <p:cNvCxnSpPr>
            <a:cxnSpLocks/>
          </p:cNvCxnSpPr>
          <p:nvPr/>
        </p:nvCxnSpPr>
        <p:spPr>
          <a:xfrm flipH="1" flipV="1">
            <a:off x="5517397" y="4928461"/>
            <a:ext cx="869374" cy="61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Chem 109 - Class roster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1857132"/>
            <a:ext cx="4221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Johnny Coach</a:t>
            </a: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32147</TotalTime>
  <Words>1456</Words>
  <Application>Microsoft Office PowerPoint</Application>
  <PresentationFormat>Widescreen</PresentationFormat>
  <Paragraphs>219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Courier</vt:lpstr>
      <vt:lpstr>Arial</vt:lpstr>
      <vt:lpstr>Calibri</vt:lpstr>
      <vt:lpstr>Calibri Light</vt:lpstr>
      <vt:lpstr>Segoe Print</vt:lpstr>
      <vt:lpstr>Office Theme</vt:lpstr>
      <vt:lpstr>Investigating Harassment Emails</vt:lpstr>
      <vt:lpstr>Background</vt:lpstr>
      <vt:lpstr>Harassment Scenario</vt:lpstr>
      <vt:lpstr>Harassment Scenario (1)</vt:lpstr>
      <vt:lpstr>Harassment Scenario (2)</vt:lpstr>
      <vt:lpstr>PowerPoint Presentation</vt:lpstr>
      <vt:lpstr>The information we have</vt:lpstr>
      <vt:lpstr>1. The first harassment email </vt:lpstr>
      <vt:lpstr>2. Chem 109 - Class roster </vt:lpstr>
      <vt:lpstr>3. The second harassment email </vt:lpstr>
      <vt:lpstr>PowerPoint Presentation</vt:lpstr>
      <vt:lpstr>PowerPoint Presentation</vt:lpstr>
      <vt:lpstr>4. The captured network traffic log</vt:lpstr>
      <vt:lpstr>Traffic data review</vt:lpstr>
      <vt:lpstr>Scenario Analysis</vt:lpstr>
      <vt:lpstr>Assumed Scenario</vt:lpstr>
      <vt:lpstr>PowerPoint Presentation</vt:lpstr>
      <vt:lpstr>Mapping scenario to evidence</vt:lpstr>
      <vt:lpstr>Evidence collection</vt:lpstr>
      <vt:lpstr>List of questions</vt:lpstr>
      <vt:lpstr>Which IP accessed www.willselfdestruct.com?</vt:lpstr>
      <vt:lpstr>PowerPoint Presentation</vt:lpstr>
      <vt:lpstr>Alternative: find IP from HTTP response</vt:lpstr>
      <vt:lpstr>PowerPoint Presentation</vt:lpstr>
      <vt:lpstr>PowerPoint Presentation</vt:lpstr>
      <vt:lpstr>PowerPoint Presentation</vt:lpstr>
      <vt:lpstr>Does the IP post harassing comments to the website? </vt:lpstr>
      <vt:lpstr>Is the IP associated with any suspects?</vt:lpstr>
      <vt:lpstr>PowerPoint Presentation</vt:lpstr>
      <vt:lpstr>Who owns the MAC address?</vt:lpstr>
      <vt:lpstr>How to connect MAC address with suspect’s ID?</vt:lpstr>
      <vt:lpstr>Purpose of Cookies</vt:lpstr>
      <vt:lpstr>PowerPoint Presentation</vt:lpstr>
      <vt:lpstr>Is the suspect in faculty’s class?</vt:lpstr>
      <vt:lpstr>When did the suspect use www.willselfdestruct.com?</vt:lpstr>
      <vt:lpstr>PowerPoint Presentation</vt:lpstr>
      <vt:lpstr>Other helpful filters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2707</cp:revision>
  <dcterms:created xsi:type="dcterms:W3CDTF">2020-09-14T14:43:27Z</dcterms:created>
  <dcterms:modified xsi:type="dcterms:W3CDTF">2023-02-06T03:10:03Z</dcterms:modified>
</cp:coreProperties>
</file>