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21" r:id="rId3"/>
    <p:sldId id="367" r:id="rId4"/>
    <p:sldId id="362" r:id="rId5"/>
    <p:sldId id="366" r:id="rId6"/>
    <p:sldId id="368" r:id="rId7"/>
    <p:sldId id="322" r:id="rId8"/>
    <p:sldId id="320" r:id="rId9"/>
    <p:sldId id="323" r:id="rId10"/>
    <p:sldId id="365" r:id="rId11"/>
    <p:sldId id="327" r:id="rId12"/>
    <p:sldId id="325" r:id="rId13"/>
    <p:sldId id="371" r:id="rId14"/>
    <p:sldId id="324" r:id="rId15"/>
    <p:sldId id="364" r:id="rId16"/>
    <p:sldId id="330" r:id="rId17"/>
    <p:sldId id="331" r:id="rId18"/>
    <p:sldId id="359" r:id="rId19"/>
    <p:sldId id="328" r:id="rId20"/>
    <p:sldId id="360" r:id="rId21"/>
    <p:sldId id="329" r:id="rId22"/>
    <p:sldId id="370" r:id="rId23"/>
    <p:sldId id="372" r:id="rId24"/>
    <p:sldId id="369" r:id="rId25"/>
    <p:sldId id="332" r:id="rId26"/>
    <p:sldId id="333" r:id="rId27"/>
    <p:sldId id="335" r:id="rId28"/>
    <p:sldId id="336" r:id="rId29"/>
    <p:sldId id="337" r:id="rId30"/>
    <p:sldId id="342" r:id="rId31"/>
    <p:sldId id="344" r:id="rId32"/>
    <p:sldId id="346" r:id="rId33"/>
    <p:sldId id="345" r:id="rId34"/>
    <p:sldId id="351" r:id="rId35"/>
    <p:sldId id="349" r:id="rId36"/>
    <p:sldId id="373" r:id="rId37"/>
    <p:sldId id="374" r:id="rId38"/>
    <p:sldId id="375" r:id="rId39"/>
    <p:sldId id="376" r:id="rId40"/>
    <p:sldId id="350" r:id="rId41"/>
    <p:sldId id="353" r:id="rId42"/>
    <p:sldId id="355" r:id="rId43"/>
    <p:sldId id="357" r:id="rId44"/>
    <p:sldId id="36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BC"/>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E8EA3-16AE-45E5-B08E-C51A45B93B9F}" v="60" dt="2022-04-19T15:24:57.29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4" autoAdjust="0"/>
    <p:restoredTop sz="88458" autoAdjust="0"/>
  </p:normalViewPr>
  <p:slideViewPr>
    <p:cSldViewPr snapToGrid="0">
      <p:cViewPr varScale="1">
        <p:scale>
          <a:sx n="81" d="100"/>
          <a:sy n="81" d="100"/>
        </p:scale>
        <p:origin x="125" y="9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S::id63la41@ubalt.edu::edf7d7f9-5d95-4eec-886d-0f745236a21b" providerId="AD" clId="Web-{B83D6D4A-8526-ED03-5564-28094B8B860F}"/>
    <pc:docChg chg="modSld">
      <pc:chgData name="Richard Wheeless" userId="S::id63la41@ubalt.edu::edf7d7f9-5d95-4eec-886d-0f745236a21b" providerId="AD" clId="Web-{B83D6D4A-8526-ED03-5564-28094B8B860F}" dt="2020-10-14T02:33:05.698" v="0" actId="1076"/>
      <pc:docMkLst>
        <pc:docMk/>
      </pc:docMkLst>
      <pc:sldChg chg="modSp">
        <pc:chgData name="Richard Wheeless" userId="S::id63la41@ubalt.edu::edf7d7f9-5d95-4eec-886d-0f745236a21b" providerId="AD" clId="Web-{B83D6D4A-8526-ED03-5564-28094B8B860F}" dt="2020-10-14T02:33:05.698" v="0" actId="1076"/>
        <pc:sldMkLst>
          <pc:docMk/>
          <pc:sldMk cId="3872856624" sldId="276"/>
        </pc:sldMkLst>
        <pc:picChg chg="mod">
          <ac:chgData name="Richard Wheeless" userId="S::id63la41@ubalt.edu::edf7d7f9-5d95-4eec-886d-0f745236a21b" providerId="AD" clId="Web-{B83D6D4A-8526-ED03-5564-28094B8B860F}" dt="2020-10-14T02:33:05.698" v="0" actId="1076"/>
          <ac:picMkLst>
            <pc:docMk/>
            <pc:sldMk cId="3872856624" sldId="276"/>
            <ac:picMk id="7" creationId="{00000000-0000-0000-0000-000000000000}"/>
          </ac:picMkLst>
        </pc:picChg>
      </pc:sldChg>
    </pc:docChg>
  </pc:docChgLst>
  <pc:docChgLst>
    <pc:chgData name="Richard Wheeless" userId="S::id63la41@ubalt.edu::edf7d7f9-5d95-4eec-886d-0f745236a21b" providerId="AD" clId="Web-{958F2B95-A119-46FD-A9C8-D15EFF7E5855}"/>
    <pc:docChg chg="sldOrd">
      <pc:chgData name="Richard Wheeless" userId="S::id63la41@ubalt.edu::edf7d7f9-5d95-4eec-886d-0f745236a21b" providerId="AD" clId="Web-{958F2B95-A119-46FD-A9C8-D15EFF7E5855}" dt="2020-10-26T10:32:09.184" v="0"/>
      <pc:docMkLst>
        <pc:docMk/>
      </pc:docMkLst>
      <pc:sldChg chg="ord">
        <pc:chgData name="Richard Wheeless" userId="S::id63la41@ubalt.edu::edf7d7f9-5d95-4eec-886d-0f745236a21b" providerId="AD" clId="Web-{958F2B95-A119-46FD-A9C8-D15EFF7E5855}" dt="2020-10-26T10:32:09.184" v="0"/>
        <pc:sldMkLst>
          <pc:docMk/>
          <pc:sldMk cId="3280354511" sldId="273"/>
        </pc:sldMkLst>
      </pc:sldChg>
    </pc:docChg>
  </pc:docChgLst>
  <pc:docChgLst>
    <pc:chgData name="Richard Wheeless" userId="S::id63la41@ubalt.edu::edf7d7f9-5d95-4eec-886d-0f745236a21b" providerId="AD" clId="Web-{BCB37591-03B2-9178-8AC1-76A8BC368D3F}"/>
    <pc:docChg chg="modSld">
      <pc:chgData name="Richard Wheeless" userId="S::id63la41@ubalt.edu::edf7d7f9-5d95-4eec-886d-0f745236a21b" providerId="AD" clId="Web-{BCB37591-03B2-9178-8AC1-76A8BC368D3F}" dt="2021-09-10T08:25:14.794" v="1" actId="1076"/>
      <pc:docMkLst>
        <pc:docMk/>
      </pc:docMkLst>
      <pc:sldChg chg="modSp">
        <pc:chgData name="Richard Wheeless" userId="S::id63la41@ubalt.edu::edf7d7f9-5d95-4eec-886d-0f745236a21b" providerId="AD" clId="Web-{BCB37591-03B2-9178-8AC1-76A8BC368D3F}" dt="2021-09-10T08:25:14.794" v="1" actId="1076"/>
        <pc:sldMkLst>
          <pc:docMk/>
          <pc:sldMk cId="3065818986" sldId="357"/>
        </pc:sldMkLst>
        <pc:picChg chg="mod">
          <ac:chgData name="Richard Wheeless" userId="S::id63la41@ubalt.edu::edf7d7f9-5d95-4eec-886d-0f745236a21b" providerId="AD" clId="Web-{BCB37591-03B2-9178-8AC1-76A8BC368D3F}" dt="2021-09-10T08:25:14.794" v="1" actId="1076"/>
          <ac:picMkLst>
            <pc:docMk/>
            <pc:sldMk cId="3065818986" sldId="357"/>
            <ac:picMk id="2" creationId="{00000000-0000-0000-0000-000000000000}"/>
          </ac:picMkLst>
        </pc:picChg>
      </pc:sldChg>
    </pc:docChg>
  </pc:docChgLst>
  <pc:docChgLst>
    <pc:chgData name="Weifeng Xu" userId="e7aed605-a3dd-4d5a-a692-a87037af107b" providerId="ADAL" clId="{237DC71D-066B-4FD1-A770-C63C33186E1D}"/>
    <pc:docChg chg="custSel modSld sldOrd">
      <pc:chgData name="Weifeng Xu" userId="e7aed605-a3dd-4d5a-a692-a87037af107b" providerId="ADAL" clId="{237DC71D-066B-4FD1-A770-C63C33186E1D}" dt="2021-01-28T20:05:37.515" v="5" actId="20577"/>
      <pc:docMkLst>
        <pc:docMk/>
      </pc:docMkLst>
      <pc:sldChg chg="modSp mod">
        <pc:chgData name="Weifeng Xu" userId="e7aed605-a3dd-4d5a-a692-a87037af107b" providerId="ADAL" clId="{237DC71D-066B-4FD1-A770-C63C33186E1D}" dt="2021-01-28T16:31:03.038" v="0" actId="33524"/>
        <pc:sldMkLst>
          <pc:docMk/>
          <pc:sldMk cId="3504232952" sldId="324"/>
        </pc:sldMkLst>
        <pc:spChg chg="mod">
          <ac:chgData name="Weifeng Xu" userId="e7aed605-a3dd-4d5a-a692-a87037af107b" providerId="ADAL" clId="{237DC71D-066B-4FD1-A770-C63C33186E1D}" dt="2021-01-28T16:31:03.038" v="0" actId="33524"/>
          <ac:spMkLst>
            <pc:docMk/>
            <pc:sldMk cId="3504232952" sldId="324"/>
            <ac:spMk id="9" creationId="{00000000-0000-0000-0000-000000000000}"/>
          </ac:spMkLst>
        </pc:spChg>
      </pc:sldChg>
      <pc:sldChg chg="ord">
        <pc:chgData name="Weifeng Xu" userId="e7aed605-a3dd-4d5a-a692-a87037af107b" providerId="ADAL" clId="{237DC71D-066B-4FD1-A770-C63C33186E1D}" dt="2021-01-28T16:33:28.385" v="2"/>
        <pc:sldMkLst>
          <pc:docMk/>
          <pc:sldMk cId="3589444918" sldId="325"/>
        </pc:sldMkLst>
      </pc:sldChg>
      <pc:sldChg chg="ord">
        <pc:chgData name="Weifeng Xu" userId="e7aed605-a3dd-4d5a-a692-a87037af107b" providerId="ADAL" clId="{237DC71D-066B-4FD1-A770-C63C33186E1D}" dt="2021-01-28T16:33:28.385" v="2"/>
        <pc:sldMkLst>
          <pc:docMk/>
          <pc:sldMk cId="2694751075" sldId="327"/>
        </pc:sldMkLst>
      </pc:sldChg>
      <pc:sldChg chg="modSp mod">
        <pc:chgData name="Weifeng Xu" userId="e7aed605-a3dd-4d5a-a692-a87037af107b" providerId="ADAL" clId="{237DC71D-066B-4FD1-A770-C63C33186E1D}" dt="2021-01-28T20:05:37.515" v="5" actId="20577"/>
        <pc:sldMkLst>
          <pc:docMk/>
          <pc:sldMk cId="681006322" sldId="328"/>
        </pc:sldMkLst>
        <pc:spChg chg="mod">
          <ac:chgData name="Weifeng Xu" userId="e7aed605-a3dd-4d5a-a692-a87037af107b" providerId="ADAL" clId="{237DC71D-066B-4FD1-A770-C63C33186E1D}" dt="2021-01-28T20:05:37.515" v="5" actId="20577"/>
          <ac:spMkLst>
            <pc:docMk/>
            <pc:sldMk cId="681006322" sldId="328"/>
            <ac:spMk id="6" creationId="{00000000-0000-0000-0000-000000000000}"/>
          </ac:spMkLst>
        </pc:spChg>
      </pc:sldChg>
    </pc:docChg>
  </pc:docChgLst>
  <pc:docChgLst>
    <pc:chgData name="Weifeng Xu" userId="e7aed605-a3dd-4d5a-a692-a87037af107b" providerId="ADAL" clId="{97CE8EA3-16AE-45E5-B08E-C51A45B93B9F}"/>
    <pc:docChg chg="undo custSel addSld delSld modSld sldOrd">
      <pc:chgData name="Weifeng Xu" userId="e7aed605-a3dd-4d5a-a692-a87037af107b" providerId="ADAL" clId="{97CE8EA3-16AE-45E5-B08E-C51A45B93B9F}" dt="2022-04-19T15:24:57.298" v="3509" actId="1076"/>
      <pc:docMkLst>
        <pc:docMk/>
      </pc:docMkLst>
      <pc:sldChg chg="modSp mod">
        <pc:chgData name="Weifeng Xu" userId="e7aed605-a3dd-4d5a-a692-a87037af107b" providerId="ADAL" clId="{97CE8EA3-16AE-45E5-B08E-C51A45B93B9F}" dt="2021-11-09T17:12:47.437" v="3070" actId="20577"/>
        <pc:sldMkLst>
          <pc:docMk/>
          <pc:sldMk cId="162022530" sldId="256"/>
        </pc:sldMkLst>
        <pc:spChg chg="mod">
          <ac:chgData name="Weifeng Xu" userId="e7aed605-a3dd-4d5a-a692-a87037af107b" providerId="ADAL" clId="{97CE8EA3-16AE-45E5-B08E-C51A45B93B9F}" dt="2021-11-09T17:12:47.437" v="3070" actId="20577"/>
          <ac:spMkLst>
            <pc:docMk/>
            <pc:sldMk cId="162022530" sldId="256"/>
            <ac:spMk id="3" creationId="{00000000-0000-0000-0000-000000000000}"/>
          </ac:spMkLst>
        </pc:spChg>
      </pc:sldChg>
      <pc:sldChg chg="addSp delSp modSp mod">
        <pc:chgData name="Weifeng Xu" userId="e7aed605-a3dd-4d5a-a692-a87037af107b" providerId="ADAL" clId="{97CE8EA3-16AE-45E5-B08E-C51A45B93B9F}" dt="2021-11-01T14:21:24.894" v="2810" actId="9405"/>
        <pc:sldMkLst>
          <pc:docMk/>
          <pc:sldMk cId="2906097788" sldId="320"/>
        </pc:sldMkLst>
        <pc:spChg chg="mod">
          <ac:chgData name="Weifeng Xu" userId="e7aed605-a3dd-4d5a-a692-a87037af107b" providerId="ADAL" clId="{97CE8EA3-16AE-45E5-B08E-C51A45B93B9F}" dt="2021-10-26T20:37:10.758" v="1634" actId="20577"/>
          <ac:spMkLst>
            <pc:docMk/>
            <pc:sldMk cId="2906097788" sldId="320"/>
            <ac:spMk id="2" creationId="{00000000-0000-0000-0000-000000000000}"/>
          </ac:spMkLst>
        </pc:spChg>
        <pc:grpChg chg="mod">
          <ac:chgData name="Weifeng Xu" userId="e7aed605-a3dd-4d5a-a692-a87037af107b" providerId="ADAL" clId="{97CE8EA3-16AE-45E5-B08E-C51A45B93B9F}" dt="2021-11-01T14:21:18.935" v="2808"/>
          <ac:grpSpMkLst>
            <pc:docMk/>
            <pc:sldMk cId="2906097788" sldId="320"/>
            <ac:grpSpMk id="12" creationId="{FCF4DC30-98E1-4701-B4B3-35DFC8FF75B7}"/>
          </ac:grpSpMkLst>
        </pc:grpChg>
        <pc:picChg chg="del">
          <ac:chgData name="Weifeng Xu" userId="e7aed605-a3dd-4d5a-a692-a87037af107b" providerId="ADAL" clId="{97CE8EA3-16AE-45E5-B08E-C51A45B93B9F}" dt="2021-10-26T20:17:45.024" v="1374" actId="478"/>
          <ac:picMkLst>
            <pc:docMk/>
            <pc:sldMk cId="2906097788" sldId="320"/>
            <ac:picMk id="3" creationId="{00000000-0000-0000-0000-000000000000}"/>
          </ac:picMkLst>
        </pc:picChg>
        <pc:picChg chg="add mod">
          <ac:chgData name="Weifeng Xu" userId="e7aed605-a3dd-4d5a-a692-a87037af107b" providerId="ADAL" clId="{97CE8EA3-16AE-45E5-B08E-C51A45B93B9F}" dt="2021-10-26T20:17:56.817" v="1380" actId="1440"/>
          <ac:picMkLst>
            <pc:docMk/>
            <pc:sldMk cId="2906097788" sldId="320"/>
            <ac:picMk id="8" creationId="{6185BBCF-DFB3-43A2-BF2D-C13CA34EE709}"/>
          </ac:picMkLst>
        </pc:picChg>
        <pc:inkChg chg="add del">
          <ac:chgData name="Weifeng Xu" userId="e7aed605-a3dd-4d5a-a692-a87037af107b" providerId="ADAL" clId="{97CE8EA3-16AE-45E5-B08E-C51A45B93B9F}" dt="2021-11-01T14:21:01.446" v="2803" actId="9405"/>
          <ac:inkMkLst>
            <pc:docMk/>
            <pc:sldMk cId="2906097788" sldId="320"/>
            <ac:inkMk id="3" creationId="{A841B43E-D85A-4886-9B1B-300A00513D2D}"/>
          </ac:inkMkLst>
        </pc:inkChg>
        <pc:inkChg chg="add">
          <ac:chgData name="Weifeng Xu" userId="e7aed605-a3dd-4d5a-a692-a87037af107b" providerId="ADAL" clId="{97CE8EA3-16AE-45E5-B08E-C51A45B93B9F}" dt="2021-11-01T14:21:07.920" v="2804" actId="9405"/>
          <ac:inkMkLst>
            <pc:docMk/>
            <pc:sldMk cId="2906097788" sldId="320"/>
            <ac:inkMk id="7" creationId="{1A6CC6F8-1B64-477C-9A9B-F74329E74DB5}"/>
          </ac:inkMkLst>
        </pc:inkChg>
        <pc:inkChg chg="add">
          <ac:chgData name="Weifeng Xu" userId="e7aed605-a3dd-4d5a-a692-a87037af107b" providerId="ADAL" clId="{97CE8EA3-16AE-45E5-B08E-C51A45B93B9F}" dt="2021-11-01T14:21:11.927" v="2805" actId="9405"/>
          <ac:inkMkLst>
            <pc:docMk/>
            <pc:sldMk cId="2906097788" sldId="320"/>
            <ac:inkMk id="9" creationId="{1A729C30-B084-4434-867A-40BC5622F18B}"/>
          </ac:inkMkLst>
        </pc:inkChg>
        <pc:inkChg chg="add mod">
          <ac:chgData name="Weifeng Xu" userId="e7aed605-a3dd-4d5a-a692-a87037af107b" providerId="ADAL" clId="{97CE8EA3-16AE-45E5-B08E-C51A45B93B9F}" dt="2021-11-01T14:21:18.935" v="2808"/>
          <ac:inkMkLst>
            <pc:docMk/>
            <pc:sldMk cId="2906097788" sldId="320"/>
            <ac:inkMk id="10" creationId="{E17BD815-905E-427F-9984-7F8B045166BD}"/>
          </ac:inkMkLst>
        </pc:inkChg>
        <pc:inkChg chg="add mod">
          <ac:chgData name="Weifeng Xu" userId="e7aed605-a3dd-4d5a-a692-a87037af107b" providerId="ADAL" clId="{97CE8EA3-16AE-45E5-B08E-C51A45B93B9F}" dt="2021-11-01T14:21:18.935" v="2808"/>
          <ac:inkMkLst>
            <pc:docMk/>
            <pc:sldMk cId="2906097788" sldId="320"/>
            <ac:inkMk id="11" creationId="{22F3F091-1C61-47BC-9F25-F04E6039134B}"/>
          </ac:inkMkLst>
        </pc:inkChg>
        <pc:inkChg chg="add del">
          <ac:chgData name="Weifeng Xu" userId="e7aed605-a3dd-4d5a-a692-a87037af107b" providerId="ADAL" clId="{97CE8EA3-16AE-45E5-B08E-C51A45B93B9F}" dt="2021-11-01T14:21:24.894" v="2810" actId="9405"/>
          <ac:inkMkLst>
            <pc:docMk/>
            <pc:sldMk cId="2906097788" sldId="320"/>
            <ac:inkMk id="13" creationId="{FDEA3BF1-E557-4961-AA0A-EBE49794EDD3}"/>
          </ac:inkMkLst>
        </pc:inkChg>
      </pc:sldChg>
      <pc:sldChg chg="modSp mod">
        <pc:chgData name="Weifeng Xu" userId="e7aed605-a3dd-4d5a-a692-a87037af107b" providerId="ADAL" clId="{97CE8EA3-16AE-45E5-B08E-C51A45B93B9F}" dt="2021-10-29T01:29:25.994" v="2650" actId="207"/>
        <pc:sldMkLst>
          <pc:docMk/>
          <pc:sldMk cId="4078778419" sldId="321"/>
        </pc:sldMkLst>
        <pc:spChg chg="mod">
          <ac:chgData name="Weifeng Xu" userId="e7aed605-a3dd-4d5a-a692-a87037af107b" providerId="ADAL" clId="{97CE8EA3-16AE-45E5-B08E-C51A45B93B9F}" dt="2021-10-29T01:29:25.994" v="2650" actId="207"/>
          <ac:spMkLst>
            <pc:docMk/>
            <pc:sldMk cId="4078778419" sldId="321"/>
            <ac:spMk id="2" creationId="{00000000-0000-0000-0000-000000000000}"/>
          </ac:spMkLst>
        </pc:spChg>
      </pc:sldChg>
      <pc:sldChg chg="addSp delSp modSp mod ord">
        <pc:chgData name="Weifeng Xu" userId="e7aed605-a3dd-4d5a-a692-a87037af107b" providerId="ADAL" clId="{97CE8EA3-16AE-45E5-B08E-C51A45B93B9F}" dt="2022-04-07T01:32:53.135" v="3120" actId="14100"/>
        <pc:sldMkLst>
          <pc:docMk/>
          <pc:sldMk cId="3205019338" sldId="322"/>
        </pc:sldMkLst>
        <pc:spChg chg="mod">
          <ac:chgData name="Weifeng Xu" userId="e7aed605-a3dd-4d5a-a692-a87037af107b" providerId="ADAL" clId="{97CE8EA3-16AE-45E5-B08E-C51A45B93B9F}" dt="2022-04-07T01:28:17.694" v="3102" actId="20577"/>
          <ac:spMkLst>
            <pc:docMk/>
            <pc:sldMk cId="3205019338" sldId="322"/>
            <ac:spMk id="2" creationId="{00000000-0000-0000-0000-000000000000}"/>
          </ac:spMkLst>
        </pc:spChg>
        <pc:picChg chg="add del mod">
          <ac:chgData name="Weifeng Xu" userId="e7aed605-a3dd-4d5a-a692-a87037af107b" providerId="ADAL" clId="{97CE8EA3-16AE-45E5-B08E-C51A45B93B9F}" dt="2022-04-07T01:31:14.058" v="3109" actId="21"/>
          <ac:picMkLst>
            <pc:docMk/>
            <pc:sldMk cId="3205019338" sldId="322"/>
            <ac:picMk id="5" creationId="{7A242C3D-E189-4F98-AA47-B8DE7A01E917}"/>
          </ac:picMkLst>
        </pc:picChg>
        <pc:picChg chg="add mod">
          <ac:chgData name="Weifeng Xu" userId="e7aed605-a3dd-4d5a-a692-a87037af107b" providerId="ADAL" clId="{97CE8EA3-16AE-45E5-B08E-C51A45B93B9F}" dt="2022-04-07T01:32:53.135" v="3120" actId="14100"/>
          <ac:picMkLst>
            <pc:docMk/>
            <pc:sldMk cId="3205019338" sldId="322"/>
            <ac:picMk id="6" creationId="{31649820-9DC2-47E2-9A3B-50170789902B}"/>
          </ac:picMkLst>
        </pc:picChg>
      </pc:sldChg>
      <pc:sldChg chg="addSp delSp modSp mod">
        <pc:chgData name="Weifeng Xu" userId="e7aed605-a3dd-4d5a-a692-a87037af107b" providerId="ADAL" clId="{97CE8EA3-16AE-45E5-B08E-C51A45B93B9F}" dt="2022-04-07T01:38:18.956" v="3137" actId="20577"/>
        <pc:sldMkLst>
          <pc:docMk/>
          <pc:sldMk cId="937655564" sldId="323"/>
        </pc:sldMkLst>
        <pc:spChg chg="mod">
          <ac:chgData name="Weifeng Xu" userId="e7aed605-a3dd-4d5a-a692-a87037af107b" providerId="ADAL" clId="{97CE8EA3-16AE-45E5-B08E-C51A45B93B9F}" dt="2022-04-07T01:38:18.956" v="3137" actId="20577"/>
          <ac:spMkLst>
            <pc:docMk/>
            <pc:sldMk cId="937655564" sldId="323"/>
            <ac:spMk id="2" creationId="{00000000-0000-0000-0000-000000000000}"/>
          </ac:spMkLst>
        </pc:spChg>
        <pc:picChg chg="add del mod">
          <ac:chgData name="Weifeng Xu" userId="e7aed605-a3dd-4d5a-a692-a87037af107b" providerId="ADAL" clId="{97CE8EA3-16AE-45E5-B08E-C51A45B93B9F}" dt="2022-04-07T01:32:01.720" v="3114"/>
          <ac:picMkLst>
            <pc:docMk/>
            <pc:sldMk cId="937655564" sldId="323"/>
            <ac:picMk id="4" creationId="{22C93ECF-F43A-4672-86A4-5D094DCB6D3A}"/>
          </ac:picMkLst>
        </pc:picChg>
      </pc:sldChg>
      <pc:sldChg chg="addSp delSp modSp mod modNotesTx">
        <pc:chgData name="Weifeng Xu" userId="e7aed605-a3dd-4d5a-a692-a87037af107b" providerId="ADAL" clId="{97CE8EA3-16AE-45E5-B08E-C51A45B93B9F}" dt="2021-10-19T02:07:15.897" v="1104" actId="114"/>
        <pc:sldMkLst>
          <pc:docMk/>
          <pc:sldMk cId="3504232952" sldId="324"/>
        </pc:sldMkLst>
        <pc:spChg chg="mod">
          <ac:chgData name="Weifeng Xu" userId="e7aed605-a3dd-4d5a-a692-a87037af107b" providerId="ADAL" clId="{97CE8EA3-16AE-45E5-B08E-C51A45B93B9F}" dt="2021-10-19T02:07:15.897" v="1104" actId="114"/>
          <ac:spMkLst>
            <pc:docMk/>
            <pc:sldMk cId="3504232952" sldId="324"/>
            <ac:spMk id="2" creationId="{00000000-0000-0000-0000-000000000000}"/>
          </ac:spMkLst>
        </pc:spChg>
        <pc:spChg chg="mod">
          <ac:chgData name="Weifeng Xu" userId="e7aed605-a3dd-4d5a-a692-a87037af107b" providerId="ADAL" clId="{97CE8EA3-16AE-45E5-B08E-C51A45B93B9F}" dt="2021-10-19T01:20:04.410" v="249" actId="108"/>
          <ac:spMkLst>
            <pc:docMk/>
            <pc:sldMk cId="3504232952" sldId="324"/>
            <ac:spMk id="9" creationId="{00000000-0000-0000-0000-000000000000}"/>
          </ac:spMkLst>
        </pc:spChg>
        <pc:picChg chg="add mod">
          <ac:chgData name="Weifeng Xu" userId="e7aed605-a3dd-4d5a-a692-a87037af107b" providerId="ADAL" clId="{97CE8EA3-16AE-45E5-B08E-C51A45B93B9F}" dt="2021-10-19T01:20:40.919" v="252" actId="1076"/>
          <ac:picMkLst>
            <pc:docMk/>
            <pc:sldMk cId="3504232952" sldId="324"/>
            <ac:picMk id="5" creationId="{0DDFCAEB-128E-4325-8F1B-24391512D600}"/>
          </ac:picMkLst>
        </pc:picChg>
        <pc:picChg chg="del">
          <ac:chgData name="Weifeng Xu" userId="e7aed605-a3dd-4d5a-a692-a87037af107b" providerId="ADAL" clId="{97CE8EA3-16AE-45E5-B08E-C51A45B93B9F}" dt="2021-10-19T01:13:51.998" v="16" actId="478"/>
          <ac:picMkLst>
            <pc:docMk/>
            <pc:sldMk cId="3504232952" sldId="324"/>
            <ac:picMk id="2050" creationId="{00000000-0000-0000-0000-000000000000}"/>
          </ac:picMkLst>
        </pc:picChg>
      </pc:sldChg>
      <pc:sldChg chg="ord">
        <pc:chgData name="Weifeng Xu" userId="e7aed605-a3dd-4d5a-a692-a87037af107b" providerId="ADAL" clId="{97CE8EA3-16AE-45E5-B08E-C51A45B93B9F}" dt="2021-10-28T16:47:32.806" v="2526"/>
        <pc:sldMkLst>
          <pc:docMk/>
          <pc:sldMk cId="3589444918" sldId="325"/>
        </pc:sldMkLst>
      </pc:sldChg>
      <pc:sldChg chg="addSp delSp modSp mod ord modClrScheme chgLayout modNotesTx">
        <pc:chgData name="Weifeng Xu" userId="e7aed605-a3dd-4d5a-a692-a87037af107b" providerId="ADAL" clId="{97CE8EA3-16AE-45E5-B08E-C51A45B93B9F}" dt="2021-10-28T16:52:21.381" v="2557" actId="20577"/>
        <pc:sldMkLst>
          <pc:docMk/>
          <pc:sldMk cId="2694751075" sldId="327"/>
        </pc:sldMkLst>
        <pc:spChg chg="add mod ord">
          <ac:chgData name="Weifeng Xu" userId="e7aed605-a3dd-4d5a-a692-a87037af107b" providerId="ADAL" clId="{97CE8EA3-16AE-45E5-B08E-C51A45B93B9F}" dt="2021-10-28T16:52:21.381" v="2557" actId="20577"/>
          <ac:spMkLst>
            <pc:docMk/>
            <pc:sldMk cId="2694751075" sldId="327"/>
            <ac:spMk id="2" creationId="{613B00DF-2049-41DE-ADC5-DC3A19E450CA}"/>
          </ac:spMkLst>
        </pc:spChg>
        <pc:spChg chg="mod">
          <ac:chgData name="Weifeng Xu" userId="e7aed605-a3dd-4d5a-a692-a87037af107b" providerId="ADAL" clId="{97CE8EA3-16AE-45E5-B08E-C51A45B93B9F}" dt="2021-10-28T14:00:13.064" v="2369" actId="1076"/>
          <ac:spMkLst>
            <pc:docMk/>
            <pc:sldMk cId="2694751075" sldId="327"/>
            <ac:spMk id="6" creationId="{00000000-0000-0000-0000-000000000000}"/>
          </ac:spMkLst>
        </pc:spChg>
        <pc:spChg chg="add del mod">
          <ac:chgData name="Weifeng Xu" userId="e7aed605-a3dd-4d5a-a692-a87037af107b" providerId="ADAL" clId="{97CE8EA3-16AE-45E5-B08E-C51A45B93B9F}" dt="2021-10-19T19:20:06.546" v="1373" actId="478"/>
          <ac:spMkLst>
            <pc:docMk/>
            <pc:sldMk cId="2694751075" sldId="327"/>
            <ac:spMk id="7" creationId="{C5C862DD-EC90-453C-933F-E0F422B1B6C6}"/>
          </ac:spMkLst>
        </pc:spChg>
        <pc:spChg chg="add mod">
          <ac:chgData name="Weifeng Xu" userId="e7aed605-a3dd-4d5a-a692-a87037af107b" providerId="ADAL" clId="{97CE8EA3-16AE-45E5-B08E-C51A45B93B9F}" dt="2021-10-28T14:06:30.016" v="2413" actId="1076"/>
          <ac:spMkLst>
            <pc:docMk/>
            <pc:sldMk cId="2694751075" sldId="327"/>
            <ac:spMk id="9" creationId="{0A42AD04-B724-4FA6-BB93-BCB5AF0B3D7D}"/>
          </ac:spMkLst>
        </pc:spChg>
        <pc:picChg chg="mod">
          <ac:chgData name="Weifeng Xu" userId="e7aed605-a3dd-4d5a-a692-a87037af107b" providerId="ADAL" clId="{97CE8EA3-16AE-45E5-B08E-C51A45B93B9F}" dt="2021-10-28T14:00:13.064" v="2369" actId="1076"/>
          <ac:picMkLst>
            <pc:docMk/>
            <pc:sldMk cId="2694751075" sldId="327"/>
            <ac:picMk id="3" creationId="{00000000-0000-0000-0000-000000000000}"/>
          </ac:picMkLst>
        </pc:picChg>
        <pc:picChg chg="mod">
          <ac:chgData name="Weifeng Xu" userId="e7aed605-a3dd-4d5a-a692-a87037af107b" providerId="ADAL" clId="{97CE8EA3-16AE-45E5-B08E-C51A45B93B9F}" dt="2021-10-28T14:00:13.064" v="2369" actId="1076"/>
          <ac:picMkLst>
            <pc:docMk/>
            <pc:sldMk cId="2694751075" sldId="327"/>
            <ac:picMk id="8" creationId="{00000000-0000-0000-0000-000000000000}"/>
          </ac:picMkLst>
        </pc:picChg>
      </pc:sldChg>
      <pc:sldChg chg="addSp modSp mod">
        <pc:chgData name="Weifeng Xu" userId="e7aed605-a3dd-4d5a-a692-a87037af107b" providerId="ADAL" clId="{97CE8EA3-16AE-45E5-B08E-C51A45B93B9F}" dt="2021-10-19T02:20:00.743" v="1322" actId="1076"/>
        <pc:sldMkLst>
          <pc:docMk/>
          <pc:sldMk cId="2092135752" sldId="329"/>
        </pc:sldMkLst>
        <pc:spChg chg="add mod">
          <ac:chgData name="Weifeng Xu" userId="e7aed605-a3dd-4d5a-a692-a87037af107b" providerId="ADAL" clId="{97CE8EA3-16AE-45E5-B08E-C51A45B93B9F}" dt="2021-10-19T02:20:00.743" v="1322" actId="1076"/>
          <ac:spMkLst>
            <pc:docMk/>
            <pc:sldMk cId="2092135752" sldId="329"/>
            <ac:spMk id="6" creationId="{86A3ABD9-0DCA-4F80-918D-A7AF8D436DBC}"/>
          </ac:spMkLst>
        </pc:spChg>
      </pc:sldChg>
      <pc:sldChg chg="modSp mod">
        <pc:chgData name="Weifeng Xu" userId="e7aed605-a3dd-4d5a-a692-a87037af107b" providerId="ADAL" clId="{97CE8EA3-16AE-45E5-B08E-C51A45B93B9F}" dt="2021-11-01T14:36:29.173" v="2813" actId="20577"/>
        <pc:sldMkLst>
          <pc:docMk/>
          <pc:sldMk cId="1875127261" sldId="331"/>
        </pc:sldMkLst>
        <pc:spChg chg="mod">
          <ac:chgData name="Weifeng Xu" userId="e7aed605-a3dd-4d5a-a692-a87037af107b" providerId="ADAL" clId="{97CE8EA3-16AE-45E5-B08E-C51A45B93B9F}" dt="2021-11-01T14:36:29.173" v="2813" actId="20577"/>
          <ac:spMkLst>
            <pc:docMk/>
            <pc:sldMk cId="1875127261" sldId="331"/>
            <ac:spMk id="3" creationId="{00000000-0000-0000-0000-000000000000}"/>
          </ac:spMkLst>
        </pc:spChg>
      </pc:sldChg>
      <pc:sldChg chg="addSp delSp modSp mod">
        <pc:chgData name="Weifeng Xu" userId="e7aed605-a3dd-4d5a-a692-a87037af107b" providerId="ADAL" clId="{97CE8EA3-16AE-45E5-B08E-C51A45B93B9F}" dt="2022-04-07T02:09:28.064" v="3162" actId="14100"/>
        <pc:sldMkLst>
          <pc:docMk/>
          <pc:sldMk cId="3225960140" sldId="332"/>
        </pc:sldMkLst>
        <pc:spChg chg="mod">
          <ac:chgData name="Weifeng Xu" userId="e7aed605-a3dd-4d5a-a692-a87037af107b" providerId="ADAL" clId="{97CE8EA3-16AE-45E5-B08E-C51A45B93B9F}" dt="2021-10-28T13:24:53.805" v="2161" actId="20577"/>
          <ac:spMkLst>
            <pc:docMk/>
            <pc:sldMk cId="3225960140" sldId="332"/>
            <ac:spMk id="2" creationId="{00000000-0000-0000-0000-000000000000}"/>
          </ac:spMkLst>
        </pc:spChg>
        <pc:spChg chg="mod">
          <ac:chgData name="Weifeng Xu" userId="e7aed605-a3dd-4d5a-a692-a87037af107b" providerId="ADAL" clId="{97CE8EA3-16AE-45E5-B08E-C51A45B93B9F}" dt="2022-04-07T02:06:26.235" v="3158" actId="6549"/>
          <ac:spMkLst>
            <pc:docMk/>
            <pc:sldMk cId="3225960140" sldId="332"/>
            <ac:spMk id="3" creationId="{00000000-0000-0000-0000-000000000000}"/>
          </ac:spMkLst>
        </pc:spChg>
        <pc:picChg chg="mod">
          <ac:chgData name="Weifeng Xu" userId="e7aed605-a3dd-4d5a-a692-a87037af107b" providerId="ADAL" clId="{97CE8EA3-16AE-45E5-B08E-C51A45B93B9F}" dt="2021-11-09T13:58:13.039" v="2975" actId="14100"/>
          <ac:picMkLst>
            <pc:docMk/>
            <pc:sldMk cId="3225960140" sldId="332"/>
            <ac:picMk id="4" creationId="{00000000-0000-0000-0000-000000000000}"/>
          </ac:picMkLst>
        </pc:picChg>
        <pc:picChg chg="add mod">
          <ac:chgData name="Weifeng Xu" userId="e7aed605-a3dd-4d5a-a692-a87037af107b" providerId="ADAL" clId="{97CE8EA3-16AE-45E5-B08E-C51A45B93B9F}" dt="2021-11-09T13:59:31.903" v="2984" actId="1076"/>
          <ac:picMkLst>
            <pc:docMk/>
            <pc:sldMk cId="3225960140" sldId="332"/>
            <ac:picMk id="7" creationId="{643E647C-F05F-4283-9EF8-25810D4553C5}"/>
          </ac:picMkLst>
        </pc:picChg>
        <pc:picChg chg="add del mod">
          <ac:chgData name="Weifeng Xu" userId="e7aed605-a3dd-4d5a-a692-a87037af107b" providerId="ADAL" clId="{97CE8EA3-16AE-45E5-B08E-C51A45B93B9F}" dt="2021-11-09T13:58:24.134" v="2978" actId="478"/>
          <ac:picMkLst>
            <pc:docMk/>
            <pc:sldMk cId="3225960140" sldId="332"/>
            <ac:picMk id="10" creationId="{45E27AD7-AEF6-4AAD-A3D9-B5FA321A9929}"/>
          </ac:picMkLst>
        </pc:picChg>
        <pc:picChg chg="add mod">
          <ac:chgData name="Weifeng Xu" userId="e7aed605-a3dd-4d5a-a692-a87037af107b" providerId="ADAL" clId="{97CE8EA3-16AE-45E5-B08E-C51A45B93B9F}" dt="2021-11-09T13:59:26.710" v="2982" actId="14100"/>
          <ac:picMkLst>
            <pc:docMk/>
            <pc:sldMk cId="3225960140" sldId="332"/>
            <ac:picMk id="13" creationId="{3443D858-ADB8-41F5-8F57-6182344649BA}"/>
          </ac:picMkLst>
        </pc:picChg>
        <pc:cxnChg chg="add mod">
          <ac:chgData name="Weifeng Xu" userId="e7aed605-a3dd-4d5a-a692-a87037af107b" providerId="ADAL" clId="{97CE8EA3-16AE-45E5-B08E-C51A45B93B9F}" dt="2022-04-07T02:06:35.732" v="3159" actId="14100"/>
          <ac:cxnSpMkLst>
            <pc:docMk/>
            <pc:sldMk cId="3225960140" sldId="332"/>
            <ac:cxnSpMk id="6" creationId="{011D61ED-EF56-47AB-9703-CDCE59FCD30D}"/>
          </ac:cxnSpMkLst>
        </pc:cxnChg>
        <pc:cxnChg chg="add mod">
          <ac:chgData name="Weifeng Xu" userId="e7aed605-a3dd-4d5a-a692-a87037af107b" providerId="ADAL" clId="{97CE8EA3-16AE-45E5-B08E-C51A45B93B9F}" dt="2022-04-07T02:09:28.064" v="3162" actId="14100"/>
          <ac:cxnSpMkLst>
            <pc:docMk/>
            <pc:sldMk cId="3225960140" sldId="332"/>
            <ac:cxnSpMk id="10" creationId="{BC446A57-2783-4D02-B0B8-4A328B52573E}"/>
          </ac:cxnSpMkLst>
        </pc:cxnChg>
        <pc:cxnChg chg="add mod">
          <ac:chgData name="Weifeng Xu" userId="e7aed605-a3dd-4d5a-a692-a87037af107b" providerId="ADAL" clId="{97CE8EA3-16AE-45E5-B08E-C51A45B93B9F}" dt="2021-11-09T14:00:19.126" v="3007" actId="14100"/>
          <ac:cxnSpMkLst>
            <pc:docMk/>
            <pc:sldMk cId="3225960140" sldId="332"/>
            <ac:cxnSpMk id="14" creationId="{98AA1EC4-1CEA-49AF-A9E5-5708F9B31D18}"/>
          </ac:cxnSpMkLst>
        </pc:cxnChg>
      </pc:sldChg>
      <pc:sldChg chg="modSp mod ord">
        <pc:chgData name="Weifeng Xu" userId="e7aed605-a3dd-4d5a-a692-a87037af107b" providerId="ADAL" clId="{97CE8EA3-16AE-45E5-B08E-C51A45B93B9F}" dt="2021-10-28T14:05:53.861" v="2411" actId="6549"/>
        <pc:sldMkLst>
          <pc:docMk/>
          <pc:sldMk cId="4111426482" sldId="333"/>
        </pc:sldMkLst>
        <pc:spChg chg="mod">
          <ac:chgData name="Weifeng Xu" userId="e7aed605-a3dd-4d5a-a692-a87037af107b" providerId="ADAL" clId="{97CE8EA3-16AE-45E5-B08E-C51A45B93B9F}" dt="2021-10-28T14:05:53.861" v="2411" actId="6549"/>
          <ac:spMkLst>
            <pc:docMk/>
            <pc:sldMk cId="4111426482" sldId="333"/>
            <ac:spMk id="3" creationId="{00000000-0000-0000-0000-000000000000}"/>
          </ac:spMkLst>
        </pc:spChg>
        <pc:picChg chg="mod">
          <ac:chgData name="Weifeng Xu" userId="e7aed605-a3dd-4d5a-a692-a87037af107b" providerId="ADAL" clId="{97CE8EA3-16AE-45E5-B08E-C51A45B93B9F}" dt="2021-10-28T14:05:14.897" v="2408" actId="1076"/>
          <ac:picMkLst>
            <pc:docMk/>
            <pc:sldMk cId="4111426482" sldId="333"/>
            <ac:picMk id="6" creationId="{00000000-0000-0000-0000-000000000000}"/>
          </ac:picMkLst>
        </pc:picChg>
      </pc:sldChg>
      <pc:sldChg chg="modSp mod">
        <pc:chgData name="Weifeng Xu" userId="e7aed605-a3dd-4d5a-a692-a87037af107b" providerId="ADAL" clId="{97CE8EA3-16AE-45E5-B08E-C51A45B93B9F}" dt="2021-11-09T23:50:32.628" v="3076" actId="207"/>
        <pc:sldMkLst>
          <pc:docMk/>
          <pc:sldMk cId="2140732946" sldId="342"/>
        </pc:sldMkLst>
        <pc:spChg chg="mod">
          <ac:chgData name="Weifeng Xu" userId="e7aed605-a3dd-4d5a-a692-a87037af107b" providerId="ADAL" clId="{97CE8EA3-16AE-45E5-B08E-C51A45B93B9F}" dt="2021-11-09T23:50:32.628" v="3076" actId="207"/>
          <ac:spMkLst>
            <pc:docMk/>
            <pc:sldMk cId="2140732946" sldId="342"/>
            <ac:spMk id="3" creationId="{00000000-0000-0000-0000-000000000000}"/>
          </ac:spMkLst>
        </pc:spChg>
      </pc:sldChg>
      <pc:sldChg chg="addSp modSp mod modNotesTx">
        <pc:chgData name="Weifeng Xu" userId="e7aed605-a3dd-4d5a-a692-a87037af107b" providerId="ADAL" clId="{97CE8EA3-16AE-45E5-B08E-C51A45B93B9F}" dt="2022-04-19T12:20:38.556" v="3257"/>
        <pc:sldMkLst>
          <pc:docMk/>
          <pc:sldMk cId="1212464018" sldId="346"/>
        </pc:sldMkLst>
        <pc:spChg chg="add mod">
          <ac:chgData name="Weifeng Xu" userId="e7aed605-a3dd-4d5a-a692-a87037af107b" providerId="ADAL" clId="{97CE8EA3-16AE-45E5-B08E-C51A45B93B9F}" dt="2022-04-19T12:19:12.708" v="3254" actId="1076"/>
          <ac:spMkLst>
            <pc:docMk/>
            <pc:sldMk cId="1212464018" sldId="346"/>
            <ac:spMk id="5" creationId="{C8D5A478-87D6-483A-A80F-2B56873A5A56}"/>
          </ac:spMkLst>
        </pc:spChg>
      </pc:sldChg>
      <pc:sldChg chg="addSp modSp mod modNotesTx">
        <pc:chgData name="Weifeng Xu" userId="e7aed605-a3dd-4d5a-a692-a87037af107b" providerId="ADAL" clId="{97CE8EA3-16AE-45E5-B08E-C51A45B93B9F}" dt="2021-11-09T16:17:15.765" v="3028" actId="207"/>
        <pc:sldMkLst>
          <pc:docMk/>
          <pc:sldMk cId="2029250397" sldId="349"/>
        </pc:sldMkLst>
        <pc:spChg chg="mod">
          <ac:chgData name="Weifeng Xu" userId="e7aed605-a3dd-4d5a-a692-a87037af107b" providerId="ADAL" clId="{97CE8EA3-16AE-45E5-B08E-C51A45B93B9F}" dt="2021-11-09T16:14:37.674" v="3017" actId="1076"/>
          <ac:spMkLst>
            <pc:docMk/>
            <pc:sldMk cId="2029250397" sldId="349"/>
            <ac:spMk id="4" creationId="{DCC82629-2D70-4C74-BA85-98D61B7160D9}"/>
          </ac:spMkLst>
        </pc:spChg>
        <pc:spChg chg="mod">
          <ac:chgData name="Weifeng Xu" userId="e7aed605-a3dd-4d5a-a692-a87037af107b" providerId="ADAL" clId="{97CE8EA3-16AE-45E5-B08E-C51A45B93B9F}" dt="2021-11-09T16:14:37.674" v="3017" actId="1076"/>
          <ac:spMkLst>
            <pc:docMk/>
            <pc:sldMk cId="2029250397" sldId="349"/>
            <ac:spMk id="5" creationId="{00000000-0000-0000-0000-000000000000}"/>
          </ac:spMkLst>
        </pc:spChg>
        <pc:spChg chg="add mod">
          <ac:chgData name="Weifeng Xu" userId="e7aed605-a3dd-4d5a-a692-a87037af107b" providerId="ADAL" clId="{97CE8EA3-16AE-45E5-B08E-C51A45B93B9F}" dt="2021-11-09T16:17:15.765" v="3028" actId="207"/>
          <ac:spMkLst>
            <pc:docMk/>
            <pc:sldMk cId="2029250397" sldId="349"/>
            <ac:spMk id="11" creationId="{774C4357-4B29-4DA6-960D-380CE6E14157}"/>
          </ac:spMkLst>
        </pc:spChg>
        <pc:picChg chg="mod">
          <ac:chgData name="Weifeng Xu" userId="e7aed605-a3dd-4d5a-a692-a87037af107b" providerId="ADAL" clId="{97CE8EA3-16AE-45E5-B08E-C51A45B93B9F}" dt="2021-11-09T16:14:37.674" v="3017" actId="1076"/>
          <ac:picMkLst>
            <pc:docMk/>
            <pc:sldMk cId="2029250397" sldId="349"/>
            <ac:picMk id="2" creationId="{00000000-0000-0000-0000-000000000000}"/>
          </ac:picMkLst>
        </pc:picChg>
        <pc:picChg chg="mod">
          <ac:chgData name="Weifeng Xu" userId="e7aed605-a3dd-4d5a-a692-a87037af107b" providerId="ADAL" clId="{97CE8EA3-16AE-45E5-B08E-C51A45B93B9F}" dt="2021-11-09T16:14:37.674" v="3017" actId="1076"/>
          <ac:picMkLst>
            <pc:docMk/>
            <pc:sldMk cId="2029250397" sldId="349"/>
            <ac:picMk id="3" creationId="{00000000-0000-0000-0000-000000000000}"/>
          </ac:picMkLst>
        </pc:picChg>
        <pc:picChg chg="add mod">
          <ac:chgData name="Weifeng Xu" userId="e7aed605-a3dd-4d5a-a692-a87037af107b" providerId="ADAL" clId="{97CE8EA3-16AE-45E5-B08E-C51A45B93B9F}" dt="2021-11-09T16:14:44.804" v="3020" actId="1076"/>
          <ac:picMkLst>
            <pc:docMk/>
            <pc:sldMk cId="2029250397" sldId="349"/>
            <ac:picMk id="7" creationId="{C8D04815-2FD2-4D5A-B617-2BE1A0C4FAF3}"/>
          </ac:picMkLst>
        </pc:picChg>
        <pc:cxnChg chg="add mod">
          <ac:chgData name="Weifeng Xu" userId="e7aed605-a3dd-4d5a-a692-a87037af107b" providerId="ADAL" clId="{97CE8EA3-16AE-45E5-B08E-C51A45B93B9F}" dt="2021-11-09T16:14:54.728" v="3022" actId="13822"/>
          <ac:cxnSpMkLst>
            <pc:docMk/>
            <pc:sldMk cId="2029250397" sldId="349"/>
            <ac:cxnSpMk id="9" creationId="{E00C821B-69B9-4DA1-8689-2D50EC94D39E}"/>
          </ac:cxnSpMkLst>
        </pc:cxnChg>
      </pc:sldChg>
      <pc:sldChg chg="addSp modSp mod modClrScheme chgLayout">
        <pc:chgData name="Weifeng Xu" userId="e7aed605-a3dd-4d5a-a692-a87037af107b" providerId="ADAL" clId="{97CE8EA3-16AE-45E5-B08E-C51A45B93B9F}" dt="2022-04-19T12:56:36.209" v="3432" actId="1076"/>
        <pc:sldMkLst>
          <pc:docMk/>
          <pc:sldMk cId="1692159375" sldId="350"/>
        </pc:sldMkLst>
        <pc:spChg chg="add mod ord">
          <ac:chgData name="Weifeng Xu" userId="e7aed605-a3dd-4d5a-a692-a87037af107b" providerId="ADAL" clId="{97CE8EA3-16AE-45E5-B08E-C51A45B93B9F}" dt="2022-04-19T12:56:24.879" v="3428" actId="20577"/>
          <ac:spMkLst>
            <pc:docMk/>
            <pc:sldMk cId="1692159375" sldId="350"/>
            <ac:spMk id="2" creationId="{C6A8ED55-85FE-4EDD-B9CB-1495E5640908}"/>
          </ac:spMkLst>
        </pc:spChg>
        <pc:spChg chg="mod">
          <ac:chgData name="Weifeng Xu" userId="e7aed605-a3dd-4d5a-a692-a87037af107b" providerId="ADAL" clId="{97CE8EA3-16AE-45E5-B08E-C51A45B93B9F}" dt="2022-04-19T12:56:32.581" v="3430" actId="1076"/>
          <ac:spMkLst>
            <pc:docMk/>
            <pc:sldMk cId="1692159375" sldId="350"/>
            <ac:spMk id="3" creationId="{00000000-0000-0000-0000-000000000000}"/>
          </ac:spMkLst>
        </pc:spChg>
        <pc:spChg chg="mod">
          <ac:chgData name="Weifeng Xu" userId="e7aed605-a3dd-4d5a-a692-a87037af107b" providerId="ADAL" clId="{97CE8EA3-16AE-45E5-B08E-C51A45B93B9F}" dt="2022-04-19T12:56:36.209" v="3432" actId="1076"/>
          <ac:spMkLst>
            <pc:docMk/>
            <pc:sldMk cId="1692159375" sldId="350"/>
            <ac:spMk id="5" creationId="{DCC82629-2D70-4C74-BA85-98D61B7160D9}"/>
          </ac:spMkLst>
        </pc:spChg>
        <pc:picChg chg="mod">
          <ac:chgData name="Weifeng Xu" userId="e7aed605-a3dd-4d5a-a692-a87037af107b" providerId="ADAL" clId="{97CE8EA3-16AE-45E5-B08E-C51A45B93B9F}" dt="2022-04-19T12:56:34.388" v="3431" actId="1076"/>
          <ac:picMkLst>
            <pc:docMk/>
            <pc:sldMk cId="1692159375" sldId="350"/>
            <ac:picMk id="4" creationId="{00000000-0000-0000-0000-000000000000}"/>
          </ac:picMkLst>
        </pc:picChg>
      </pc:sldChg>
      <pc:sldChg chg="addSp modSp mod">
        <pc:chgData name="Weifeng Xu" userId="e7aed605-a3dd-4d5a-a692-a87037af107b" providerId="ADAL" clId="{97CE8EA3-16AE-45E5-B08E-C51A45B93B9F}" dt="2022-04-19T15:10:56.778" v="3501" actId="1076"/>
        <pc:sldMkLst>
          <pc:docMk/>
          <pc:sldMk cId="1118895763" sldId="355"/>
        </pc:sldMkLst>
        <pc:spChg chg="add mod">
          <ac:chgData name="Weifeng Xu" userId="e7aed605-a3dd-4d5a-a692-a87037af107b" providerId="ADAL" clId="{97CE8EA3-16AE-45E5-B08E-C51A45B93B9F}" dt="2022-04-19T15:10:56.778" v="3501" actId="1076"/>
          <ac:spMkLst>
            <pc:docMk/>
            <pc:sldMk cId="1118895763" sldId="355"/>
            <ac:spMk id="5" creationId="{ED95EB36-1DE7-489B-A96B-DE50DBCE9058}"/>
          </ac:spMkLst>
        </pc:spChg>
        <pc:picChg chg="mod">
          <ac:chgData name="Weifeng Xu" userId="e7aed605-a3dd-4d5a-a692-a87037af107b" providerId="ADAL" clId="{97CE8EA3-16AE-45E5-B08E-C51A45B93B9F}" dt="2022-04-19T15:05:40.312" v="3480" actId="1076"/>
          <ac:picMkLst>
            <pc:docMk/>
            <pc:sldMk cId="1118895763" sldId="355"/>
            <ac:picMk id="4" creationId="{00000000-0000-0000-0000-000000000000}"/>
          </ac:picMkLst>
        </pc:picChg>
        <pc:picChg chg="add mod">
          <ac:chgData name="Weifeng Xu" userId="e7aed605-a3dd-4d5a-a692-a87037af107b" providerId="ADAL" clId="{97CE8EA3-16AE-45E5-B08E-C51A45B93B9F}" dt="2022-04-19T15:06:00.262" v="3487" actId="1076"/>
          <ac:picMkLst>
            <pc:docMk/>
            <pc:sldMk cId="1118895763" sldId="355"/>
            <ac:picMk id="1026" creationId="{187BB841-9A1D-47B3-AFD1-ED1E8B85C73F}"/>
          </ac:picMkLst>
        </pc:picChg>
      </pc:sldChg>
      <pc:sldChg chg="addSp modSp mod">
        <pc:chgData name="Weifeng Xu" userId="e7aed605-a3dd-4d5a-a692-a87037af107b" providerId="ADAL" clId="{97CE8EA3-16AE-45E5-B08E-C51A45B93B9F}" dt="2021-11-09T16:02:36.030" v="3014" actId="13822"/>
        <pc:sldMkLst>
          <pc:docMk/>
          <pc:sldMk cId="3065818986" sldId="357"/>
        </pc:sldMkLst>
        <pc:spChg chg="mod">
          <ac:chgData name="Weifeng Xu" userId="e7aed605-a3dd-4d5a-a692-a87037af107b" providerId="ADAL" clId="{97CE8EA3-16AE-45E5-B08E-C51A45B93B9F}" dt="2021-11-09T16:01:53.196" v="3009" actId="1076"/>
          <ac:spMkLst>
            <pc:docMk/>
            <pc:sldMk cId="3065818986" sldId="357"/>
            <ac:spMk id="3" creationId="{DCC82629-2D70-4C74-BA85-98D61B7160D9}"/>
          </ac:spMkLst>
        </pc:spChg>
        <pc:picChg chg="add mod">
          <ac:chgData name="Weifeng Xu" userId="e7aed605-a3dd-4d5a-a692-a87037af107b" providerId="ADAL" clId="{97CE8EA3-16AE-45E5-B08E-C51A45B93B9F}" dt="2021-11-09T16:02:16.862" v="3012" actId="1440"/>
          <ac:picMkLst>
            <pc:docMk/>
            <pc:sldMk cId="3065818986" sldId="357"/>
            <ac:picMk id="5" creationId="{94657284-D3FE-4B65-98C5-1841761E816C}"/>
          </ac:picMkLst>
        </pc:picChg>
        <pc:cxnChg chg="add mod">
          <ac:chgData name="Weifeng Xu" userId="e7aed605-a3dd-4d5a-a692-a87037af107b" providerId="ADAL" clId="{97CE8EA3-16AE-45E5-B08E-C51A45B93B9F}" dt="2021-11-09T16:02:36.030" v="3014" actId="13822"/>
          <ac:cxnSpMkLst>
            <pc:docMk/>
            <pc:sldMk cId="3065818986" sldId="357"/>
            <ac:cxnSpMk id="7" creationId="{79B7884A-20CD-40AE-B7B1-C1299723A857}"/>
          </ac:cxnSpMkLst>
        </pc:cxnChg>
      </pc:sldChg>
      <pc:sldChg chg="modSp del mod ord">
        <pc:chgData name="Weifeng Xu" userId="e7aed605-a3dd-4d5a-a692-a87037af107b" providerId="ADAL" clId="{97CE8EA3-16AE-45E5-B08E-C51A45B93B9F}" dt="2021-10-28T16:50:51.720" v="2541" actId="47"/>
        <pc:sldMkLst>
          <pc:docMk/>
          <pc:sldMk cId="1088256087" sldId="358"/>
        </pc:sldMkLst>
        <pc:spChg chg="mod">
          <ac:chgData name="Weifeng Xu" userId="e7aed605-a3dd-4d5a-a692-a87037af107b" providerId="ADAL" clId="{97CE8EA3-16AE-45E5-B08E-C51A45B93B9F}" dt="2021-10-28T12:54:09.744" v="1956" actId="20577"/>
          <ac:spMkLst>
            <pc:docMk/>
            <pc:sldMk cId="1088256087" sldId="358"/>
            <ac:spMk id="2" creationId="{00000000-0000-0000-0000-000000000000}"/>
          </ac:spMkLst>
        </pc:spChg>
      </pc:sldChg>
      <pc:sldChg chg="addSp modSp mod modNotesTx">
        <pc:chgData name="Weifeng Xu" userId="e7aed605-a3dd-4d5a-a692-a87037af107b" providerId="ADAL" clId="{97CE8EA3-16AE-45E5-B08E-C51A45B93B9F}" dt="2021-10-19T01:38:32.559" v="809"/>
        <pc:sldMkLst>
          <pc:docMk/>
          <pc:sldMk cId="2297018136" sldId="359"/>
        </pc:sldMkLst>
        <pc:spChg chg="add mod">
          <ac:chgData name="Weifeng Xu" userId="e7aed605-a3dd-4d5a-a692-a87037af107b" providerId="ADAL" clId="{97CE8EA3-16AE-45E5-B08E-C51A45B93B9F}" dt="2021-10-19T01:36:54.989" v="807" actId="6549"/>
          <ac:spMkLst>
            <pc:docMk/>
            <pc:sldMk cId="2297018136" sldId="359"/>
            <ac:spMk id="2" creationId="{E7C18866-81F4-4FC0-8013-E5B90FCEDD40}"/>
          </ac:spMkLst>
        </pc:spChg>
        <pc:spChg chg="mod">
          <ac:chgData name="Weifeng Xu" userId="e7aed605-a3dd-4d5a-a692-a87037af107b" providerId="ADAL" clId="{97CE8EA3-16AE-45E5-B08E-C51A45B93B9F}" dt="2021-10-19T01:25:32.822" v="319" actId="1076"/>
          <ac:spMkLst>
            <pc:docMk/>
            <pc:sldMk cId="2297018136" sldId="359"/>
            <ac:spMk id="7"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9"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0"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1"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2"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3"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4" creationId="{00000000-0000-0000-0000-000000000000}"/>
          </ac:spMkLst>
        </pc:spChg>
        <pc:spChg chg="mod">
          <ac:chgData name="Weifeng Xu" userId="e7aed605-a3dd-4d5a-a692-a87037af107b" providerId="ADAL" clId="{97CE8EA3-16AE-45E5-B08E-C51A45B93B9F}" dt="2021-10-19T01:25:32.822" v="319" actId="1076"/>
          <ac:spMkLst>
            <pc:docMk/>
            <pc:sldMk cId="2297018136" sldId="359"/>
            <ac:spMk id="15" creationId="{00000000-0000-0000-0000-000000000000}"/>
          </ac:spMkLst>
        </pc:spChg>
        <pc:picChg chg="mod">
          <ac:chgData name="Weifeng Xu" userId="e7aed605-a3dd-4d5a-a692-a87037af107b" providerId="ADAL" clId="{97CE8EA3-16AE-45E5-B08E-C51A45B93B9F}" dt="2021-10-19T01:25:32.822" v="319" actId="1076"/>
          <ac:picMkLst>
            <pc:docMk/>
            <pc:sldMk cId="2297018136" sldId="359"/>
            <ac:picMk id="4" creationId="{00000000-0000-0000-0000-000000000000}"/>
          </ac:picMkLst>
        </pc:picChg>
        <pc:picChg chg="add mod">
          <ac:chgData name="Weifeng Xu" userId="e7aed605-a3dd-4d5a-a692-a87037af107b" providerId="ADAL" clId="{97CE8EA3-16AE-45E5-B08E-C51A45B93B9F}" dt="2021-10-19T01:29:06.014" v="521" actId="1076"/>
          <ac:picMkLst>
            <pc:docMk/>
            <pc:sldMk cId="2297018136" sldId="359"/>
            <ac:picMk id="5" creationId="{9B5C5A13-2272-4070-9BDF-EAA04626D83A}"/>
          </ac:picMkLst>
        </pc:picChg>
        <pc:cxnChg chg="mod">
          <ac:chgData name="Weifeng Xu" userId="e7aed605-a3dd-4d5a-a692-a87037af107b" providerId="ADAL" clId="{97CE8EA3-16AE-45E5-B08E-C51A45B93B9F}" dt="2021-10-19T01:25:32.822" v="319" actId="1076"/>
          <ac:cxnSpMkLst>
            <pc:docMk/>
            <pc:sldMk cId="2297018136" sldId="359"/>
            <ac:cxnSpMk id="1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1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5"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28"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0"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4"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39"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1"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2"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47"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3"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6" creationId="{00000000-0000-0000-0000-000000000000}"/>
          </ac:cxnSpMkLst>
        </pc:cxnChg>
        <pc:cxnChg chg="mod">
          <ac:chgData name="Weifeng Xu" userId="e7aed605-a3dd-4d5a-a692-a87037af107b" providerId="ADAL" clId="{97CE8EA3-16AE-45E5-B08E-C51A45B93B9F}" dt="2021-10-19T01:25:32.822" v="319" actId="1076"/>
          <ac:cxnSpMkLst>
            <pc:docMk/>
            <pc:sldMk cId="2297018136" sldId="359"/>
            <ac:cxnSpMk id="57" creationId="{00000000-0000-0000-0000-000000000000}"/>
          </ac:cxnSpMkLst>
        </pc:cxnChg>
      </pc:sldChg>
      <pc:sldChg chg="modNotesTx">
        <pc:chgData name="Weifeng Xu" userId="e7aed605-a3dd-4d5a-a692-a87037af107b" providerId="ADAL" clId="{97CE8EA3-16AE-45E5-B08E-C51A45B93B9F}" dt="2021-11-06T00:27:47.474" v="2873"/>
        <pc:sldMkLst>
          <pc:docMk/>
          <pc:sldMk cId="2217990681" sldId="360"/>
        </pc:sldMkLst>
      </pc:sldChg>
      <pc:sldChg chg="addSp delSp modSp new mod modClrScheme chgLayout">
        <pc:chgData name="Weifeng Xu" userId="e7aed605-a3dd-4d5a-a692-a87037af107b" providerId="ADAL" clId="{97CE8EA3-16AE-45E5-B08E-C51A45B93B9F}" dt="2022-04-07T01:37:59.530" v="3135" actId="14100"/>
        <pc:sldMkLst>
          <pc:docMk/>
          <pc:sldMk cId="1113331362" sldId="362"/>
        </pc:sldMkLst>
        <pc:spChg chg="del">
          <ac:chgData name="Weifeng Xu" userId="e7aed605-a3dd-4d5a-a692-a87037af107b" providerId="ADAL" clId="{97CE8EA3-16AE-45E5-B08E-C51A45B93B9F}" dt="2021-10-19T00:39:48.521" v="1" actId="700"/>
          <ac:spMkLst>
            <pc:docMk/>
            <pc:sldMk cId="1113331362" sldId="362"/>
            <ac:spMk id="2" creationId="{1DD950ED-0A3F-45E8-8198-F59886D4BF3C}"/>
          </ac:spMkLst>
        </pc:spChg>
        <pc:spChg chg="add mod">
          <ac:chgData name="Weifeng Xu" userId="e7aed605-a3dd-4d5a-a692-a87037af107b" providerId="ADAL" clId="{97CE8EA3-16AE-45E5-B08E-C51A45B93B9F}" dt="2022-04-07T01:36:51.413" v="3132" actId="20577"/>
          <ac:spMkLst>
            <pc:docMk/>
            <pc:sldMk cId="1113331362" sldId="362"/>
            <ac:spMk id="2" creationId="{87CC32A8-FF87-40C6-9F93-0915850E093F}"/>
          </ac:spMkLst>
        </pc:spChg>
        <pc:spChg chg="add mod ord">
          <ac:chgData name="Weifeng Xu" userId="e7aed605-a3dd-4d5a-a692-a87037af107b" providerId="ADAL" clId="{97CE8EA3-16AE-45E5-B08E-C51A45B93B9F}" dt="2021-10-26T20:46:24.036" v="1723" actId="20577"/>
          <ac:spMkLst>
            <pc:docMk/>
            <pc:sldMk cId="1113331362" sldId="362"/>
            <ac:spMk id="9" creationId="{07ACEBD9-6976-4C31-BF40-C141E4F546FF}"/>
          </ac:spMkLst>
        </pc:spChg>
        <pc:spChg chg="add mod">
          <ac:chgData name="Weifeng Xu" userId="e7aed605-a3dd-4d5a-a692-a87037af107b" providerId="ADAL" clId="{97CE8EA3-16AE-45E5-B08E-C51A45B93B9F}" dt="2021-10-26T20:30:26.159" v="1475" actId="1076"/>
          <ac:spMkLst>
            <pc:docMk/>
            <pc:sldMk cId="1113331362" sldId="362"/>
            <ac:spMk id="11" creationId="{AC30A9F9-F441-497F-BE69-664A3FF2219C}"/>
          </ac:spMkLst>
        </pc:spChg>
        <pc:spChg chg="add mod">
          <ac:chgData name="Weifeng Xu" userId="e7aed605-a3dd-4d5a-a692-a87037af107b" providerId="ADAL" clId="{97CE8EA3-16AE-45E5-B08E-C51A45B93B9F}" dt="2021-10-26T20:37:32.431" v="1646" actId="20577"/>
          <ac:spMkLst>
            <pc:docMk/>
            <pc:sldMk cId="1113331362" sldId="362"/>
            <ac:spMk id="12" creationId="{85D12330-6573-44FF-8071-B240B6BAA285}"/>
          </ac:spMkLst>
        </pc:spChg>
        <pc:picChg chg="add del mod">
          <ac:chgData name="Weifeng Xu" userId="e7aed605-a3dd-4d5a-a692-a87037af107b" providerId="ADAL" clId="{97CE8EA3-16AE-45E5-B08E-C51A45B93B9F}" dt="2021-10-26T20:22:29.281" v="1388" actId="478"/>
          <ac:picMkLst>
            <pc:docMk/>
            <pc:sldMk cId="1113331362" sldId="362"/>
            <ac:picMk id="3" creationId="{89BCB30A-32DD-47FE-924B-FD0F421D21C5}"/>
          </ac:picMkLst>
        </pc:picChg>
        <pc:picChg chg="add del">
          <ac:chgData name="Weifeng Xu" userId="e7aed605-a3dd-4d5a-a692-a87037af107b" providerId="ADAL" clId="{97CE8EA3-16AE-45E5-B08E-C51A45B93B9F}" dt="2021-10-19T00:39:55.316" v="3" actId="22"/>
          <ac:picMkLst>
            <pc:docMk/>
            <pc:sldMk cId="1113331362" sldId="362"/>
            <ac:picMk id="4" creationId="{F5EBD7CF-5A81-4C94-99C7-E039428C8845}"/>
          </ac:picMkLst>
        </pc:picChg>
        <pc:picChg chg="add mod">
          <ac:chgData name="Weifeng Xu" userId="e7aed605-a3dd-4d5a-a692-a87037af107b" providerId="ADAL" clId="{97CE8EA3-16AE-45E5-B08E-C51A45B93B9F}" dt="2021-10-26T20:30:26.159" v="1475" actId="1076"/>
          <ac:picMkLst>
            <pc:docMk/>
            <pc:sldMk cId="1113331362" sldId="362"/>
            <ac:picMk id="5" creationId="{E24C3EF4-C07E-4857-A4F2-7FF297771FF3}"/>
          </ac:picMkLst>
        </pc:picChg>
        <pc:picChg chg="add del mod">
          <ac:chgData name="Weifeng Xu" userId="e7aed605-a3dd-4d5a-a692-a87037af107b" providerId="ADAL" clId="{97CE8EA3-16AE-45E5-B08E-C51A45B93B9F}" dt="2021-10-26T20:23:49.470" v="1391" actId="478"/>
          <ac:picMkLst>
            <pc:docMk/>
            <pc:sldMk cId="1113331362" sldId="362"/>
            <ac:picMk id="6" creationId="{04D3FDD1-D35F-4055-A3B2-52A5AF5EBC29}"/>
          </ac:picMkLst>
        </pc:picChg>
        <pc:picChg chg="add mod">
          <ac:chgData name="Weifeng Xu" userId="e7aed605-a3dd-4d5a-a692-a87037af107b" providerId="ADAL" clId="{97CE8EA3-16AE-45E5-B08E-C51A45B93B9F}" dt="2021-10-26T20:30:27.362" v="1476" actId="1076"/>
          <ac:picMkLst>
            <pc:docMk/>
            <pc:sldMk cId="1113331362" sldId="362"/>
            <ac:picMk id="8" creationId="{46C1E568-ADA6-4F9B-9349-84B89E18AA96}"/>
          </ac:picMkLst>
        </pc:picChg>
        <pc:picChg chg="add mod">
          <ac:chgData name="Weifeng Xu" userId="e7aed605-a3dd-4d5a-a692-a87037af107b" providerId="ADAL" clId="{97CE8EA3-16AE-45E5-B08E-C51A45B93B9F}" dt="2021-10-26T20:30:26.159" v="1475" actId="1076"/>
          <ac:picMkLst>
            <pc:docMk/>
            <pc:sldMk cId="1113331362" sldId="362"/>
            <ac:picMk id="10" creationId="{1B1BEA3D-1ABA-44F1-9F55-2DA5867AE041}"/>
          </ac:picMkLst>
        </pc:picChg>
        <pc:cxnChg chg="add mod">
          <ac:chgData name="Weifeng Xu" userId="e7aed605-a3dd-4d5a-a692-a87037af107b" providerId="ADAL" clId="{97CE8EA3-16AE-45E5-B08E-C51A45B93B9F}" dt="2022-04-07T01:37:59.530" v="3135" actId="14100"/>
          <ac:cxnSpMkLst>
            <pc:docMk/>
            <pc:sldMk cId="1113331362" sldId="362"/>
            <ac:cxnSpMk id="4" creationId="{C69DDD97-AEAA-4E30-91DF-26F9AC19CDB3}"/>
          </ac:cxnSpMkLst>
        </pc:cxnChg>
        <pc:cxnChg chg="add">
          <ac:chgData name="Weifeng Xu" userId="e7aed605-a3dd-4d5a-a692-a87037af107b" providerId="ADAL" clId="{97CE8EA3-16AE-45E5-B08E-C51A45B93B9F}" dt="2022-04-07T01:37:55.914" v="3134" actId="11529"/>
          <ac:cxnSpMkLst>
            <pc:docMk/>
            <pc:sldMk cId="1113331362" sldId="362"/>
            <ac:cxnSpMk id="7" creationId="{6A1E7089-5D6F-4575-8D71-5EB18E1D0F20}"/>
          </ac:cxnSpMkLst>
        </pc:cxnChg>
        <pc:cxnChg chg="add mod">
          <ac:chgData name="Weifeng Xu" userId="e7aed605-a3dd-4d5a-a692-a87037af107b" providerId="ADAL" clId="{97CE8EA3-16AE-45E5-B08E-C51A45B93B9F}" dt="2021-10-26T20:31:14.294" v="1486" actId="14100"/>
          <ac:cxnSpMkLst>
            <pc:docMk/>
            <pc:sldMk cId="1113331362" sldId="362"/>
            <ac:cxnSpMk id="14" creationId="{CF2591DA-8920-4037-AFCE-35F7E8D7D44D}"/>
          </ac:cxnSpMkLst>
        </pc:cxnChg>
        <pc:cxnChg chg="add mod">
          <ac:chgData name="Weifeng Xu" userId="e7aed605-a3dd-4d5a-a692-a87037af107b" providerId="ADAL" clId="{97CE8EA3-16AE-45E5-B08E-C51A45B93B9F}" dt="2021-10-26T20:31:09.685" v="1485" actId="14100"/>
          <ac:cxnSpMkLst>
            <pc:docMk/>
            <pc:sldMk cId="1113331362" sldId="362"/>
            <ac:cxnSpMk id="15" creationId="{F2F5D240-4683-4AC6-B2EC-890F8CA9E76F}"/>
          </ac:cxnSpMkLst>
        </pc:cxnChg>
        <pc:cxnChg chg="add mod">
          <ac:chgData name="Weifeng Xu" userId="e7aed605-a3dd-4d5a-a692-a87037af107b" providerId="ADAL" clId="{97CE8EA3-16AE-45E5-B08E-C51A45B93B9F}" dt="2021-10-26T20:31:26.660" v="1489" actId="14100"/>
          <ac:cxnSpMkLst>
            <pc:docMk/>
            <pc:sldMk cId="1113331362" sldId="362"/>
            <ac:cxnSpMk id="20" creationId="{CEEA6B7B-CB6B-4604-B06F-8CEB8F26B98D}"/>
          </ac:cxnSpMkLst>
        </pc:cxnChg>
      </pc:sldChg>
      <pc:sldChg chg="new del">
        <pc:chgData name="Weifeng Xu" userId="e7aed605-a3dd-4d5a-a692-a87037af107b" providerId="ADAL" clId="{97CE8EA3-16AE-45E5-B08E-C51A45B93B9F}" dt="2021-10-19T01:24:35.614" v="318" actId="47"/>
        <pc:sldMkLst>
          <pc:docMk/>
          <pc:sldMk cId="1389757040" sldId="363"/>
        </pc:sldMkLst>
      </pc:sldChg>
      <pc:sldChg chg="delSp modSp add mod">
        <pc:chgData name="Weifeng Xu" userId="e7aed605-a3dd-4d5a-a692-a87037af107b" providerId="ADAL" clId="{97CE8EA3-16AE-45E5-B08E-C51A45B93B9F}" dt="2021-10-29T01:39:57.054" v="2742" actId="21"/>
        <pc:sldMkLst>
          <pc:docMk/>
          <pc:sldMk cId="2890477994" sldId="364"/>
        </pc:sldMkLst>
        <pc:spChg chg="mod">
          <ac:chgData name="Weifeng Xu" userId="e7aed605-a3dd-4d5a-a692-a87037af107b" providerId="ADAL" clId="{97CE8EA3-16AE-45E5-B08E-C51A45B93B9F}" dt="2021-10-19T01:23:31.195" v="317" actId="20577"/>
          <ac:spMkLst>
            <pc:docMk/>
            <pc:sldMk cId="2890477994" sldId="364"/>
            <ac:spMk id="2" creationId="{00000000-0000-0000-0000-000000000000}"/>
          </ac:spMkLst>
        </pc:spChg>
        <pc:spChg chg="mod">
          <ac:chgData name="Weifeng Xu" userId="e7aed605-a3dd-4d5a-a692-a87037af107b" providerId="ADAL" clId="{97CE8EA3-16AE-45E5-B08E-C51A45B93B9F}" dt="2021-10-29T01:39:57.054" v="2742" actId="21"/>
          <ac:spMkLst>
            <pc:docMk/>
            <pc:sldMk cId="2890477994" sldId="364"/>
            <ac:spMk id="9" creationId="{00000000-0000-0000-0000-000000000000}"/>
          </ac:spMkLst>
        </pc:spChg>
        <pc:picChg chg="del">
          <ac:chgData name="Weifeng Xu" userId="e7aed605-a3dd-4d5a-a692-a87037af107b" providerId="ADAL" clId="{97CE8EA3-16AE-45E5-B08E-C51A45B93B9F}" dt="2021-10-19T01:20:35.529" v="250" actId="21"/>
          <ac:picMkLst>
            <pc:docMk/>
            <pc:sldMk cId="2890477994" sldId="364"/>
            <ac:picMk id="2050" creationId="{00000000-0000-0000-0000-000000000000}"/>
          </ac:picMkLst>
        </pc:picChg>
      </pc:sldChg>
      <pc:sldChg chg="new del">
        <pc:chgData name="Weifeng Xu" userId="e7aed605-a3dd-4d5a-a692-a87037af107b" providerId="ADAL" clId="{97CE8EA3-16AE-45E5-B08E-C51A45B93B9F}" dt="2021-10-19T02:01:49.781" v="841" actId="680"/>
        <pc:sldMkLst>
          <pc:docMk/>
          <pc:sldMk cId="571732866" sldId="365"/>
        </pc:sldMkLst>
      </pc:sldChg>
      <pc:sldChg chg="addSp delSp modSp add mod ord modNotesTx">
        <pc:chgData name="Weifeng Xu" userId="e7aed605-a3dd-4d5a-a692-a87037af107b" providerId="ADAL" clId="{97CE8EA3-16AE-45E5-B08E-C51A45B93B9F}" dt="2022-04-07T01:46:22.396" v="3150" actId="20577"/>
        <pc:sldMkLst>
          <pc:docMk/>
          <pc:sldMk cId="988167159" sldId="365"/>
        </pc:sldMkLst>
        <pc:spChg chg="mod">
          <ac:chgData name="Weifeng Xu" userId="e7aed605-a3dd-4d5a-a692-a87037af107b" providerId="ADAL" clId="{97CE8EA3-16AE-45E5-B08E-C51A45B93B9F}" dt="2021-10-19T19:15:02.035" v="1338" actId="207"/>
          <ac:spMkLst>
            <pc:docMk/>
            <pc:sldMk cId="988167159" sldId="365"/>
            <ac:spMk id="2" creationId="{00000000-0000-0000-0000-000000000000}"/>
          </ac:spMkLst>
        </pc:spChg>
        <pc:spChg chg="mod">
          <ac:chgData name="Weifeng Xu" userId="e7aed605-a3dd-4d5a-a692-a87037af107b" providerId="ADAL" clId="{97CE8EA3-16AE-45E5-B08E-C51A45B93B9F}" dt="2022-04-07T01:46:22.396" v="3150" actId="20577"/>
          <ac:spMkLst>
            <pc:docMk/>
            <pc:sldMk cId="988167159" sldId="365"/>
            <ac:spMk id="9" creationId="{00000000-0000-0000-0000-000000000000}"/>
          </ac:spMkLst>
        </pc:spChg>
        <pc:picChg chg="add del mod">
          <ac:chgData name="Weifeng Xu" userId="e7aed605-a3dd-4d5a-a692-a87037af107b" providerId="ADAL" clId="{97CE8EA3-16AE-45E5-B08E-C51A45B93B9F}" dt="2021-10-28T16:49:39.144" v="2531" actId="478"/>
          <ac:picMkLst>
            <pc:docMk/>
            <pc:sldMk cId="988167159" sldId="365"/>
            <ac:picMk id="4" creationId="{DBC2D48F-4116-487B-B3E4-5AAA82A013A0}"/>
          </ac:picMkLst>
        </pc:picChg>
        <pc:picChg chg="del">
          <ac:chgData name="Weifeng Xu" userId="e7aed605-a3dd-4d5a-a692-a87037af107b" providerId="ADAL" clId="{97CE8EA3-16AE-45E5-B08E-C51A45B93B9F}" dt="2021-10-19T02:02:06.042" v="844" actId="478"/>
          <ac:picMkLst>
            <pc:docMk/>
            <pc:sldMk cId="988167159" sldId="365"/>
            <ac:picMk id="5" creationId="{0DDFCAEB-128E-4325-8F1B-24391512D600}"/>
          </ac:picMkLst>
        </pc:picChg>
        <pc:picChg chg="add mod">
          <ac:chgData name="Weifeng Xu" userId="e7aed605-a3dd-4d5a-a692-a87037af107b" providerId="ADAL" clId="{97CE8EA3-16AE-45E5-B08E-C51A45B93B9F}" dt="2021-10-28T16:50:07.497" v="2539" actId="1076"/>
          <ac:picMkLst>
            <pc:docMk/>
            <pc:sldMk cId="988167159" sldId="365"/>
            <ac:picMk id="6" creationId="{5299D6C2-361D-477B-9BC7-8CC6980FCBD1}"/>
          </ac:picMkLst>
        </pc:picChg>
        <pc:picChg chg="add del mod">
          <ac:chgData name="Weifeng Xu" userId="e7aed605-a3dd-4d5a-a692-a87037af107b" providerId="ADAL" clId="{97CE8EA3-16AE-45E5-B08E-C51A45B93B9F}" dt="2021-10-28T16:49:55.567" v="2533" actId="478"/>
          <ac:picMkLst>
            <pc:docMk/>
            <pc:sldMk cId="988167159" sldId="365"/>
            <ac:picMk id="7" creationId="{C59795CA-D5DD-4B5A-9CB7-006A17F65BA7}"/>
          </ac:picMkLst>
        </pc:picChg>
        <pc:picChg chg="add mod">
          <ac:chgData name="Weifeng Xu" userId="e7aed605-a3dd-4d5a-a692-a87037af107b" providerId="ADAL" clId="{97CE8EA3-16AE-45E5-B08E-C51A45B93B9F}" dt="2021-10-28T16:52:05.562" v="2547" actId="1076"/>
          <ac:picMkLst>
            <pc:docMk/>
            <pc:sldMk cId="988167159" sldId="365"/>
            <ac:picMk id="8" creationId="{C883BD12-543C-43C5-AE4B-3C03FF535A2E}"/>
          </ac:picMkLst>
        </pc:picChg>
      </pc:sldChg>
      <pc:sldChg chg="addSp modSp new mod modClrScheme chgLayout">
        <pc:chgData name="Weifeng Xu" userId="e7aed605-a3dd-4d5a-a692-a87037af107b" providerId="ADAL" clId="{97CE8EA3-16AE-45E5-B08E-C51A45B93B9F}" dt="2022-04-07T01:29:05.926" v="3106" actId="14100"/>
        <pc:sldMkLst>
          <pc:docMk/>
          <pc:sldMk cId="1478227442" sldId="366"/>
        </pc:sldMkLst>
        <pc:spChg chg="mod ord">
          <ac:chgData name="Weifeng Xu" userId="e7aed605-a3dd-4d5a-a692-a87037af107b" providerId="ADAL" clId="{97CE8EA3-16AE-45E5-B08E-C51A45B93B9F}" dt="2021-10-26T20:50:12.871" v="1755" actId="20577"/>
          <ac:spMkLst>
            <pc:docMk/>
            <pc:sldMk cId="1478227442" sldId="366"/>
            <ac:spMk id="2" creationId="{E9985047-FFC1-4DCB-BBBD-2EF2295AEACB}"/>
          </ac:spMkLst>
        </pc:spChg>
        <pc:spChg chg="add mod ord">
          <ac:chgData name="Weifeng Xu" userId="e7aed605-a3dd-4d5a-a692-a87037af107b" providerId="ADAL" clId="{97CE8EA3-16AE-45E5-B08E-C51A45B93B9F}" dt="2022-04-07T01:13:38.298" v="3083" actId="14"/>
          <ac:spMkLst>
            <pc:docMk/>
            <pc:sldMk cId="1478227442" sldId="366"/>
            <ac:spMk id="3" creationId="{379DA28D-9AAC-4911-9BC2-1E9BAEE9EFBC}"/>
          </ac:spMkLst>
        </pc:spChg>
        <pc:picChg chg="add mod">
          <ac:chgData name="Weifeng Xu" userId="e7aed605-a3dd-4d5a-a692-a87037af107b" providerId="ADAL" clId="{97CE8EA3-16AE-45E5-B08E-C51A45B93B9F}" dt="2021-10-26T20:51:17.323" v="1758" actId="1076"/>
          <ac:picMkLst>
            <pc:docMk/>
            <pc:sldMk cId="1478227442" sldId="366"/>
            <ac:picMk id="4" creationId="{A9994E2D-D9C4-4276-9A91-906EA123E2C7}"/>
          </ac:picMkLst>
        </pc:picChg>
        <pc:picChg chg="add mod">
          <ac:chgData name="Weifeng Xu" userId="e7aed605-a3dd-4d5a-a692-a87037af107b" providerId="ADAL" clId="{97CE8EA3-16AE-45E5-B08E-C51A45B93B9F}" dt="2021-10-26T20:51:18.771" v="1759" actId="1076"/>
          <ac:picMkLst>
            <pc:docMk/>
            <pc:sldMk cId="1478227442" sldId="366"/>
            <ac:picMk id="5" creationId="{8A235527-0052-4392-AB30-A0CCE7C0C262}"/>
          </ac:picMkLst>
        </pc:picChg>
        <pc:picChg chg="add mod">
          <ac:chgData name="Weifeng Xu" userId="e7aed605-a3dd-4d5a-a692-a87037af107b" providerId="ADAL" clId="{97CE8EA3-16AE-45E5-B08E-C51A45B93B9F}" dt="2022-04-07T01:29:05.926" v="3106" actId="14100"/>
          <ac:picMkLst>
            <pc:docMk/>
            <pc:sldMk cId="1478227442" sldId="366"/>
            <ac:picMk id="12" creationId="{E93C6239-6B5F-4E7C-8F66-E9C94F904203}"/>
          </ac:picMkLst>
        </pc:picChg>
        <pc:cxnChg chg="add">
          <ac:chgData name="Weifeng Xu" userId="e7aed605-a3dd-4d5a-a692-a87037af107b" providerId="ADAL" clId="{97CE8EA3-16AE-45E5-B08E-C51A45B93B9F}" dt="2021-10-26T20:51:21.918" v="1760" actId="11529"/>
          <ac:cxnSpMkLst>
            <pc:docMk/>
            <pc:sldMk cId="1478227442" sldId="366"/>
            <ac:cxnSpMk id="7" creationId="{AF2FF279-0167-457C-894F-FE0DC0B2879E}"/>
          </ac:cxnSpMkLst>
        </pc:cxnChg>
        <pc:cxnChg chg="add">
          <ac:chgData name="Weifeng Xu" userId="e7aed605-a3dd-4d5a-a692-a87037af107b" providerId="ADAL" clId="{97CE8EA3-16AE-45E5-B08E-C51A45B93B9F}" dt="2021-10-26T20:51:25.514" v="1761" actId="11529"/>
          <ac:cxnSpMkLst>
            <pc:docMk/>
            <pc:sldMk cId="1478227442" sldId="366"/>
            <ac:cxnSpMk id="9" creationId="{A176F3E3-59D3-4A4F-85B9-3BA2ACF4B83A}"/>
          </ac:cxnSpMkLst>
        </pc:cxnChg>
        <pc:cxnChg chg="add mod">
          <ac:chgData name="Weifeng Xu" userId="e7aed605-a3dd-4d5a-a692-a87037af107b" providerId="ADAL" clId="{97CE8EA3-16AE-45E5-B08E-C51A45B93B9F}" dt="2021-10-26T20:51:38.302" v="1764" actId="13822"/>
          <ac:cxnSpMkLst>
            <pc:docMk/>
            <pc:sldMk cId="1478227442" sldId="366"/>
            <ac:cxnSpMk id="11" creationId="{1FD01AB1-70A4-4203-9E3D-E96AEC4AA377}"/>
          </ac:cxnSpMkLst>
        </pc:cxnChg>
        <pc:cxnChg chg="add mod">
          <ac:chgData name="Weifeng Xu" userId="e7aed605-a3dd-4d5a-a692-a87037af107b" providerId="ADAL" clId="{97CE8EA3-16AE-45E5-B08E-C51A45B93B9F}" dt="2022-04-07T01:14:23.573" v="3084" actId="14100"/>
          <ac:cxnSpMkLst>
            <pc:docMk/>
            <pc:sldMk cId="1478227442" sldId="366"/>
            <ac:cxnSpMk id="13" creationId="{27635CFE-7454-4835-B2C9-E0413A881ABB}"/>
          </ac:cxnSpMkLst>
        </pc:cxnChg>
      </pc:sldChg>
      <pc:sldChg chg="addSp modSp new mod modClrScheme chgLayout">
        <pc:chgData name="Weifeng Xu" userId="e7aed605-a3dd-4d5a-a692-a87037af107b" providerId="ADAL" clId="{97CE8EA3-16AE-45E5-B08E-C51A45B93B9F}" dt="2021-11-01T14:15:56.571" v="2801" actId="20577"/>
        <pc:sldMkLst>
          <pc:docMk/>
          <pc:sldMk cId="3762676067" sldId="367"/>
        </pc:sldMkLst>
        <pc:spChg chg="mod ord">
          <ac:chgData name="Weifeng Xu" userId="e7aed605-a3dd-4d5a-a692-a87037af107b" providerId="ADAL" clId="{97CE8EA3-16AE-45E5-B08E-C51A45B93B9F}" dt="2021-10-26T20:40:32.068" v="1658" actId="700"/>
          <ac:spMkLst>
            <pc:docMk/>
            <pc:sldMk cId="3762676067" sldId="367"/>
            <ac:spMk id="2" creationId="{C884DE9C-3E56-4C0D-8398-BFE4059E27EF}"/>
          </ac:spMkLst>
        </pc:spChg>
        <pc:spChg chg="add mod ord">
          <ac:chgData name="Weifeng Xu" userId="e7aed605-a3dd-4d5a-a692-a87037af107b" providerId="ADAL" clId="{97CE8EA3-16AE-45E5-B08E-C51A45B93B9F}" dt="2021-11-01T14:15:56.571" v="2801" actId="20577"/>
          <ac:spMkLst>
            <pc:docMk/>
            <pc:sldMk cId="3762676067" sldId="367"/>
            <ac:spMk id="3" creationId="{5EDE46C5-D277-48E5-92CF-D5E9BC196270}"/>
          </ac:spMkLst>
        </pc:spChg>
        <pc:picChg chg="add mod">
          <ac:chgData name="Weifeng Xu" userId="e7aed605-a3dd-4d5a-a692-a87037af107b" providerId="ADAL" clId="{97CE8EA3-16AE-45E5-B08E-C51A45B93B9F}" dt="2021-10-26T20:43:35.241" v="1662" actId="1076"/>
          <ac:picMkLst>
            <pc:docMk/>
            <pc:sldMk cId="3762676067" sldId="367"/>
            <ac:picMk id="1026" creationId="{8C60CB4D-3651-4235-8461-2815184A65A4}"/>
          </ac:picMkLst>
        </pc:picChg>
      </pc:sldChg>
      <pc:sldChg chg="addSp modSp new mod">
        <pc:chgData name="Weifeng Xu" userId="e7aed605-a3dd-4d5a-a692-a87037af107b" providerId="ADAL" clId="{97CE8EA3-16AE-45E5-B08E-C51A45B93B9F}" dt="2022-04-07T01:31:19.563" v="3112" actId="1076"/>
        <pc:sldMkLst>
          <pc:docMk/>
          <pc:sldMk cId="1039311116" sldId="368"/>
        </pc:sldMkLst>
        <pc:spChg chg="mod">
          <ac:chgData name="Weifeng Xu" userId="e7aed605-a3dd-4d5a-a692-a87037af107b" providerId="ADAL" clId="{97CE8EA3-16AE-45E5-B08E-C51A45B93B9F}" dt="2021-10-28T12:39:20.388" v="1835" actId="20577"/>
          <ac:spMkLst>
            <pc:docMk/>
            <pc:sldMk cId="1039311116" sldId="368"/>
            <ac:spMk id="2" creationId="{98F6B0E7-FEBE-464E-AE69-92DC72460F29}"/>
          </ac:spMkLst>
        </pc:spChg>
        <pc:spChg chg="mod">
          <ac:chgData name="Weifeng Xu" userId="e7aed605-a3dd-4d5a-a692-a87037af107b" providerId="ADAL" clId="{97CE8EA3-16AE-45E5-B08E-C51A45B93B9F}" dt="2021-10-28T12:48:55.126" v="1918" actId="20577"/>
          <ac:spMkLst>
            <pc:docMk/>
            <pc:sldMk cId="1039311116" sldId="368"/>
            <ac:spMk id="3" creationId="{4057717D-EC05-44EC-AB96-CF263544D46E}"/>
          </ac:spMkLst>
        </pc:spChg>
        <pc:picChg chg="add mod">
          <ac:chgData name="Weifeng Xu" userId="e7aed605-a3dd-4d5a-a692-a87037af107b" providerId="ADAL" clId="{97CE8EA3-16AE-45E5-B08E-C51A45B93B9F}" dt="2022-04-07T01:31:19.563" v="3112" actId="1076"/>
          <ac:picMkLst>
            <pc:docMk/>
            <pc:sldMk cId="1039311116" sldId="368"/>
            <ac:picMk id="4" creationId="{3BF7807E-701F-48FE-BE91-0958FC23BAF6}"/>
          </ac:picMkLst>
        </pc:picChg>
      </pc:sldChg>
      <pc:sldChg chg="delSp modSp add mod ord modNotesTx">
        <pc:chgData name="Weifeng Xu" userId="e7aed605-a3dd-4d5a-a692-a87037af107b" providerId="ADAL" clId="{97CE8EA3-16AE-45E5-B08E-C51A45B93B9F}" dt="2022-04-07T01:55:46.257" v="3152" actId="21"/>
        <pc:sldMkLst>
          <pc:docMk/>
          <pc:sldMk cId="3308752769" sldId="369"/>
        </pc:sldMkLst>
        <pc:spChg chg="mod">
          <ac:chgData name="Weifeng Xu" userId="e7aed605-a3dd-4d5a-a692-a87037af107b" providerId="ADAL" clId="{97CE8EA3-16AE-45E5-B08E-C51A45B93B9F}" dt="2021-11-09T16:39:32.136" v="3061" actId="20577"/>
          <ac:spMkLst>
            <pc:docMk/>
            <pc:sldMk cId="3308752769" sldId="369"/>
            <ac:spMk id="2" creationId="{00000000-0000-0000-0000-000000000000}"/>
          </ac:spMkLst>
        </pc:spChg>
        <pc:spChg chg="mod">
          <ac:chgData name="Weifeng Xu" userId="e7aed605-a3dd-4d5a-a692-a87037af107b" providerId="ADAL" clId="{97CE8EA3-16AE-45E5-B08E-C51A45B93B9F}" dt="2022-04-07T01:55:46.257" v="3152" actId="21"/>
          <ac:spMkLst>
            <pc:docMk/>
            <pc:sldMk cId="3308752769" sldId="369"/>
            <ac:spMk id="3" creationId="{00000000-0000-0000-0000-000000000000}"/>
          </ac:spMkLst>
        </pc:spChg>
        <pc:picChg chg="del">
          <ac:chgData name="Weifeng Xu" userId="e7aed605-a3dd-4d5a-a692-a87037af107b" providerId="ADAL" clId="{97CE8EA3-16AE-45E5-B08E-C51A45B93B9F}" dt="2021-10-28T13:21:24.303" v="2030" actId="478"/>
          <ac:picMkLst>
            <pc:docMk/>
            <pc:sldMk cId="3308752769" sldId="369"/>
            <ac:picMk id="4" creationId="{00000000-0000-0000-0000-000000000000}"/>
          </ac:picMkLst>
        </pc:picChg>
      </pc:sldChg>
      <pc:sldChg chg="modSp new mod ord">
        <pc:chgData name="Weifeng Xu" userId="e7aed605-a3dd-4d5a-a692-a87037af107b" providerId="ADAL" clId="{97CE8EA3-16AE-45E5-B08E-C51A45B93B9F}" dt="2021-10-28T16:59:03.957" v="2649" actId="6549"/>
        <pc:sldMkLst>
          <pc:docMk/>
          <pc:sldMk cId="4165059793" sldId="370"/>
        </pc:sldMkLst>
        <pc:spChg chg="mod">
          <ac:chgData name="Weifeng Xu" userId="e7aed605-a3dd-4d5a-a692-a87037af107b" providerId="ADAL" clId="{97CE8EA3-16AE-45E5-B08E-C51A45B93B9F}" dt="2021-10-28T13:56:22.867" v="2291"/>
          <ac:spMkLst>
            <pc:docMk/>
            <pc:sldMk cId="4165059793" sldId="370"/>
            <ac:spMk id="2" creationId="{FF14DE0E-73EE-439A-B697-9565C9CC5746}"/>
          </ac:spMkLst>
        </pc:spChg>
        <pc:spChg chg="mod">
          <ac:chgData name="Weifeng Xu" userId="e7aed605-a3dd-4d5a-a692-a87037af107b" providerId="ADAL" clId="{97CE8EA3-16AE-45E5-B08E-C51A45B93B9F}" dt="2021-10-28T16:59:03.957" v="2649" actId="6549"/>
          <ac:spMkLst>
            <pc:docMk/>
            <pc:sldMk cId="4165059793" sldId="370"/>
            <ac:spMk id="3" creationId="{930DED48-1F33-42F5-9B37-E9EC2C8E5F45}"/>
          </ac:spMkLst>
        </pc:spChg>
      </pc:sldChg>
      <pc:sldChg chg="addSp delSp modSp add mod ord">
        <pc:chgData name="Weifeng Xu" userId="e7aed605-a3dd-4d5a-a692-a87037af107b" providerId="ADAL" clId="{97CE8EA3-16AE-45E5-B08E-C51A45B93B9F}" dt="2021-11-01T14:31:11.370" v="2811" actId="207"/>
        <pc:sldMkLst>
          <pc:docMk/>
          <pc:sldMk cId="3765772687" sldId="371"/>
        </pc:sldMkLst>
        <pc:spChg chg="mod">
          <ac:chgData name="Weifeng Xu" userId="e7aed605-a3dd-4d5a-a692-a87037af107b" providerId="ADAL" clId="{97CE8EA3-16AE-45E5-B08E-C51A45B93B9F}" dt="2021-11-01T14:31:11.370" v="2811" actId="207"/>
          <ac:spMkLst>
            <pc:docMk/>
            <pc:sldMk cId="3765772687" sldId="371"/>
            <ac:spMk id="2" creationId="{00000000-0000-0000-0000-000000000000}"/>
          </ac:spMkLst>
        </pc:spChg>
        <pc:spChg chg="mod">
          <ac:chgData name="Weifeng Xu" userId="e7aed605-a3dd-4d5a-a692-a87037af107b" providerId="ADAL" clId="{97CE8EA3-16AE-45E5-B08E-C51A45B93B9F}" dt="2021-10-29T01:44:19.764" v="2775" actId="20577"/>
          <ac:spMkLst>
            <pc:docMk/>
            <pc:sldMk cId="3765772687" sldId="371"/>
            <ac:spMk id="9" creationId="{00000000-0000-0000-0000-000000000000}"/>
          </ac:spMkLst>
        </pc:spChg>
        <pc:picChg chg="add mod">
          <ac:chgData name="Weifeng Xu" userId="e7aed605-a3dd-4d5a-a692-a87037af107b" providerId="ADAL" clId="{97CE8EA3-16AE-45E5-B08E-C51A45B93B9F}" dt="2021-10-29T01:40:15.031" v="2747" actId="1076"/>
          <ac:picMkLst>
            <pc:docMk/>
            <pc:sldMk cId="3765772687" sldId="371"/>
            <ac:picMk id="3" creationId="{7F342F17-0F08-44B5-9845-501DAE9B24D4}"/>
          </ac:picMkLst>
        </pc:picChg>
        <pc:picChg chg="del">
          <ac:chgData name="Weifeng Xu" userId="e7aed605-a3dd-4d5a-a692-a87037af107b" providerId="ADAL" clId="{97CE8EA3-16AE-45E5-B08E-C51A45B93B9F}" dt="2021-10-28T16:55:56.079" v="2629" actId="478"/>
          <ac:picMkLst>
            <pc:docMk/>
            <pc:sldMk cId="3765772687" sldId="371"/>
            <ac:picMk id="4" creationId="{DBC2D48F-4116-487B-B3E4-5AAA82A013A0}"/>
          </ac:picMkLst>
        </pc:picChg>
        <pc:picChg chg="del">
          <ac:chgData name="Weifeng Xu" userId="e7aed605-a3dd-4d5a-a692-a87037af107b" providerId="ADAL" clId="{97CE8EA3-16AE-45E5-B08E-C51A45B93B9F}" dt="2021-10-28T16:55:53.064" v="2628" actId="478"/>
          <ac:picMkLst>
            <pc:docMk/>
            <pc:sldMk cId="3765772687" sldId="371"/>
            <ac:picMk id="7" creationId="{C59795CA-D5DD-4B5A-9CB7-006A17F65BA7}"/>
          </ac:picMkLst>
        </pc:picChg>
      </pc:sldChg>
      <pc:sldChg chg="modSp add mod ord">
        <pc:chgData name="Weifeng Xu" userId="e7aed605-a3dd-4d5a-a692-a87037af107b" providerId="ADAL" clId="{97CE8EA3-16AE-45E5-B08E-C51A45B93B9F}" dt="2022-04-12T22:36:45.737" v="3163" actId="20578"/>
        <pc:sldMkLst>
          <pc:docMk/>
          <pc:sldMk cId="2383960421" sldId="372"/>
        </pc:sldMkLst>
        <pc:spChg chg="mod">
          <ac:chgData name="Weifeng Xu" userId="e7aed605-a3dd-4d5a-a692-a87037af107b" providerId="ADAL" clId="{97CE8EA3-16AE-45E5-B08E-C51A45B93B9F}" dt="2021-11-09T16:39:27.985" v="3057" actId="20577"/>
          <ac:spMkLst>
            <pc:docMk/>
            <pc:sldMk cId="2383960421" sldId="372"/>
            <ac:spMk id="2" creationId="{00000000-0000-0000-0000-000000000000}"/>
          </ac:spMkLst>
        </pc:spChg>
        <pc:spChg chg="mod">
          <ac:chgData name="Weifeng Xu" userId="e7aed605-a3dd-4d5a-a692-a87037af107b" providerId="ADAL" clId="{97CE8EA3-16AE-45E5-B08E-C51A45B93B9F}" dt="2022-04-12T22:36:45.737" v="3163" actId="20578"/>
          <ac:spMkLst>
            <pc:docMk/>
            <pc:sldMk cId="2383960421" sldId="372"/>
            <ac:spMk id="3" creationId="{00000000-0000-0000-0000-000000000000}"/>
          </ac:spMkLst>
        </pc:spChg>
      </pc:sldChg>
      <pc:sldChg chg="addSp delSp modSp new mod modNotesTx">
        <pc:chgData name="Weifeng Xu" userId="e7aed605-a3dd-4d5a-a692-a87037af107b" providerId="ADAL" clId="{97CE8EA3-16AE-45E5-B08E-C51A45B93B9F}" dt="2022-04-19T15:24:57.298" v="3509" actId="1076"/>
        <pc:sldMkLst>
          <pc:docMk/>
          <pc:sldMk cId="3500648668" sldId="373"/>
        </pc:sldMkLst>
        <pc:spChg chg="add mod">
          <ac:chgData name="Weifeng Xu" userId="e7aed605-a3dd-4d5a-a692-a87037af107b" providerId="ADAL" clId="{97CE8EA3-16AE-45E5-B08E-C51A45B93B9F}" dt="2022-04-19T12:51:21.596" v="3306" actId="1076"/>
          <ac:spMkLst>
            <pc:docMk/>
            <pc:sldMk cId="3500648668" sldId="373"/>
            <ac:spMk id="4" creationId="{E57A9702-FE32-4374-A8B4-7DE54BC45189}"/>
          </ac:spMkLst>
        </pc:spChg>
        <pc:spChg chg="add del mod">
          <ac:chgData name="Weifeng Xu" userId="e7aed605-a3dd-4d5a-a692-a87037af107b" providerId="ADAL" clId="{97CE8EA3-16AE-45E5-B08E-C51A45B93B9F}" dt="2022-04-19T12:51:43.759" v="3311" actId="22"/>
          <ac:spMkLst>
            <pc:docMk/>
            <pc:sldMk cId="3500648668" sldId="373"/>
            <ac:spMk id="6" creationId="{9AE1171C-B785-4622-9AC4-625E40190C15}"/>
          </ac:spMkLst>
        </pc:spChg>
        <pc:picChg chg="add mod">
          <ac:chgData name="Weifeng Xu" userId="e7aed605-a3dd-4d5a-a692-a87037af107b" providerId="ADAL" clId="{97CE8EA3-16AE-45E5-B08E-C51A45B93B9F}" dt="2022-04-19T12:51:22.857" v="3307" actId="1076"/>
          <ac:picMkLst>
            <pc:docMk/>
            <pc:sldMk cId="3500648668" sldId="373"/>
            <ac:picMk id="3" creationId="{D6CDAA1B-8BC3-4E25-B841-2FB78D9E7AC5}"/>
          </ac:picMkLst>
        </pc:picChg>
        <pc:picChg chg="add mod">
          <ac:chgData name="Weifeng Xu" userId="e7aed605-a3dd-4d5a-a692-a87037af107b" providerId="ADAL" clId="{97CE8EA3-16AE-45E5-B08E-C51A45B93B9F}" dt="2022-04-19T15:24:57.298" v="3509" actId="1076"/>
          <ac:picMkLst>
            <pc:docMk/>
            <pc:sldMk cId="3500648668" sldId="373"/>
            <ac:picMk id="5" creationId="{5C4BEAF6-DDDF-4563-9DB2-0F5C24911668}"/>
          </ac:picMkLst>
        </pc:picChg>
        <pc:picChg chg="add mod">
          <ac:chgData name="Weifeng Xu" userId="e7aed605-a3dd-4d5a-a692-a87037af107b" providerId="ADAL" clId="{97CE8EA3-16AE-45E5-B08E-C51A45B93B9F}" dt="2022-04-19T12:43:49.021" v="3261" actId="1076"/>
          <ac:picMkLst>
            <pc:docMk/>
            <pc:sldMk cId="3500648668" sldId="373"/>
            <ac:picMk id="1026" creationId="{5B38AA0F-A0F3-4C77-AF86-B5C61A5CFD4E}"/>
          </ac:picMkLst>
        </pc:picChg>
      </pc:sldChg>
      <pc:sldChg chg="addSp delSp modSp new mod">
        <pc:chgData name="Weifeng Xu" userId="e7aed605-a3dd-4d5a-a692-a87037af107b" providerId="ADAL" clId="{97CE8EA3-16AE-45E5-B08E-C51A45B93B9F}" dt="2022-04-19T15:24:35.644" v="3506" actId="1076"/>
        <pc:sldMkLst>
          <pc:docMk/>
          <pc:sldMk cId="1332504602" sldId="374"/>
        </pc:sldMkLst>
        <pc:spChg chg="add mod">
          <ac:chgData name="Weifeng Xu" userId="e7aed605-a3dd-4d5a-a692-a87037af107b" providerId="ADAL" clId="{97CE8EA3-16AE-45E5-B08E-C51A45B93B9F}" dt="2022-04-19T15:24:35.644" v="3506" actId="1076"/>
          <ac:spMkLst>
            <pc:docMk/>
            <pc:sldMk cId="1332504602" sldId="374"/>
            <ac:spMk id="3" creationId="{6D5286B6-187B-4F33-8661-6D2366492369}"/>
          </ac:spMkLst>
        </pc:spChg>
        <pc:spChg chg="add mod">
          <ac:chgData name="Weifeng Xu" userId="e7aed605-a3dd-4d5a-a692-a87037af107b" providerId="ADAL" clId="{97CE8EA3-16AE-45E5-B08E-C51A45B93B9F}" dt="2022-04-19T12:54:50.962" v="3397" actId="1076"/>
          <ac:spMkLst>
            <pc:docMk/>
            <pc:sldMk cId="1332504602" sldId="374"/>
            <ac:spMk id="6" creationId="{E711A648-B4A1-4BC4-96D2-FD0569D07823}"/>
          </ac:spMkLst>
        </pc:spChg>
        <pc:spChg chg="add del mod">
          <ac:chgData name="Weifeng Xu" userId="e7aed605-a3dd-4d5a-a692-a87037af107b" providerId="ADAL" clId="{97CE8EA3-16AE-45E5-B08E-C51A45B93B9F}" dt="2022-04-19T15:24:25.888" v="3503" actId="478"/>
          <ac:spMkLst>
            <pc:docMk/>
            <pc:sldMk cId="1332504602" sldId="374"/>
            <ac:spMk id="7" creationId="{074A1455-80F6-4F36-B25C-2F792B6064F3}"/>
          </ac:spMkLst>
        </pc:spChg>
        <pc:picChg chg="add mod">
          <ac:chgData name="Weifeng Xu" userId="e7aed605-a3dd-4d5a-a692-a87037af107b" providerId="ADAL" clId="{97CE8EA3-16AE-45E5-B08E-C51A45B93B9F}" dt="2022-04-19T12:54:50.962" v="3397" actId="1076"/>
          <ac:picMkLst>
            <pc:docMk/>
            <pc:sldMk cId="1332504602" sldId="374"/>
            <ac:picMk id="5" creationId="{1E92701B-8290-4C2B-9A11-07024504BA97}"/>
          </ac:picMkLst>
        </pc:picChg>
        <pc:picChg chg="add mod">
          <ac:chgData name="Weifeng Xu" userId="e7aed605-a3dd-4d5a-a692-a87037af107b" providerId="ADAL" clId="{97CE8EA3-16AE-45E5-B08E-C51A45B93B9F}" dt="2022-04-19T15:24:33.128" v="3505" actId="1076"/>
          <ac:picMkLst>
            <pc:docMk/>
            <pc:sldMk cId="1332504602" sldId="374"/>
            <ac:picMk id="8" creationId="{C027A5E5-2101-48A0-8EFF-F07D32EE053B}"/>
          </ac:picMkLst>
        </pc:picChg>
      </pc:sldChg>
      <pc:sldChg chg="addSp new mod ord">
        <pc:chgData name="Weifeng Xu" userId="e7aed605-a3dd-4d5a-a692-a87037af107b" providerId="ADAL" clId="{97CE8EA3-16AE-45E5-B08E-C51A45B93B9F}" dt="2022-04-19T12:55:43.498" v="3402"/>
        <pc:sldMkLst>
          <pc:docMk/>
          <pc:sldMk cId="2849683126" sldId="375"/>
        </pc:sldMkLst>
        <pc:picChg chg="add">
          <ac:chgData name="Weifeng Xu" userId="e7aed605-a3dd-4d5a-a692-a87037af107b" providerId="ADAL" clId="{97CE8EA3-16AE-45E5-B08E-C51A45B93B9F}" dt="2022-04-19T12:53:13.340" v="3322" actId="22"/>
          <ac:picMkLst>
            <pc:docMk/>
            <pc:sldMk cId="2849683126" sldId="375"/>
            <ac:picMk id="3" creationId="{5F3B10CF-F0A1-4DF9-A28B-62F4E6298643}"/>
          </ac:picMkLst>
        </pc:picChg>
      </pc:sldChg>
      <pc:sldChg chg="addSp new mod">
        <pc:chgData name="Weifeng Xu" userId="e7aed605-a3dd-4d5a-a692-a87037af107b" providerId="ADAL" clId="{97CE8EA3-16AE-45E5-B08E-C51A45B93B9F}" dt="2022-04-19T12:55:33.243" v="3400" actId="22"/>
        <pc:sldMkLst>
          <pc:docMk/>
          <pc:sldMk cId="498353629" sldId="376"/>
        </pc:sldMkLst>
        <pc:picChg chg="add">
          <ac:chgData name="Weifeng Xu" userId="e7aed605-a3dd-4d5a-a692-a87037af107b" providerId="ADAL" clId="{97CE8EA3-16AE-45E5-B08E-C51A45B93B9F}" dt="2022-04-19T12:55:33.243" v="3400" actId="22"/>
          <ac:picMkLst>
            <pc:docMk/>
            <pc:sldMk cId="498353629" sldId="376"/>
            <ac:picMk id="3" creationId="{CBD78C11-D0E9-4F8F-A92D-A755BC34E18A}"/>
          </ac:picMkLst>
        </pc:picChg>
      </pc:sldChg>
    </pc:docChg>
  </pc:docChgLst>
  <pc:docChgLst>
    <pc:chgData name="Richard Wheeless" userId="S::id63la41@ubalt.edu::edf7d7f9-5d95-4eec-886d-0f745236a21b" providerId="AD" clId="Web-{1CD4744B-46E9-485E-8B11-DDA791EF49FF}"/>
    <pc:docChg chg="modSld">
      <pc:chgData name="Richard Wheeless" userId="S::id63la41@ubalt.edu::edf7d7f9-5d95-4eec-886d-0f745236a21b" providerId="AD" clId="Web-{1CD4744B-46E9-485E-8B11-DDA791EF49FF}" dt="2020-10-19T08:22:19.562" v="6" actId="1076"/>
      <pc:docMkLst>
        <pc:docMk/>
      </pc:docMkLst>
      <pc:sldChg chg="modSp">
        <pc:chgData name="Richard Wheeless" userId="S::id63la41@ubalt.edu::edf7d7f9-5d95-4eec-886d-0f745236a21b" providerId="AD" clId="Web-{1CD4744B-46E9-485E-8B11-DDA791EF49FF}" dt="2020-10-19T08:22:19.562" v="6" actId="1076"/>
        <pc:sldMkLst>
          <pc:docMk/>
          <pc:sldMk cId="244327251" sldId="272"/>
        </pc:sldMkLst>
        <pc:spChg chg="mod">
          <ac:chgData name="Richard Wheeless" userId="S::id63la41@ubalt.edu::edf7d7f9-5d95-4eec-886d-0f745236a21b" providerId="AD" clId="Web-{1CD4744B-46E9-485E-8B11-DDA791EF49FF}" dt="2020-10-19T08:22:17.656" v="5" actId="1076"/>
          <ac:spMkLst>
            <pc:docMk/>
            <pc:sldMk cId="244327251" sldId="272"/>
            <ac:spMk id="2" creationId="{00000000-0000-0000-0000-000000000000}"/>
          </ac:spMkLst>
        </pc:spChg>
        <pc:picChg chg="mod">
          <ac:chgData name="Richard Wheeless" userId="S::id63la41@ubalt.edu::edf7d7f9-5d95-4eec-886d-0f745236a21b" providerId="AD" clId="Web-{1CD4744B-46E9-485E-8B11-DDA791EF49FF}" dt="2020-10-19T08:22:19.562" v="6" actId="1076"/>
          <ac:picMkLst>
            <pc:docMk/>
            <pc:sldMk cId="244327251" sldId="272"/>
            <ac:picMk id="4" creationId="{00000000-0000-0000-0000-000000000000}"/>
          </ac:picMkLst>
        </pc:picChg>
      </pc:sldChg>
    </pc:docChg>
  </pc:docChgLst>
  <pc:docChgLst>
    <pc:chgData name="Richard Wheeless" userId="S::id63la41@ubalt.edu::edf7d7f9-5d95-4eec-886d-0f745236a21b" providerId="AD" clId="Web-{1145B16C-5E93-681B-B9BA-C7C9CDE20735}"/>
    <pc:docChg chg="modSld">
      <pc:chgData name="Richard Wheeless" userId="S::id63la41@ubalt.edu::edf7d7f9-5d95-4eec-886d-0f745236a21b" providerId="AD" clId="Web-{1145B16C-5E93-681B-B9BA-C7C9CDE20735}" dt="2020-10-22T20:25:25.022" v="9" actId="1076"/>
      <pc:docMkLst>
        <pc:docMk/>
      </pc:docMkLst>
      <pc:sldChg chg="modSp">
        <pc:chgData name="Richard Wheeless" userId="S::id63la41@ubalt.edu::edf7d7f9-5d95-4eec-886d-0f745236a21b" providerId="AD" clId="Web-{1145B16C-5E93-681B-B9BA-C7C9CDE20735}" dt="2020-10-22T20:25:25.022" v="9" actId="1076"/>
        <pc:sldMkLst>
          <pc:docMk/>
          <pc:sldMk cId="244327251" sldId="272"/>
        </pc:sldMkLst>
        <pc:picChg chg="mod">
          <ac:chgData name="Richard Wheeless" userId="S::id63la41@ubalt.edu::edf7d7f9-5d95-4eec-886d-0f745236a21b" providerId="AD" clId="Web-{1145B16C-5E93-681B-B9BA-C7C9CDE20735}" dt="2020-10-22T20:25:25.022" v="9" actId="1076"/>
          <ac:picMkLst>
            <pc:docMk/>
            <pc:sldMk cId="244327251" sldId="272"/>
            <ac:picMk id="4"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07.920"/>
    </inkml:context>
    <inkml:brush xml:id="br0">
      <inkml:brushProperty name="width" value="0.05" units="cm"/>
      <inkml:brushProperty name="height" value="0.05" units="cm"/>
      <inkml:brushProperty name="color" value="#66CC00"/>
    </inkml:brush>
  </inkml:definitions>
  <inkml:trace contextRef="#ctx0" brushRef="#br0">1 994 24575,'17'-2'0,"1"0"0,-1-1 0,0-1 0,0-1 0,0 0 0,22-11 0,26-7 0,153-53 0,75-20 0,-16 38 0,-3 2 0,-20 15 0,-26 6 0,-48-1 0,190-12 0,347-31 0,-399 41 0,249-37 0,7 14 0,-405 48 0,19-5 0,197-10 0,-285 26 0,289-9 0,24-2 0,-82 5 0,653-2 0,-612 12 0,-245-3 0,714 14 0,-17-8 0,-697-15 0,236-53 0,-227 36 0,1 5 0,255-6 0,631 29 0,-347 1 0,-366-3 0,340 3 0,-262 19 0,-284-16 0,437 12 0,-314-19 0,260 4 0,-182 20 0,-208-5 0,-12-1 0,329 12 0,-60-6 0,-149 12 0,-54-7 0,732 47 0,-290-35 0,347 56 0,-273 12 0,221 17 0,-299-53 0,-307-16 0,-29-4 0,516 101 0,-546-98 0,225 49 0,-322-80 0,-35-8 0,0 4 0,98 34 0,-91-23 0,145 26 0,-72-19 0,255 38 0,4-35 0,-150-9 0,-162-16 0,-57-5 0,-36-6 0,44 4 0,-59-8 0,1 1 0,-1 1 0,0 0 0,1 0 0,-1 1 0,0 0 0,0 1 0,-1 0 0,1 0 0,-1 1 0,0 1 0,0-1 0,0 1 0,-1 1 0,0 0 0,0 0 0,-1 0 0,11 14 0,59 62 0,15 20 0,18 23 0,-102-118 120,-4-6-1605,-7-12-5341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1.926"/>
    </inkml:context>
    <inkml:brush xml:id="br0">
      <inkml:brushProperty name="width" value="0.05" units="cm"/>
      <inkml:brushProperty name="height" value="0.05" units="cm"/>
      <inkml:brushProperty name="color" value="#66CC00"/>
    </inkml:brush>
  </inkml:definitions>
  <inkml:trace contextRef="#ctx0" brushRef="#br0">324 6 24575,'-1'2'0,"-1"1"0,1-1 0,-1 0 0,0 0 0,0 0 0,0 0 0,0-1 0,0 1 0,0-1 0,0 1 0,0-1 0,-1 0 0,1 1 0,-4 0 0,-3 3 0,0 0 0,1 2 0,-1-1 0,1 1 0,1 0 0,-1 0 0,1 1 0,0 0 0,1 1 0,0-1 0,-8 16 0,5-10 0,-2-1 0,1 0 0,-2 0 0,1-1 0,-26 19 0,-16 17 0,47-42 0,2 1 0,-1-1 0,1 1 0,0 0 0,0 0 0,1 1 0,0-1 0,0 1 0,1-1 0,0 1 0,-2 15 0,1 8 0,1 52 0,2-75 0,0 5 0,1-1 0,0 1 0,0-1 0,2 0 0,0 0 0,0 0 0,1 0 0,0 0 0,1 0 0,0-1 0,1 0 0,0 0 0,1-1 0,0 0 0,1 0 0,0 0 0,1-1 0,0 0 0,10 8 0,0-1 0,-9-7 0,-1-1 0,1 0 0,1 0 0,0-1 0,0 0 0,0-1 0,1-1 0,16 7 0,9-3 0,1-1 0,0-1 0,64 1 0,116-12 0,-209 3 0,1-1 0,-1 0 0,1-1 0,-1 0 0,0 0 0,0-1 0,-1 0 0,1-1 0,-1 0 0,9-6 0,-6 4 0,0 0 0,0 1 0,0 1 0,1-1 0,15-3 0,19-2 0,-31 9 0,0-1 0,-1-1 0,0 0 0,0-1 0,0-1 0,0 0 0,-1 0 0,24-17 0,-7 1 0,-24 19 0,1-1 0,-1-1 0,0 1 0,0-1 0,-1 0 0,1 0 0,-1-1 0,0 1 0,-1-1 0,0 0 0,1-1 0,-2 1 0,1-1 0,2-8 0,4-15 0,-1-1 0,-2 0 0,6-50 0,-12 66 0,-1 0 0,0 0 0,-1 0 0,-1 0 0,0 0 0,-1 1 0,-1-1 0,0 1 0,-11-27 0,-16-21 0,-37-57 0,65 115 0,0 0 0,0 0 0,0 1 0,-1-1 0,0 1 0,1 0 0,-1 0 0,0 0 0,0 0 0,0 1 0,-1-1 0,1 1 0,-1 0 0,1 1 0,-1-1 0,0 1 0,-8-2 0,-5 2 0,-1-1 0,1 2 0,-27 3 0,5-1 0,18 0 6,1 1-1,0 1 0,1 1 0,-1 1 1,1 0-1,-33 17 0,-24 6-1407,58-23-5424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6.303"/>
    </inkml:context>
    <inkml:brush xml:id="br0">
      <inkml:brushProperty name="width" value="0.05" units="cm"/>
      <inkml:brushProperty name="height" value="0.05" units="cm"/>
      <inkml:brushProperty name="color" value="#66CC00"/>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1T14:21:18.060"/>
    </inkml:context>
    <inkml:brush xml:id="br0">
      <inkml:brushProperty name="width" value="0.05" units="cm"/>
      <inkml:brushProperty name="height" value="0.05" units="cm"/>
      <inkml:brushProperty name="color" value="#66CC00"/>
    </inkml:brush>
  </inkml:definitions>
  <inkml:trace contextRef="#ctx0" brushRef="#br0">389 87 24575,'-39'-1'0,"21"0"0,0 1 0,0 0 0,-21 4 0,34-3 0,0 0 0,0 0 0,0 1 0,0 0 0,0 0 0,1 0 0,-1 0 0,1 1 0,-1 0 0,1-1 0,0 2 0,0-1 0,0 0 0,0 1 0,-4 6 0,-7 12 0,1 1 0,2 0 0,0 1 0,1 0 0,-8 31 0,-10 11 0,18-44 0,-12 39 0,16-38 0,0-3 0,2 0 0,0 0 0,1 0 0,-2 30 0,6-44 0,0 0 0,0 0 0,1 0 0,0 0 0,0 0 0,0 0 0,1 0 0,0-1 0,0 1 0,1 0 0,-1-1 0,1 0 0,0 0 0,1 0 0,-1 0 0,1 0 0,0-1 0,0 1 0,0-1 0,6 4 0,57 41 0,109 60 0,-162-102 0,1 0 0,-1-1 0,2 0 0,-1-2 0,0 1 0,21 2 0,98 4 0,-50-5 0,21 8 0,-60-7 0,1-2 0,75 0 0,-104-7 0,0 0 0,1-2 0,-1 1 0,30-13 0,66-34 0,-41 17 0,178-71 0,-245 102 0,0 0 0,0 0 0,-1-1 0,1 0 0,-1 0 0,1 0 0,-1 0 0,0-1 0,-1 0 0,1 0 0,0 0 0,-1 0 0,5-8 0,-6 6 0,1 0 0,-1 0 0,-1-1 0,1 1 0,-1 0 0,0-1 0,-1 1 0,0 0 0,0-1 0,-1-12 0,-10-195 0,10 207 0,-1 1 0,1-1 0,-1 1 0,0-1 0,-1 1 0,1 0 0,-1-1 0,-1 1 0,-7-10 0,-45-51 0,29 37 0,-48-45 0,19 21 0,48 47 0,0 0 0,-1 0 0,1 1 0,-1 1 0,-1-1 0,1 1 0,-1 1 0,1 0 0,-18-5 0,-12-1 0,-46-6 0,80 16 0,-120-14-185,-233 6 1,263 9-812,77-1-5830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http://xmlstar.sourceforge.net/doc/UG/</a:t>
            </a:r>
          </a:p>
        </p:txBody>
      </p:sp>
      <p:sp>
        <p:nvSpPr>
          <p:cNvPr id="4" name="Slide Number Placeholder 3"/>
          <p:cNvSpPr>
            <a:spLocks noGrp="1"/>
          </p:cNvSpPr>
          <p:nvPr>
            <p:ph type="sldNum" sz="quarter" idx="10"/>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254462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475471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p:txBody>
      </p:sp>
      <p:sp>
        <p:nvSpPr>
          <p:cNvPr id="4" name="Slide Number Placeholder 3"/>
          <p:cNvSpPr>
            <a:spLocks noGrp="1"/>
          </p:cNvSpPr>
          <p:nvPr>
            <p:ph type="sldNum" sz="quarter" idx="10"/>
          </p:nvPr>
        </p:nvSpPr>
        <p:spPr/>
        <p:txBody>
          <a:bodyPr/>
          <a:lstStyle/>
          <a:p>
            <a:fld id="{DDBF98C7-164A-4723-84F0-B1E4B080DDEC}" type="slidenum">
              <a:rPr lang="en-US" smtClean="0"/>
              <a:t>17</a:t>
            </a:fld>
            <a:endParaRPr lang="en-US"/>
          </a:p>
        </p:txBody>
      </p:sp>
    </p:spTree>
    <p:extLst>
      <p:ext uri="{BB962C8B-B14F-4D97-AF65-F5344CB8AC3E}">
        <p14:creationId xmlns:p14="http://schemas.microsoft.com/office/powerpoint/2010/main" val="3920818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https://www.sans.org/reading-room/whitepapers/forensics/windows-shellbag-forensics-in-depth-34545</a:t>
            </a:r>
          </a:p>
          <a:p>
            <a:r>
              <a:rPr lang="en-US" dirty="0"/>
              <a:t>https://lifars.com/wp-content/uploads/2020/04/LIFARS-WhitePaper-Windows-ShellBags-Forensics-Investigative-Value-of-Windows-ShellBags.pdf</a:t>
            </a:r>
          </a:p>
        </p:txBody>
      </p:sp>
      <p:sp>
        <p:nvSpPr>
          <p:cNvPr id="4" name="Slide Number Placeholder 3"/>
          <p:cNvSpPr>
            <a:spLocks noGrp="1"/>
          </p:cNvSpPr>
          <p:nvPr>
            <p:ph type="sldNum" sz="quarter" idx="10"/>
          </p:nvPr>
        </p:nvSpPr>
        <p:spPr/>
        <p:txBody>
          <a:bodyPr/>
          <a:lstStyle/>
          <a:p>
            <a:fld id="{DDBF98C7-164A-4723-84F0-B1E4B080DDEC}" type="slidenum">
              <a:rPr lang="en-US" smtClean="0"/>
              <a:t>18</a:t>
            </a:fld>
            <a:endParaRPr lang="en-US"/>
          </a:p>
        </p:txBody>
      </p:sp>
    </p:spTree>
    <p:extLst>
      <p:ext uri="{BB962C8B-B14F-4D97-AF65-F5344CB8AC3E}">
        <p14:creationId xmlns:p14="http://schemas.microsoft.com/office/powerpoint/2010/main" val="265835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losetup</a:t>
            </a:r>
            <a:r>
              <a:rPr lang="en-US" dirty="0"/>
              <a:t> --</a:t>
            </a:r>
            <a:r>
              <a:rPr lang="en-US" dirty="0" err="1"/>
              <a:t>partscan</a:t>
            </a:r>
            <a:r>
              <a:rPr lang="en-US" dirty="0"/>
              <a:t>  --find --show  --read-only cfreds_2015_data_leakage_pc.dd</a:t>
            </a:r>
          </a:p>
        </p:txBody>
      </p:sp>
      <p:sp>
        <p:nvSpPr>
          <p:cNvPr id="4" name="Slide Number Placeholder 3"/>
          <p:cNvSpPr>
            <a:spLocks noGrp="1"/>
          </p:cNvSpPr>
          <p:nvPr>
            <p:ph type="sldNum" sz="quarter" idx="10"/>
          </p:nvPr>
        </p:nvSpPr>
        <p:spPr/>
        <p:txBody>
          <a:bodyPr/>
          <a:lstStyle/>
          <a:p>
            <a:fld id="{DDBF98C7-164A-4723-84F0-B1E4B080DDEC}" type="slidenum">
              <a:rPr lang="en-US" smtClean="0"/>
              <a:t>19</a:t>
            </a:fld>
            <a:endParaRPr lang="en-US"/>
          </a:p>
        </p:txBody>
      </p:sp>
    </p:spTree>
    <p:extLst>
      <p:ext uri="{BB962C8B-B14F-4D97-AF65-F5344CB8AC3E}">
        <p14:creationId xmlns:p14="http://schemas.microsoft.com/office/powerpoint/2010/main" val="1924632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/media/student/C8CA0C8DCA0C7A48/Users/informant/</a:t>
            </a:r>
            <a:r>
              <a:rPr lang="en-US" dirty="0" err="1"/>
              <a:t>AppData</a:t>
            </a:r>
            <a:r>
              <a:rPr lang="en-US" dirty="0"/>
              <a:t>/Local/Microsoft/Windows/UsrClass.dat -p </a:t>
            </a:r>
            <a:r>
              <a:rPr lang="en-US" dirty="0" err="1"/>
              <a:t>shellbags</a:t>
            </a:r>
            <a:endParaRPr lang="en-US" dirty="0"/>
          </a:p>
        </p:txBody>
      </p:sp>
      <p:sp>
        <p:nvSpPr>
          <p:cNvPr id="4" name="Slide Number Placeholder 3"/>
          <p:cNvSpPr>
            <a:spLocks noGrp="1"/>
          </p:cNvSpPr>
          <p:nvPr>
            <p:ph type="sldNum" sz="quarter" idx="5"/>
          </p:nvPr>
        </p:nvSpPr>
        <p:spPr/>
        <p:txBody>
          <a:bodyPr/>
          <a:lstStyle/>
          <a:p>
            <a:fld id="{DDBF98C7-164A-4723-84F0-B1E4B080DDEC}" type="slidenum">
              <a:rPr lang="en-US" smtClean="0"/>
              <a:t>20</a:t>
            </a:fld>
            <a:endParaRPr lang="en-US"/>
          </a:p>
        </p:txBody>
      </p:sp>
    </p:spTree>
    <p:extLst>
      <p:ext uri="{BB962C8B-B14F-4D97-AF65-F5344CB8AC3E}">
        <p14:creationId xmlns:p14="http://schemas.microsoft.com/office/powerpoint/2010/main" val="455872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UsrClass_informat.dat -p </a:t>
            </a:r>
            <a:r>
              <a:rPr lang="en-US" dirty="0" err="1"/>
              <a:t>shellbags</a:t>
            </a:r>
            <a:r>
              <a:rPr lang="en-US" dirty="0"/>
              <a:t> | grep E:</a:t>
            </a:r>
          </a:p>
          <a:p>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389220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23</a:t>
            </a:fld>
            <a:endParaRPr lang="en-US"/>
          </a:p>
        </p:txBody>
      </p:sp>
    </p:spTree>
    <p:extLst>
      <p:ext uri="{BB962C8B-B14F-4D97-AF65-F5344CB8AC3E}">
        <p14:creationId xmlns:p14="http://schemas.microsoft.com/office/powerpoint/2010/main" val="756257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https://cyberforensicator.com/wp-content/uploads/2017/01/1-s2.0-S1742287616300202-main.2-14.pdf</a:t>
            </a:r>
          </a:p>
        </p:txBody>
      </p:sp>
      <p:sp>
        <p:nvSpPr>
          <p:cNvPr id="4" name="Slide Number Placeholder 3"/>
          <p:cNvSpPr>
            <a:spLocks noGrp="1"/>
          </p:cNvSpPr>
          <p:nvPr>
            <p:ph type="sldNum" sz="quarter" idx="10"/>
          </p:nvPr>
        </p:nvSpPr>
        <p:spPr/>
        <p:txBody>
          <a:bodyPr/>
          <a:lstStyle/>
          <a:p>
            <a:fld id="{DDBF98C7-164A-4723-84F0-B1E4B080DDEC}" type="slidenum">
              <a:rPr lang="en-US" smtClean="0"/>
              <a:t>24</a:t>
            </a:fld>
            <a:endParaRPr lang="en-US"/>
          </a:p>
        </p:txBody>
      </p:sp>
    </p:spTree>
    <p:extLst>
      <p:ext uri="{BB962C8B-B14F-4D97-AF65-F5344CB8AC3E}">
        <p14:creationId xmlns:p14="http://schemas.microsoft.com/office/powerpoint/2010/main" val="2810119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381043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p:txBody>
      </p:sp>
      <p:sp>
        <p:nvSpPr>
          <p:cNvPr id="4" name="Slide Number Placeholder 3"/>
          <p:cNvSpPr>
            <a:spLocks noGrp="1"/>
          </p:cNvSpPr>
          <p:nvPr>
            <p:ph type="sldNum" sz="quarter" idx="10"/>
          </p:nvPr>
        </p:nvSpPr>
        <p:spPr/>
        <p:txBody>
          <a:bodyPr/>
          <a:lstStyle/>
          <a:p>
            <a:fld id="{DDBF98C7-164A-4723-84F0-B1E4B080DDEC}" type="slidenum">
              <a:rPr lang="en-US" smtClean="0"/>
              <a:t>26</a:t>
            </a:fld>
            <a:endParaRPr lang="en-US"/>
          </a:p>
        </p:txBody>
      </p:sp>
    </p:spTree>
    <p:extLst>
      <p:ext uri="{BB962C8B-B14F-4D97-AF65-F5344CB8AC3E}">
        <p14:creationId xmlns:p14="http://schemas.microsoft.com/office/powerpoint/2010/main" val="409765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mndmru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7</a:t>
            </a:fld>
            <a:endParaRPr lang="en-US"/>
          </a:p>
        </p:txBody>
      </p:sp>
    </p:spTree>
    <p:extLst>
      <p:ext uri="{BB962C8B-B14F-4D97-AF65-F5344CB8AC3E}">
        <p14:creationId xmlns:p14="http://schemas.microsoft.com/office/powerpoint/2010/main" val="1805715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https://www.blackbagtech.com/blog/windows-10-jump-list-forensics/</a:t>
            </a:r>
          </a:p>
          <a:p>
            <a:r>
              <a:rPr lang="en-US" dirty="0"/>
              <a:t>find /media/root/C8CA0C8DCA0C7A48/  -name "Automatic*"</a:t>
            </a:r>
          </a:p>
        </p:txBody>
      </p:sp>
      <p:sp>
        <p:nvSpPr>
          <p:cNvPr id="4" name="Slide Number Placeholder 3"/>
          <p:cNvSpPr>
            <a:spLocks noGrp="1"/>
          </p:cNvSpPr>
          <p:nvPr>
            <p:ph type="sldNum" sz="quarter" idx="10"/>
          </p:nvPr>
        </p:nvSpPr>
        <p:spPr/>
        <p:txBody>
          <a:bodyPr/>
          <a:lstStyle/>
          <a:p>
            <a:fld id="{DDBF98C7-164A-4723-84F0-B1E4B080DDEC}" type="slidenum">
              <a:rPr lang="en-US" smtClean="0"/>
              <a:t>27</a:t>
            </a:fld>
            <a:endParaRPr lang="en-US"/>
          </a:p>
        </p:txBody>
      </p:sp>
    </p:spTree>
    <p:extLst>
      <p:ext uri="{BB962C8B-B14F-4D97-AF65-F5344CB8AC3E}">
        <p14:creationId xmlns:p14="http://schemas.microsoft.com/office/powerpoint/2010/main" val="3749430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 /media/root/C8CA0C8DCA0C7A48/Users/informant/</a:t>
            </a:r>
            <a:r>
              <a:rPr lang="en-US" dirty="0" err="1"/>
              <a:t>AppData</a:t>
            </a:r>
            <a:r>
              <a:rPr lang="en-US" dirty="0"/>
              <a:t>/Roaming/Microsoft/Windows/Recent/</a:t>
            </a:r>
            <a:r>
              <a:rPr lang="en-US" dirty="0" err="1"/>
              <a:t>AutomaticDestinations</a:t>
            </a:r>
            <a:r>
              <a:rPr lang="en-US" dirty="0"/>
              <a:t>/</a:t>
            </a:r>
          </a:p>
        </p:txBody>
      </p:sp>
      <p:sp>
        <p:nvSpPr>
          <p:cNvPr id="4" name="Slide Number Placeholder 3"/>
          <p:cNvSpPr>
            <a:spLocks noGrp="1"/>
          </p:cNvSpPr>
          <p:nvPr>
            <p:ph type="sldNum" sz="quarter" idx="10"/>
          </p:nvPr>
        </p:nvSpPr>
        <p:spPr/>
        <p:txBody>
          <a:bodyPr/>
          <a:lstStyle/>
          <a:p>
            <a:fld id="{DDBF98C7-164A-4723-84F0-B1E4B080DDEC}" type="slidenum">
              <a:rPr lang="en-US" smtClean="0"/>
              <a:t>28</a:t>
            </a:fld>
            <a:endParaRPr lang="en-US"/>
          </a:p>
        </p:txBody>
      </p:sp>
    </p:spTree>
    <p:extLst>
      <p:ext uri="{BB962C8B-B14F-4D97-AF65-F5344CB8AC3E}">
        <p14:creationId xmlns:p14="http://schemas.microsoft.com/office/powerpoint/2010/main" val="324857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/media/root/C8CA0C8DCA0C7A48/Users/informant/</a:t>
            </a:r>
            <a:r>
              <a:rPr lang="en-US" dirty="0" err="1"/>
              <a:t>AppData</a:t>
            </a:r>
            <a:r>
              <a:rPr lang="en-US" dirty="0"/>
              <a:t>/Roaming/Microsoft/Windows/Recent/</a:t>
            </a:r>
            <a:r>
              <a:rPr lang="en-US" dirty="0" err="1"/>
              <a:t>AutomaticDestinations</a:t>
            </a:r>
            <a:r>
              <a:rPr lang="en-US" dirty="0"/>
              <a:t>/e36bfc8972e5ab1d.automaticDestinations-ms .</a:t>
            </a:r>
          </a:p>
          <a:p>
            <a:r>
              <a:rPr lang="en-US" dirty="0"/>
              <a:t>ls -l e36bfc8972e5ab1d.automaticDestinations-ms</a:t>
            </a:r>
          </a:p>
        </p:txBody>
      </p:sp>
      <p:sp>
        <p:nvSpPr>
          <p:cNvPr id="4" name="Slide Number Placeholder 3"/>
          <p:cNvSpPr>
            <a:spLocks noGrp="1"/>
          </p:cNvSpPr>
          <p:nvPr>
            <p:ph type="sldNum" sz="quarter" idx="10"/>
          </p:nvPr>
        </p:nvSpPr>
        <p:spPr/>
        <p:txBody>
          <a:bodyPr/>
          <a:lstStyle/>
          <a:p>
            <a:fld id="{DDBF98C7-164A-4723-84F0-B1E4B080DDEC}" type="slidenum">
              <a:rPr lang="en-US" smtClean="0"/>
              <a:t>29</a:t>
            </a:fld>
            <a:endParaRPr lang="en-US"/>
          </a:p>
        </p:txBody>
      </p:sp>
    </p:spTree>
    <p:extLst>
      <p:ext uri="{BB962C8B-B14F-4D97-AF65-F5344CB8AC3E}">
        <p14:creationId xmlns:p14="http://schemas.microsoft.com/office/powerpoint/2010/main" val="274702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https://www.youtube.com/watch?v=RSM4wygz39Q&amp;ab_channel=KernelPanic%21AtTheDisco</a:t>
            </a:r>
          </a:p>
        </p:txBody>
      </p:sp>
      <p:sp>
        <p:nvSpPr>
          <p:cNvPr id="4" name="Slide Number Placeholder 3"/>
          <p:cNvSpPr>
            <a:spLocks noGrp="1"/>
          </p:cNvSpPr>
          <p:nvPr>
            <p:ph type="sldNum" sz="quarter" idx="10"/>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327826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wget</a:t>
            </a:r>
            <a:r>
              <a:rPr lang="en-US" dirty="0"/>
              <a:t> https://github.com/frankwxu/digital-forensics-lab/tree/main/NIST_Data_Leakage_Case/tools/JLECmd.zip</a:t>
            </a:r>
          </a:p>
          <a:p>
            <a:r>
              <a:rPr lang="en-US" dirty="0"/>
              <a:t># </a:t>
            </a:r>
            <a:r>
              <a:rPr lang="en-US" dirty="0" err="1"/>
              <a:t>wget</a:t>
            </a:r>
            <a:r>
              <a:rPr lang="en-US" dirty="0"/>
              <a:t> https://f001.backblazeb2.com/file/EricZimmermanTools/JLECmd.zip</a:t>
            </a:r>
          </a:p>
          <a:p>
            <a:r>
              <a:rPr lang="en-US" dirty="0"/>
              <a:t>unzip JLECmd.zip</a:t>
            </a:r>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26420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https://binaryforay.blogspot.com/2016/03/introducing-jlecmd.html</a:t>
            </a:r>
          </a:p>
          <a:p>
            <a:r>
              <a:rPr lang="en-US" dirty="0"/>
              <a:t>https://ericzimmerman.github.io/#!index.md</a:t>
            </a:r>
          </a:p>
        </p:txBody>
      </p:sp>
      <p:sp>
        <p:nvSpPr>
          <p:cNvPr id="4" name="Slide Number Placeholder 3"/>
          <p:cNvSpPr>
            <a:spLocks noGrp="1"/>
          </p:cNvSpPr>
          <p:nvPr>
            <p:ph type="sldNum" sz="quarter" idx="10"/>
          </p:nvPr>
        </p:nvSpPr>
        <p:spPr/>
        <p:txBody>
          <a:bodyPr/>
          <a:lstStyle/>
          <a:p>
            <a:fld id="{DDBF98C7-164A-4723-84F0-B1E4B080DDEC}" type="slidenum">
              <a:rPr lang="en-US" smtClean="0"/>
              <a:t>33</a:t>
            </a:fld>
            <a:endParaRPr lang="en-US"/>
          </a:p>
        </p:txBody>
      </p:sp>
    </p:spTree>
    <p:extLst>
      <p:ext uri="{BB962C8B-B14F-4D97-AF65-F5344CB8AC3E}">
        <p14:creationId xmlns:p14="http://schemas.microsoft.com/office/powerpoint/2010/main" val="229567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wine JLECmd.exe -f e36bfc8972e5ab1d.automaticDestinations-ms </a:t>
            </a:r>
          </a:p>
          <a:p>
            <a:r>
              <a:rPr lang="en-US" dirty="0"/>
              <a:t>https://www.howtogeek.com/148499/what-is-an-xps-file-and-why-does-windows-want-me-to-print-to-one/</a:t>
            </a:r>
          </a:p>
        </p:txBody>
      </p:sp>
      <p:sp>
        <p:nvSpPr>
          <p:cNvPr id="4" name="Slide Number Placeholder 3"/>
          <p:cNvSpPr>
            <a:spLocks noGrp="1"/>
          </p:cNvSpPr>
          <p:nvPr>
            <p:ph type="sldNum" sz="quarter" idx="10"/>
          </p:nvPr>
        </p:nvSpPr>
        <p:spPr/>
        <p:txBody>
          <a:bodyPr/>
          <a:lstStyle/>
          <a:p>
            <a:fld id="{DDBF98C7-164A-4723-84F0-B1E4B080DDEC}" type="slidenum">
              <a:rPr lang="en-US" smtClean="0"/>
              <a:t>35</a:t>
            </a:fld>
            <a:endParaRPr lang="en-US"/>
          </a:p>
        </p:txBody>
      </p:sp>
    </p:spTree>
    <p:extLst>
      <p:ext uri="{BB962C8B-B14F-4D97-AF65-F5344CB8AC3E}">
        <p14:creationId xmlns:p14="http://schemas.microsoft.com/office/powerpoint/2010/main" val="2251405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https://ericzimmerman.github.io/#!index.md</a:t>
            </a:r>
          </a:p>
        </p:txBody>
      </p:sp>
      <p:sp>
        <p:nvSpPr>
          <p:cNvPr id="4" name="Slide Number Placeholder 3"/>
          <p:cNvSpPr>
            <a:spLocks noGrp="1"/>
          </p:cNvSpPr>
          <p:nvPr>
            <p:ph type="sldNum" sz="quarter" idx="5"/>
          </p:nvPr>
        </p:nvSpPr>
        <p:spPr/>
        <p:txBody>
          <a:bodyPr/>
          <a:lstStyle/>
          <a:p>
            <a:fld id="{DDBF98C7-164A-4723-84F0-B1E4B080DDEC}" type="slidenum">
              <a:rPr lang="en-US" smtClean="0"/>
              <a:t>36</a:t>
            </a:fld>
            <a:endParaRPr lang="en-US"/>
          </a:p>
        </p:txBody>
      </p:sp>
    </p:spTree>
    <p:extLst>
      <p:ext uri="{BB962C8B-B14F-4D97-AF65-F5344CB8AC3E}">
        <p14:creationId xmlns:p14="http://schemas.microsoft.com/office/powerpoint/2010/main" val="329463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a:t>
            </a:r>
            <a:r>
              <a:rPr lang="en-US" dirty="0"/>
              <a:t> -</a:t>
            </a:r>
            <a:r>
              <a:rPr lang="en-US" dirty="0" err="1"/>
              <a:t>avr</a:t>
            </a:r>
            <a:r>
              <a:rPr lang="en-US" dirty="0"/>
              <a:t> /media/root/C8CA0C8DCA0C7A48/Users/informant/</a:t>
            </a:r>
            <a:r>
              <a:rPr lang="en-US" dirty="0" err="1"/>
              <a:t>AppData</a:t>
            </a:r>
            <a:r>
              <a:rPr lang="en-US" dirty="0"/>
              <a:t>/Roaming/Microsoft/Windows/Recent/</a:t>
            </a:r>
            <a:r>
              <a:rPr lang="en-US" dirty="0" err="1"/>
              <a:t>AutomaticDestinations</a:t>
            </a:r>
            <a:r>
              <a:rPr lang="en-US" dirty="0"/>
              <a:t>/ . </a:t>
            </a:r>
          </a:p>
        </p:txBody>
      </p:sp>
      <p:sp>
        <p:nvSpPr>
          <p:cNvPr id="4" name="Slide Number Placeholder 3"/>
          <p:cNvSpPr>
            <a:spLocks noGrp="1"/>
          </p:cNvSpPr>
          <p:nvPr>
            <p:ph type="sldNum" sz="quarter" idx="10"/>
          </p:nvPr>
        </p:nvSpPr>
        <p:spPr/>
        <p:txBody>
          <a:bodyPr/>
          <a:lstStyle/>
          <a:p>
            <a:fld id="{DDBF98C7-164A-4723-84F0-B1E4B080DDEC}" type="slidenum">
              <a:rPr lang="en-US" smtClean="0"/>
              <a:t>40</a:t>
            </a:fld>
            <a:endParaRPr lang="en-US"/>
          </a:p>
        </p:txBody>
      </p:sp>
    </p:spTree>
    <p:extLst>
      <p:ext uri="{BB962C8B-B14F-4D97-AF65-F5344CB8AC3E}">
        <p14:creationId xmlns:p14="http://schemas.microsoft.com/office/powerpoint/2010/main" val="3629938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wine</a:t>
            </a:r>
            <a:r>
              <a:rPr lang="fr-FR" dirty="0"/>
              <a:t> JLECmd.exe -d </a:t>
            </a:r>
            <a:r>
              <a:rPr lang="fr-FR" dirty="0" err="1"/>
              <a:t>AutomaticDestinations</a:t>
            </a:r>
            <a:r>
              <a:rPr lang="fr-FR" dirty="0"/>
              <a:t> --csv </a:t>
            </a:r>
            <a:r>
              <a:rPr lang="fr-FR" dirty="0" err="1"/>
              <a:t>AutomaticDestinations</a:t>
            </a:r>
            <a:r>
              <a:rPr lang="fr-FR" dirty="0"/>
              <a:t> -q</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41</a:t>
            </a:fld>
            <a:endParaRPr lang="en-US"/>
          </a:p>
        </p:txBody>
      </p:sp>
    </p:spTree>
    <p:extLst>
      <p:ext uri="{BB962C8B-B14F-4D97-AF65-F5344CB8AC3E}">
        <p14:creationId xmlns:p14="http://schemas.microsoft.com/office/powerpoint/2010/main" val="323129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a:t>
            </a:r>
            <a:r>
              <a:rPr lang="en-US" dirty="0" err="1"/>
              <a:t>runmru</a:t>
            </a:r>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3731629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 -n2 </a:t>
            </a:r>
            <a:r>
              <a:rPr lang="en-US" dirty="0" err="1"/>
              <a:t>AutomaticDestinations</a:t>
            </a:r>
            <a:r>
              <a:rPr lang="en-US" dirty="0"/>
              <a:t>/20201126160358_AutomaticDestinations.csv</a:t>
            </a:r>
          </a:p>
          <a:p>
            <a:r>
              <a:rPr lang="en-US" dirty="0"/>
              <a:t>SourceFile,SourceCreated,SourceModified,SourceAccessed,AppId,AppIdDescription,DestListVersion,LastUsedEntryNumber,MRU,EntryNumber,CreationTime,LastModified,Hostname,MacAddress,Path,InteractionCount,PinStatus,FileBirthDroid,FileDroid,VolumeBirthDroid,VolumeDroid,TargetCreated,TargetModified,TargetAccessed,FileSize,RelativePath,WorkingDirectory,FileAttributes,HeaderFlags,DriveType,VolumeSerialNumber,VolumeLabel,LocalPath,CommonPath,TargetIDAbsolutePath,TargetMFTEntryNumber,TargetMFTSequenceNumber,MachineID,MachineMACAddress,TrackerCreatedOn,ExtraBlocksPresent,Arguments,Notes</a:t>
            </a:r>
          </a:p>
        </p:txBody>
      </p:sp>
      <p:sp>
        <p:nvSpPr>
          <p:cNvPr id="4" name="Slide Number Placeholder 3"/>
          <p:cNvSpPr>
            <a:spLocks noGrp="1"/>
          </p:cNvSpPr>
          <p:nvPr>
            <p:ph type="sldNum" sz="quarter" idx="10"/>
          </p:nvPr>
        </p:nvSpPr>
        <p:spPr/>
        <p:txBody>
          <a:bodyPr/>
          <a:lstStyle/>
          <a:p>
            <a:fld id="{DDBF98C7-164A-4723-84F0-B1E4B080DDEC}" type="slidenum">
              <a:rPr lang="en-US" smtClean="0"/>
              <a:t>42</a:t>
            </a:fld>
            <a:endParaRPr lang="en-US"/>
          </a:p>
        </p:txBody>
      </p:sp>
    </p:spTree>
    <p:extLst>
      <p:ext uri="{BB962C8B-B14F-4D97-AF65-F5344CB8AC3E}">
        <p14:creationId xmlns:p14="http://schemas.microsoft.com/office/powerpoint/2010/main" val="399399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grep -P "E\:" </a:t>
            </a:r>
            <a:r>
              <a:rPr lang="en-US" dirty="0" err="1"/>
              <a:t>AutomaticDestinations</a:t>
            </a:r>
            <a:r>
              <a:rPr lang="en-US" dirty="0"/>
              <a:t>/20201126160358_AutomaticDestinations.csv --color</a:t>
            </a:r>
          </a:p>
        </p:txBody>
      </p:sp>
      <p:sp>
        <p:nvSpPr>
          <p:cNvPr id="4" name="Slide Number Placeholder 3"/>
          <p:cNvSpPr>
            <a:spLocks noGrp="1"/>
          </p:cNvSpPr>
          <p:nvPr>
            <p:ph type="sldNum" sz="quarter" idx="10"/>
          </p:nvPr>
        </p:nvSpPr>
        <p:spPr/>
        <p:txBody>
          <a:bodyPr/>
          <a:lstStyle/>
          <a:p>
            <a:fld id="{DDBF98C7-164A-4723-84F0-B1E4B080DDEC}" type="slidenum">
              <a:rPr lang="en-US" smtClean="0"/>
              <a:t>43</a:t>
            </a:fld>
            <a:endParaRPr lang="en-US"/>
          </a:p>
        </p:txBody>
      </p:sp>
    </p:spTree>
    <p:extLst>
      <p:ext uri="{BB962C8B-B14F-4D97-AF65-F5344CB8AC3E}">
        <p14:creationId xmlns:p14="http://schemas.microsoft.com/office/powerpoint/2010/main" val="3086688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awk</a:t>
            </a:r>
            <a:r>
              <a:rPr lang="en-US" dirty="0"/>
              <a:t> '{print NR,"|", $6, "|", $15}' FS=',' </a:t>
            </a:r>
            <a:r>
              <a:rPr lang="en-US" dirty="0" err="1"/>
              <a:t>AutomaticDestinations</a:t>
            </a:r>
            <a:r>
              <a:rPr lang="en-US" dirty="0"/>
              <a:t>/20201126160358_AutomaticDestinations.csv | grep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44</a:t>
            </a:fld>
            <a:endParaRPr lang="en-US"/>
          </a:p>
        </p:txBody>
      </p:sp>
    </p:spTree>
    <p:extLst>
      <p:ext uri="{BB962C8B-B14F-4D97-AF65-F5344CB8AC3E}">
        <p14:creationId xmlns:p14="http://schemas.microsoft.com/office/powerpoint/2010/main" val="1186496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rip.pl -r NTUSER_informant.DAT -p mp2</a:t>
            </a:r>
          </a:p>
        </p:txBody>
      </p:sp>
      <p:sp>
        <p:nvSpPr>
          <p:cNvPr id="4" name="Slide Number Placeholder 3"/>
          <p:cNvSpPr>
            <a:spLocks noGrp="1"/>
          </p:cNvSpPr>
          <p:nvPr>
            <p:ph type="sldNum" sz="quarter" idx="10"/>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238188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10</a:t>
            </a:fld>
            <a:endParaRPr lang="en-US"/>
          </a:p>
        </p:txBody>
      </p:sp>
    </p:spTree>
    <p:extLst>
      <p:ext uri="{BB962C8B-B14F-4D97-AF65-F5344CB8AC3E}">
        <p14:creationId xmlns:p14="http://schemas.microsoft.com/office/powerpoint/2010/main" val="142401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wget</a:t>
            </a:r>
            <a:r>
              <a:rPr lang="en-US" dirty="0"/>
              <a:t> -q https://cfreds-archive.nist.gov/data_leakage_case/images/rm%232/cfreds_2015_data_leakage_rm%232.7z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11</a:t>
            </a:fld>
            <a:endParaRPr lang="en-US"/>
          </a:p>
        </p:txBody>
      </p:sp>
    </p:spTree>
    <p:extLst>
      <p:ext uri="{BB962C8B-B14F-4D97-AF65-F5344CB8AC3E}">
        <p14:creationId xmlns:p14="http://schemas.microsoft.com/office/powerpoint/2010/main" val="185724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7z e cfreds_2015_data_leakage_rm#2.7z</a:t>
            </a:r>
          </a:p>
          <a:p>
            <a:r>
              <a:rPr lang="en-US" dirty="0"/>
              <a:t>sha1sum cfreds_2015_data_leakage_rm#2.7z</a:t>
            </a:r>
          </a:p>
        </p:txBody>
      </p:sp>
      <p:sp>
        <p:nvSpPr>
          <p:cNvPr id="4" name="Slide Number Placeholder 3"/>
          <p:cNvSpPr>
            <a:spLocks noGrp="1"/>
          </p:cNvSpPr>
          <p:nvPr>
            <p:ph type="sldNum" sz="quarter" idx="10"/>
          </p:nvPr>
        </p:nvSpPr>
        <p:spPr/>
        <p:txBody>
          <a:bodyPr/>
          <a:lstStyle/>
          <a:p>
            <a:fld id="{DDBF98C7-164A-4723-84F0-B1E4B080DDEC}" type="slidenum">
              <a:rPr lang="en-US" smtClean="0"/>
              <a:t>12</a:t>
            </a:fld>
            <a:endParaRPr lang="en-US"/>
          </a:p>
        </p:txBody>
      </p:sp>
    </p:spTree>
    <p:extLst>
      <p:ext uri="{BB962C8B-B14F-4D97-AF65-F5344CB8AC3E}">
        <p14:creationId xmlns:p14="http://schemas.microsoft.com/office/powerpoint/2010/main" val="85424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2312254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https://cfreds.nist.gov/all/NIST/DataLeakageCase</a:t>
            </a:r>
          </a:p>
          <a:p>
            <a:r>
              <a:rPr lang="en-US" dirty="0" err="1"/>
              <a:t>wget</a:t>
            </a:r>
            <a:r>
              <a:rPr lang="en-US" dirty="0"/>
              <a:t> -q https://www.cfreds.nist.gov/data_leakage_case/images/rm%232/cfreds_2015_data_leakage_rm%232.7z</a:t>
            </a:r>
          </a:p>
          <a:p>
            <a:r>
              <a:rPr lang="en-US" dirty="0"/>
              <a:t>7z e cfreds_2015_data_leakage_rm#2.7z </a:t>
            </a:r>
          </a:p>
        </p:txBody>
      </p:sp>
      <p:sp>
        <p:nvSpPr>
          <p:cNvPr id="4" name="Slide Number Placeholder 3"/>
          <p:cNvSpPr>
            <a:spLocks noGrp="1"/>
          </p:cNvSpPr>
          <p:nvPr>
            <p:ph type="sldNum" sz="quarter" idx="10"/>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541664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hyperlink" Target="https://raw.githubusercontent.com/frankwxu/digital-forensics-lab/main/NIST_Data_Leakage_Case/NIST_Answers/lab_generated_file/JumpList/20220419105824_AutomaticDestinations.csv"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customXml" Target="../ink/ink2.xml"/><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0.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Investigate Data Leakage Case </a:t>
            </a:r>
          </a:p>
        </p:txBody>
      </p:sp>
      <p:sp>
        <p:nvSpPr>
          <p:cNvPr id="3" name="Subtitle 2"/>
          <p:cNvSpPr>
            <a:spLocks noGrp="1"/>
          </p:cNvSpPr>
          <p:nvPr>
            <p:ph type="subTitle" idx="1"/>
          </p:nvPr>
        </p:nvSpPr>
        <p:spPr/>
        <p:txBody>
          <a:bodyPr/>
          <a:lstStyle/>
          <a:p>
            <a:r>
              <a:rPr lang="en-US" dirty="0"/>
              <a:t>Keywords: </a:t>
            </a:r>
            <a:r>
              <a:rPr lang="en-US"/>
              <a:t>Network drive IP, </a:t>
            </a:r>
            <a:r>
              <a:rPr lang="en-US" dirty="0" err="1"/>
              <a:t>Shellbag</a:t>
            </a:r>
            <a:r>
              <a:rPr lang="en-US" dirty="0"/>
              <a:t>, </a:t>
            </a:r>
            <a:r>
              <a:rPr lang="en-US" dirty="0" err="1"/>
              <a:t>Jumplist</a:t>
            </a:r>
            <a:endParaRPr lang="en-US" dirty="0"/>
          </a:p>
          <a:p>
            <a:endParaRPr lang="en-US" dirty="0"/>
          </a:p>
        </p:txBody>
      </p:sp>
    </p:spTree>
    <p:extLst>
      <p:ext uri="{BB962C8B-B14F-4D97-AF65-F5344CB8AC3E}">
        <p14:creationId xmlns:p14="http://schemas.microsoft.com/office/powerpoint/2010/main" val="16202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 </a:t>
            </a:r>
            <a:r>
              <a:rPr lang="en-US" dirty="0"/>
              <a:t>List all directories(</a:t>
            </a:r>
            <a:r>
              <a:rPr lang="en-US" dirty="0">
                <a:solidFill>
                  <a:srgbClr val="FF0000"/>
                </a:solidFill>
              </a:rPr>
              <a:t>Not</a:t>
            </a:r>
            <a:r>
              <a:rPr lang="en-US" dirty="0"/>
              <a:t> files) that were traversed in ‘RM#2’.</a:t>
            </a:r>
          </a:p>
        </p:txBody>
      </p:sp>
      <p:sp>
        <p:nvSpPr>
          <p:cNvPr id="9" name="Content Placeholder 8"/>
          <p:cNvSpPr>
            <a:spLocks noGrp="1"/>
          </p:cNvSpPr>
          <p:nvPr>
            <p:ph idx="1"/>
          </p:nvPr>
        </p:nvSpPr>
        <p:spPr>
          <a:xfrm>
            <a:off x="838201" y="1825623"/>
            <a:ext cx="4286250" cy="4117977"/>
          </a:xfrm>
        </p:spPr>
        <p:txBody>
          <a:bodyPr>
            <a:normAutofit/>
          </a:bodyPr>
          <a:lstStyle/>
          <a:p>
            <a:r>
              <a:rPr lang="en-US" dirty="0"/>
              <a:t>What is RM#2</a:t>
            </a:r>
          </a:p>
          <a:p>
            <a:pPr lvl="1"/>
            <a:r>
              <a:rPr lang="en-US" dirty="0"/>
              <a:t>We don’t know the device, but we know there are two SanDisk </a:t>
            </a:r>
            <a:r>
              <a:rPr lang="en-US" dirty="0" err="1"/>
              <a:t>Cruzer</a:t>
            </a:r>
            <a:r>
              <a:rPr lang="en-US" dirty="0"/>
              <a:t> Fit USB Devices attached (from question 22)</a:t>
            </a:r>
          </a:p>
          <a:p>
            <a:pPr lvl="1"/>
            <a:r>
              <a:rPr lang="en-US" dirty="0"/>
              <a:t>We also know one of the attached device is </a:t>
            </a:r>
            <a:r>
              <a:rPr lang="en-US" dirty="0">
                <a:solidFill>
                  <a:srgbClr val="FF0000"/>
                </a:solidFill>
              </a:rPr>
              <a:t>E</a:t>
            </a:r>
            <a:r>
              <a:rPr lang="en-US" dirty="0"/>
              <a:t>:</a:t>
            </a:r>
          </a:p>
          <a:p>
            <a:pPr lvl="1"/>
            <a:r>
              <a:rPr lang="en-US" dirty="0">
                <a:solidFill>
                  <a:srgbClr val="FF0000"/>
                </a:solidFill>
              </a:rPr>
              <a:t>E</a:t>
            </a:r>
            <a:r>
              <a:rPr lang="en-US" dirty="0"/>
              <a:t>: letter is shared by two USBs?</a:t>
            </a:r>
          </a:p>
        </p:txBody>
      </p:sp>
      <p:pic>
        <p:nvPicPr>
          <p:cNvPr id="6" name="Picture 5">
            <a:extLst>
              <a:ext uri="{FF2B5EF4-FFF2-40B4-BE49-F238E27FC236}">
                <a16:creationId xmlns:a16="http://schemas.microsoft.com/office/drawing/2014/main" id="{5299D6C2-361D-477B-9BC7-8CC6980FCBD1}"/>
              </a:ext>
            </a:extLst>
          </p:cNvPr>
          <p:cNvPicPr>
            <a:picLocks noChangeAspect="1"/>
          </p:cNvPicPr>
          <p:nvPr/>
        </p:nvPicPr>
        <p:blipFill>
          <a:blip r:embed="rId3"/>
          <a:stretch>
            <a:fillRect/>
          </a:stretch>
        </p:blipFill>
        <p:spPr>
          <a:xfrm>
            <a:off x="5937141" y="1540974"/>
            <a:ext cx="6041571" cy="4687274"/>
          </a:xfrm>
          <a:prstGeom prst="rect">
            <a:avLst/>
          </a:prstGeom>
        </p:spPr>
      </p:pic>
      <p:pic>
        <p:nvPicPr>
          <p:cNvPr id="8" name="Picture 7">
            <a:extLst>
              <a:ext uri="{FF2B5EF4-FFF2-40B4-BE49-F238E27FC236}">
                <a16:creationId xmlns:a16="http://schemas.microsoft.com/office/drawing/2014/main" id="{C883BD12-543C-43C5-AE4B-3C03FF535A2E}"/>
              </a:ext>
            </a:extLst>
          </p:cNvPr>
          <p:cNvPicPr>
            <a:picLocks noChangeAspect="1"/>
          </p:cNvPicPr>
          <p:nvPr/>
        </p:nvPicPr>
        <p:blipFill>
          <a:blip r:embed="rId4"/>
          <a:stretch>
            <a:fillRect/>
          </a:stretch>
        </p:blipFill>
        <p:spPr>
          <a:xfrm>
            <a:off x="155466" y="5544965"/>
            <a:ext cx="5781675" cy="818218"/>
          </a:xfrm>
          <a:prstGeom prst="rect">
            <a:avLst/>
          </a:prstGeom>
        </p:spPr>
      </p:pic>
    </p:spTree>
    <p:extLst>
      <p:ext uri="{BB962C8B-B14F-4D97-AF65-F5344CB8AC3E}">
        <p14:creationId xmlns:p14="http://schemas.microsoft.com/office/powerpoint/2010/main" val="98816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38200" y="2394767"/>
            <a:ext cx="10570464" cy="1318155"/>
          </a:xfrm>
          <a:prstGeom prst="rect">
            <a:avLst/>
          </a:prstGeom>
        </p:spPr>
      </p:pic>
      <p:sp>
        <p:nvSpPr>
          <p:cNvPr id="6" name="TextBox 5"/>
          <p:cNvSpPr txBox="1"/>
          <p:nvPr/>
        </p:nvSpPr>
        <p:spPr>
          <a:xfrm>
            <a:off x="838200" y="2025435"/>
            <a:ext cx="2801151" cy="369332"/>
          </a:xfrm>
          <a:prstGeom prst="rect">
            <a:avLst/>
          </a:prstGeom>
          <a:solidFill>
            <a:srgbClr val="FFC000"/>
          </a:solidFill>
        </p:spPr>
        <p:txBody>
          <a:bodyPr wrap="none" rtlCol="0">
            <a:spAutoFit/>
          </a:bodyPr>
          <a:lstStyle/>
          <a:p>
            <a:r>
              <a:rPr lang="en-US" dirty="0"/>
              <a:t>Download RM#2 DD images</a:t>
            </a:r>
          </a:p>
        </p:txBody>
      </p:sp>
      <p:pic>
        <p:nvPicPr>
          <p:cNvPr id="8" name="Picture 7"/>
          <p:cNvPicPr>
            <a:picLocks noChangeAspect="1"/>
          </p:cNvPicPr>
          <p:nvPr/>
        </p:nvPicPr>
        <p:blipFill>
          <a:blip r:embed="rId4"/>
          <a:stretch>
            <a:fillRect/>
          </a:stretch>
        </p:blipFill>
        <p:spPr>
          <a:xfrm>
            <a:off x="838200" y="4181240"/>
            <a:ext cx="8664796" cy="1072179"/>
          </a:xfrm>
          <a:prstGeom prst="rect">
            <a:avLst/>
          </a:prstGeom>
        </p:spPr>
      </p:pic>
      <p:sp>
        <p:nvSpPr>
          <p:cNvPr id="9" name="TextBox 8">
            <a:extLst>
              <a:ext uri="{FF2B5EF4-FFF2-40B4-BE49-F238E27FC236}">
                <a16:creationId xmlns:a16="http://schemas.microsoft.com/office/drawing/2014/main" id="{0A42AD04-B724-4FA6-BB93-BCB5AF0B3D7D}"/>
              </a:ext>
            </a:extLst>
          </p:cNvPr>
          <p:cNvSpPr txBox="1"/>
          <p:nvPr/>
        </p:nvSpPr>
        <p:spPr>
          <a:xfrm>
            <a:off x="2920342" y="2594822"/>
            <a:ext cx="9112469" cy="338554"/>
          </a:xfrm>
          <a:prstGeom prst="rect">
            <a:avLst/>
          </a:prstGeom>
          <a:noFill/>
        </p:spPr>
        <p:txBody>
          <a:bodyPr wrap="square">
            <a:spAutoFit/>
          </a:bodyPr>
          <a:lstStyle/>
          <a:p>
            <a:r>
              <a:rPr lang="en-US" sz="1600" dirty="0">
                <a:solidFill>
                  <a:srgbClr val="FF0000"/>
                </a:solidFill>
                <a:highlight>
                  <a:srgbClr val="FFFF00"/>
                </a:highlight>
              </a:rPr>
              <a:t>https://cfreds-archive.nist.gov/data_leakage_case/images/rm%232/cfreds_2015_data_leakage_rm%232.7z</a:t>
            </a:r>
          </a:p>
        </p:txBody>
      </p:sp>
      <p:sp>
        <p:nvSpPr>
          <p:cNvPr id="2" name="Title 1">
            <a:extLst>
              <a:ext uri="{FF2B5EF4-FFF2-40B4-BE49-F238E27FC236}">
                <a16:creationId xmlns:a16="http://schemas.microsoft.com/office/drawing/2014/main" id="{613B00DF-2049-41DE-ADC5-DC3A19E450CA}"/>
              </a:ext>
            </a:extLst>
          </p:cNvPr>
          <p:cNvSpPr>
            <a:spLocks noGrp="1"/>
          </p:cNvSpPr>
          <p:nvPr>
            <p:ph type="title"/>
          </p:nvPr>
        </p:nvSpPr>
        <p:spPr/>
        <p:txBody>
          <a:bodyPr/>
          <a:lstStyle/>
          <a:p>
            <a:r>
              <a:rPr lang="en-US" dirty="0"/>
              <a:t>(Optional)Download RM#2</a:t>
            </a:r>
          </a:p>
        </p:txBody>
      </p:sp>
    </p:spTree>
    <p:extLst>
      <p:ext uri="{BB962C8B-B14F-4D97-AF65-F5344CB8AC3E}">
        <p14:creationId xmlns:p14="http://schemas.microsoft.com/office/powerpoint/2010/main" val="269475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13816" y="1545404"/>
            <a:ext cx="6729984" cy="1384131"/>
          </a:xfrm>
          <a:prstGeom prst="rect">
            <a:avLst/>
          </a:prstGeom>
        </p:spPr>
      </p:pic>
      <p:pic>
        <p:nvPicPr>
          <p:cNvPr id="4" name="Picture 3"/>
          <p:cNvPicPr>
            <a:picLocks noChangeAspect="1"/>
          </p:cNvPicPr>
          <p:nvPr/>
        </p:nvPicPr>
        <p:blipFill>
          <a:blip r:embed="rId4"/>
          <a:stretch>
            <a:fillRect/>
          </a:stretch>
        </p:blipFill>
        <p:spPr>
          <a:xfrm>
            <a:off x="813816" y="3619498"/>
            <a:ext cx="8824725" cy="1021168"/>
          </a:xfrm>
          <a:prstGeom prst="rect">
            <a:avLst/>
          </a:prstGeom>
        </p:spPr>
      </p:pic>
      <p:sp>
        <p:nvSpPr>
          <p:cNvPr id="5" name="TextBox 4"/>
          <p:cNvSpPr txBox="1"/>
          <p:nvPr/>
        </p:nvSpPr>
        <p:spPr>
          <a:xfrm>
            <a:off x="813816" y="1176072"/>
            <a:ext cx="2382062" cy="369332"/>
          </a:xfrm>
          <a:prstGeom prst="rect">
            <a:avLst/>
          </a:prstGeom>
          <a:solidFill>
            <a:srgbClr val="FFC000"/>
          </a:solidFill>
        </p:spPr>
        <p:txBody>
          <a:bodyPr wrap="none" rtlCol="0">
            <a:spAutoFit/>
          </a:bodyPr>
          <a:lstStyle/>
          <a:p>
            <a:r>
              <a:rPr lang="en-US"/>
              <a:t>unzipped the DD image</a:t>
            </a:r>
          </a:p>
        </p:txBody>
      </p:sp>
      <p:sp>
        <p:nvSpPr>
          <p:cNvPr id="6" name="TextBox 5"/>
          <p:cNvSpPr txBox="1"/>
          <p:nvPr/>
        </p:nvSpPr>
        <p:spPr>
          <a:xfrm>
            <a:off x="813816" y="3250166"/>
            <a:ext cx="2979277" cy="369332"/>
          </a:xfrm>
          <a:prstGeom prst="rect">
            <a:avLst/>
          </a:prstGeom>
          <a:solidFill>
            <a:srgbClr val="FFC000"/>
          </a:solidFill>
        </p:spPr>
        <p:txBody>
          <a:bodyPr wrap="none" rtlCol="0">
            <a:spAutoFit/>
          </a:bodyPr>
          <a:lstStyle/>
          <a:p>
            <a:r>
              <a:rPr lang="en-US"/>
              <a:t>Verify the unzipped DD image</a:t>
            </a:r>
          </a:p>
        </p:txBody>
      </p:sp>
    </p:spTree>
    <p:extLst>
      <p:ext uri="{BB962C8B-B14F-4D97-AF65-F5344CB8AC3E}">
        <p14:creationId xmlns:p14="http://schemas.microsoft.com/office/powerpoint/2010/main" val="358944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evidence left on disk that records </a:t>
            </a:r>
            <a:r>
              <a:rPr lang="en-US" dirty="0">
                <a:solidFill>
                  <a:srgbClr val="FF0000"/>
                </a:solidFill>
              </a:rPr>
              <a:t>directory</a:t>
            </a:r>
            <a:r>
              <a:rPr lang="en-US" dirty="0"/>
              <a:t> traverse history?</a:t>
            </a:r>
          </a:p>
        </p:txBody>
      </p:sp>
      <p:sp>
        <p:nvSpPr>
          <p:cNvPr id="9" name="Content Placeholder 8"/>
          <p:cNvSpPr>
            <a:spLocks noGrp="1"/>
          </p:cNvSpPr>
          <p:nvPr>
            <p:ph idx="1"/>
          </p:nvPr>
        </p:nvSpPr>
        <p:spPr>
          <a:xfrm>
            <a:off x="838200" y="1825623"/>
            <a:ext cx="10515600" cy="2509893"/>
          </a:xfrm>
        </p:spPr>
        <p:txBody>
          <a:bodyPr>
            <a:normAutofit/>
          </a:bodyPr>
          <a:lstStyle/>
          <a:p>
            <a:r>
              <a:rPr lang="en-US" dirty="0"/>
              <a:t>We can answer the question using </a:t>
            </a:r>
            <a:r>
              <a:rPr lang="en-US" i="1" dirty="0" err="1">
                <a:solidFill>
                  <a:srgbClr val="7030A0"/>
                </a:solidFill>
              </a:rPr>
              <a:t>Shellbag</a:t>
            </a:r>
            <a:endParaRPr lang="en-US" i="1" dirty="0">
              <a:solidFill>
                <a:srgbClr val="7030A0"/>
              </a:solidFill>
            </a:endParaRPr>
          </a:p>
          <a:p>
            <a:r>
              <a:rPr lang="en-GB" i="1" dirty="0" err="1">
                <a:solidFill>
                  <a:srgbClr val="7030A0"/>
                </a:solidFill>
              </a:rPr>
              <a:t>Shellbags</a:t>
            </a:r>
            <a:r>
              <a:rPr lang="en-GB" i="1" dirty="0">
                <a:solidFill>
                  <a:srgbClr val="7030A0"/>
                </a:solidFill>
              </a:rPr>
              <a:t> </a:t>
            </a:r>
            <a:r>
              <a:rPr lang="en-GB" dirty="0"/>
              <a:t>is a tree-like structure</a:t>
            </a:r>
          </a:p>
          <a:p>
            <a:endParaRPr lang="en-US" i="1" dirty="0">
              <a:solidFill>
                <a:srgbClr val="7030A0"/>
              </a:solidFill>
            </a:endParaRPr>
          </a:p>
        </p:txBody>
      </p:sp>
      <p:pic>
        <p:nvPicPr>
          <p:cNvPr id="3" name="Picture 2">
            <a:extLst>
              <a:ext uri="{FF2B5EF4-FFF2-40B4-BE49-F238E27FC236}">
                <a16:creationId xmlns:a16="http://schemas.microsoft.com/office/drawing/2014/main" id="{7F342F17-0F08-44B5-9845-501DAE9B24D4}"/>
              </a:ext>
            </a:extLst>
          </p:cNvPr>
          <p:cNvPicPr>
            <a:picLocks noChangeAspect="1"/>
          </p:cNvPicPr>
          <p:nvPr/>
        </p:nvPicPr>
        <p:blipFill>
          <a:blip r:embed="rId3"/>
          <a:stretch>
            <a:fillRect/>
          </a:stretch>
        </p:blipFill>
        <p:spPr>
          <a:xfrm>
            <a:off x="7296796" y="2755951"/>
            <a:ext cx="3429000" cy="3429000"/>
          </a:xfrm>
          <a:prstGeom prst="rect">
            <a:avLst/>
          </a:prstGeom>
        </p:spPr>
      </p:pic>
    </p:spTree>
    <p:extLst>
      <p:ext uri="{BB962C8B-B14F-4D97-AF65-F5344CB8AC3E}">
        <p14:creationId xmlns:p14="http://schemas.microsoft.com/office/powerpoint/2010/main" val="376577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i="1" dirty="0" err="1">
                <a:solidFill>
                  <a:srgbClr val="7030A0"/>
                </a:solidFill>
              </a:rPr>
              <a:t>Shellbag</a:t>
            </a:r>
            <a:r>
              <a:rPr lang="en-US" dirty="0"/>
              <a:t>?</a:t>
            </a:r>
          </a:p>
        </p:txBody>
      </p:sp>
      <p:sp>
        <p:nvSpPr>
          <p:cNvPr id="9" name="Content Placeholder 8"/>
          <p:cNvSpPr>
            <a:spLocks noGrp="1"/>
          </p:cNvSpPr>
          <p:nvPr>
            <p:ph idx="1"/>
          </p:nvPr>
        </p:nvSpPr>
        <p:spPr/>
        <p:txBody>
          <a:bodyPr>
            <a:normAutofit/>
          </a:bodyPr>
          <a:lstStyle/>
          <a:p>
            <a:r>
              <a:rPr lang="en-US" dirty="0"/>
              <a:t>Track user behavior using </a:t>
            </a:r>
            <a:r>
              <a:rPr lang="en-US" i="1" dirty="0" err="1">
                <a:solidFill>
                  <a:srgbClr val="0082BC"/>
                </a:solidFill>
              </a:rPr>
              <a:t>Shellbags</a:t>
            </a:r>
            <a:endParaRPr lang="en-US" i="1" dirty="0">
              <a:solidFill>
                <a:srgbClr val="0082BC"/>
              </a:solidFill>
            </a:endParaRPr>
          </a:p>
          <a:p>
            <a:pPr lvl="1"/>
            <a:r>
              <a:rPr lang="en-US" dirty="0"/>
              <a:t>Windows uses the </a:t>
            </a:r>
            <a:r>
              <a:rPr lang="en-US" i="1" dirty="0" err="1">
                <a:solidFill>
                  <a:srgbClr val="0082BC"/>
                </a:solidFill>
              </a:rPr>
              <a:t>Shellbag</a:t>
            </a:r>
            <a:r>
              <a:rPr lang="en-US" dirty="0">
                <a:solidFill>
                  <a:srgbClr val="0082BC"/>
                </a:solidFill>
              </a:rPr>
              <a:t> </a:t>
            </a:r>
            <a:r>
              <a:rPr lang="en-US" dirty="0"/>
              <a:t>keys to store user preferences for GUI folder display within Windows Explorer. </a:t>
            </a:r>
          </a:p>
          <a:p>
            <a:pPr lvl="2"/>
            <a:r>
              <a:rPr lang="en-US" dirty="0"/>
              <a:t>to improve user experience and “remember” preferences </a:t>
            </a:r>
          </a:p>
          <a:p>
            <a:pPr lvl="1"/>
            <a:r>
              <a:rPr lang="en-US" dirty="0"/>
              <a:t>Remember display mode (icons, details, list, etc.), browsing folders, etc.,</a:t>
            </a:r>
          </a:p>
          <a:p>
            <a:r>
              <a:rPr lang="en-US" dirty="0"/>
              <a:t>If directory is saved in </a:t>
            </a:r>
            <a:r>
              <a:rPr lang="en-US" i="1" dirty="0" err="1">
                <a:solidFill>
                  <a:srgbClr val="0082BC"/>
                </a:solidFill>
              </a:rPr>
              <a:t>Shellbags</a:t>
            </a:r>
            <a:endParaRPr lang="en-US" i="1" dirty="0">
              <a:solidFill>
                <a:srgbClr val="0082BC"/>
              </a:solidFill>
            </a:endParaRPr>
          </a:p>
          <a:p>
            <a:pPr lvl="1"/>
            <a:r>
              <a:rPr lang="en-US" dirty="0"/>
              <a:t>it MUST exists now or be existed before deleted (USBs, or mapped devices)</a:t>
            </a:r>
          </a:p>
          <a:p>
            <a:r>
              <a:rPr lang="en-US" dirty="0"/>
              <a:t>There are MAC timestamps in </a:t>
            </a:r>
            <a:r>
              <a:rPr lang="en-US" i="1" dirty="0" err="1">
                <a:solidFill>
                  <a:srgbClr val="0082BC"/>
                </a:solidFill>
              </a:rPr>
              <a:t>Shellbags</a:t>
            </a:r>
            <a:endParaRPr lang="en-US" i="1" dirty="0">
              <a:solidFill>
                <a:srgbClr val="0082BC"/>
              </a:solidFill>
            </a:endParaRPr>
          </a:p>
          <a:p>
            <a:r>
              <a:rPr lang="en-US" dirty="0"/>
              <a:t>Available since Windows 7 +</a:t>
            </a:r>
          </a:p>
        </p:txBody>
      </p:sp>
      <p:pic>
        <p:nvPicPr>
          <p:cNvPr id="5" name="Picture 2" descr="Shellbags.png">
            <a:extLst>
              <a:ext uri="{FF2B5EF4-FFF2-40B4-BE49-F238E27FC236}">
                <a16:creationId xmlns:a16="http://schemas.microsoft.com/office/drawing/2014/main" id="{0DDFCAEB-128E-4325-8F1B-24391512D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4837" y="4702174"/>
            <a:ext cx="2143125"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3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Usages of </a:t>
            </a:r>
            <a:r>
              <a:rPr lang="en-US" i="1" dirty="0" err="1">
                <a:solidFill>
                  <a:srgbClr val="7030A0"/>
                </a:solidFill>
              </a:rPr>
              <a:t>Shellbag</a:t>
            </a:r>
            <a:r>
              <a:rPr lang="en-US" dirty="0"/>
              <a:t> data</a:t>
            </a:r>
          </a:p>
        </p:txBody>
      </p:sp>
      <p:sp>
        <p:nvSpPr>
          <p:cNvPr id="9" name="Content Placeholder 8"/>
          <p:cNvSpPr>
            <a:spLocks noGrp="1"/>
          </p:cNvSpPr>
          <p:nvPr>
            <p:ph idx="1"/>
          </p:nvPr>
        </p:nvSpPr>
        <p:spPr/>
        <p:txBody>
          <a:bodyPr>
            <a:normAutofit/>
          </a:bodyPr>
          <a:lstStyle/>
          <a:p>
            <a:r>
              <a:rPr lang="en-US" i="1" dirty="0" err="1">
                <a:solidFill>
                  <a:srgbClr val="0082BC"/>
                </a:solidFill>
              </a:rPr>
              <a:t>Shellbags</a:t>
            </a:r>
            <a:r>
              <a:rPr lang="en-US" dirty="0">
                <a:solidFill>
                  <a:srgbClr val="0082BC"/>
                </a:solidFill>
              </a:rPr>
              <a:t> </a:t>
            </a:r>
            <a:r>
              <a:rPr lang="en-US" dirty="0"/>
              <a:t>can be used to answer the difficult questions of </a:t>
            </a:r>
          </a:p>
          <a:p>
            <a:pPr lvl="1"/>
            <a:r>
              <a:rPr lang="en-US" dirty="0"/>
              <a:t>Data enumeration in intrusion cases, </a:t>
            </a:r>
          </a:p>
          <a:p>
            <a:pPr lvl="1"/>
            <a:r>
              <a:rPr lang="en-US" dirty="0"/>
              <a:t>Identify the contents of long-gone removable devices </a:t>
            </a:r>
          </a:p>
          <a:p>
            <a:pPr lvl="2"/>
            <a:r>
              <a:rPr lang="en-US" dirty="0"/>
              <a:t>a USB in our case</a:t>
            </a:r>
          </a:p>
          <a:p>
            <a:pPr lvl="1"/>
            <a:r>
              <a:rPr lang="en-US" dirty="0"/>
              <a:t>Show the contents of previously mounted encrypted volumes. </a:t>
            </a:r>
          </a:p>
          <a:p>
            <a:pPr lvl="2"/>
            <a:r>
              <a:rPr lang="en-US" dirty="0"/>
              <a:t>network drives</a:t>
            </a:r>
          </a:p>
        </p:txBody>
      </p:sp>
    </p:spTree>
    <p:extLst>
      <p:ext uri="{BB962C8B-B14F-4D97-AF65-F5344CB8AC3E}">
        <p14:creationId xmlns:p14="http://schemas.microsoft.com/office/powerpoint/2010/main" val="2890477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25.1</a:t>
            </a:r>
            <a:r>
              <a:rPr lang="en-US" dirty="0"/>
              <a:t> What are registry keys that </a:t>
            </a:r>
            <a:r>
              <a:rPr lang="en-US" i="1" dirty="0" err="1">
                <a:solidFill>
                  <a:srgbClr val="7030A0"/>
                </a:solidFill>
              </a:rPr>
              <a:t>shellbags</a:t>
            </a:r>
            <a:r>
              <a:rPr lang="en-US" dirty="0">
                <a:solidFill>
                  <a:srgbClr val="7030A0"/>
                </a:solidFill>
              </a:rPr>
              <a:t> </a:t>
            </a:r>
            <a:r>
              <a:rPr lang="en-US" dirty="0"/>
              <a:t>are structured from?</a:t>
            </a:r>
          </a:p>
        </p:txBody>
      </p:sp>
      <p:sp>
        <p:nvSpPr>
          <p:cNvPr id="3" name="Content Placeholder 2"/>
          <p:cNvSpPr>
            <a:spLocks noGrp="1"/>
          </p:cNvSpPr>
          <p:nvPr>
            <p:ph idx="1"/>
          </p:nvPr>
        </p:nvSpPr>
        <p:spPr>
          <a:xfrm>
            <a:off x="838200" y="1825625"/>
            <a:ext cx="5562600" cy="4351338"/>
          </a:xfrm>
        </p:spPr>
        <p:txBody>
          <a:bodyPr>
            <a:normAutofit fontScale="92500" lnSpcReduction="10000"/>
          </a:bodyPr>
          <a:lstStyle/>
          <a:p>
            <a:r>
              <a:rPr lang="en-US" sz="3200" dirty="0"/>
              <a:t>Structured from two main registry keys</a:t>
            </a:r>
          </a:p>
          <a:p>
            <a:pPr lvl="1"/>
            <a:r>
              <a:rPr lang="en-US" sz="2800" dirty="0" err="1">
                <a:solidFill>
                  <a:srgbClr val="FF0000"/>
                </a:solidFill>
              </a:rPr>
              <a:t>BagMRU</a:t>
            </a:r>
            <a:r>
              <a:rPr lang="en-US" sz="2800" dirty="0"/>
              <a:t>: stores folder names and records folder paths by creating the similar tree structure. </a:t>
            </a:r>
          </a:p>
          <a:p>
            <a:pPr lvl="1"/>
            <a:r>
              <a:rPr lang="en-US" sz="2800" dirty="0">
                <a:solidFill>
                  <a:srgbClr val="FF0000"/>
                </a:solidFill>
              </a:rPr>
              <a:t>Bags</a:t>
            </a:r>
            <a:r>
              <a:rPr lang="en-US" sz="2800" dirty="0"/>
              <a:t>: stores the view preferences such as the window size, location and view mode</a:t>
            </a:r>
          </a:p>
          <a:p>
            <a:r>
              <a:rPr lang="en-US" sz="3200" dirty="0"/>
              <a:t>Physical location (Win7 +)</a:t>
            </a:r>
          </a:p>
          <a:p>
            <a:pPr lvl="1"/>
            <a:r>
              <a:rPr lang="en-US" i="1" dirty="0">
                <a:solidFill>
                  <a:srgbClr val="7030A0"/>
                </a:solidFill>
              </a:rPr>
              <a:t>%</a:t>
            </a:r>
            <a:r>
              <a:rPr lang="en-US" i="1" dirty="0" err="1">
                <a:solidFill>
                  <a:srgbClr val="7030A0"/>
                </a:solidFill>
              </a:rPr>
              <a:t>UserProfile</a:t>
            </a:r>
            <a:r>
              <a:rPr lang="en-US" i="1" dirty="0">
                <a:solidFill>
                  <a:srgbClr val="7030A0"/>
                </a:solidFill>
              </a:rPr>
              <a:t>%\NTUSER.dat</a:t>
            </a:r>
          </a:p>
          <a:p>
            <a:pPr lvl="1"/>
            <a:r>
              <a:rPr lang="en-US" i="1" dirty="0">
                <a:solidFill>
                  <a:srgbClr val="7030A0"/>
                </a:solidFill>
              </a:rPr>
              <a:t>%</a:t>
            </a:r>
            <a:r>
              <a:rPr lang="en-US" i="1" dirty="0" err="1">
                <a:solidFill>
                  <a:srgbClr val="7030A0"/>
                </a:solidFill>
              </a:rPr>
              <a:t>UserProfile</a:t>
            </a:r>
            <a:r>
              <a:rPr lang="en-US" i="1" dirty="0">
                <a:solidFill>
                  <a:srgbClr val="7030A0"/>
                </a:solidFill>
              </a:rPr>
              <a:t>%\</a:t>
            </a:r>
            <a:r>
              <a:rPr lang="en-US" i="1" dirty="0" err="1">
                <a:solidFill>
                  <a:srgbClr val="7030A0"/>
                </a:solidFill>
              </a:rPr>
              <a:t>AppData</a:t>
            </a:r>
            <a:r>
              <a:rPr lang="en-US" i="1" dirty="0">
                <a:solidFill>
                  <a:srgbClr val="7030A0"/>
                </a:solidFill>
              </a:rPr>
              <a:t>\Local\Microsoft\Windows\UsrClass.dat.</a:t>
            </a:r>
          </a:p>
        </p:txBody>
      </p:sp>
      <p:pic>
        <p:nvPicPr>
          <p:cNvPr id="4" name="Picture 3"/>
          <p:cNvPicPr>
            <a:picLocks noChangeAspect="1"/>
          </p:cNvPicPr>
          <p:nvPr/>
        </p:nvPicPr>
        <p:blipFill>
          <a:blip r:embed="rId2"/>
          <a:stretch>
            <a:fillRect/>
          </a:stretch>
        </p:blipFill>
        <p:spPr>
          <a:xfrm>
            <a:off x="7063404" y="1892103"/>
            <a:ext cx="3577702" cy="3809882"/>
          </a:xfrm>
          <a:prstGeom prst="rect">
            <a:avLst/>
          </a:prstGeom>
        </p:spPr>
      </p:pic>
      <p:sp>
        <p:nvSpPr>
          <p:cNvPr id="7" name="Right Arrow 6"/>
          <p:cNvSpPr/>
          <p:nvPr/>
        </p:nvSpPr>
        <p:spPr>
          <a:xfrm>
            <a:off x="8130988" y="5065059"/>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8130988" y="5296440"/>
            <a:ext cx="403412" cy="116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194612" y="3065929"/>
            <a:ext cx="1864659" cy="21156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a:off x="6194612" y="4177553"/>
            <a:ext cx="1864659" cy="12354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9032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4" y="365125"/>
            <a:ext cx="10515600" cy="1325563"/>
          </a:xfrm>
        </p:spPr>
        <p:txBody>
          <a:bodyPr/>
          <a:lstStyle/>
          <a:p>
            <a:r>
              <a:rPr lang="en-US" dirty="0">
                <a:solidFill>
                  <a:srgbClr val="FF0000"/>
                </a:solidFill>
              </a:rPr>
              <a:t>25.2 </a:t>
            </a:r>
            <a:r>
              <a:rPr lang="en-US" dirty="0"/>
              <a:t>How </a:t>
            </a:r>
            <a:r>
              <a:rPr lang="en-US" i="1" dirty="0" err="1">
                <a:solidFill>
                  <a:srgbClr val="FF0000"/>
                </a:solidFill>
              </a:rPr>
              <a:t>shellbags</a:t>
            </a:r>
            <a:r>
              <a:rPr lang="en-US" dirty="0">
                <a:solidFill>
                  <a:srgbClr val="FF0000"/>
                </a:solidFill>
              </a:rPr>
              <a:t> </a:t>
            </a:r>
            <a:r>
              <a:rPr lang="en-US" dirty="0"/>
              <a:t>are structured?</a:t>
            </a:r>
          </a:p>
        </p:txBody>
      </p:sp>
      <p:sp>
        <p:nvSpPr>
          <p:cNvPr id="3" name="Content Placeholder 2"/>
          <p:cNvSpPr>
            <a:spLocks noGrp="1"/>
          </p:cNvSpPr>
          <p:nvPr>
            <p:ph idx="1"/>
          </p:nvPr>
        </p:nvSpPr>
        <p:spPr>
          <a:xfrm>
            <a:off x="838201" y="1825625"/>
            <a:ext cx="10208740" cy="2252105"/>
          </a:xfrm>
        </p:spPr>
        <p:txBody>
          <a:bodyPr>
            <a:normAutofit/>
          </a:bodyPr>
          <a:lstStyle/>
          <a:p>
            <a:r>
              <a:rPr lang="en-US" dirty="0"/>
              <a:t>Structured in hierarchy </a:t>
            </a:r>
          </a:p>
          <a:p>
            <a:pPr lvl="1"/>
            <a:r>
              <a:rPr lang="en-US" dirty="0"/>
              <a:t>each numbered folder representing a parent or child folder of the one previous. </a:t>
            </a:r>
          </a:p>
          <a:p>
            <a:r>
              <a:rPr lang="en-US" i="1" dirty="0" err="1">
                <a:solidFill>
                  <a:srgbClr val="0082BC"/>
                </a:solidFill>
              </a:rPr>
              <a:t>ShellBag</a:t>
            </a:r>
            <a:r>
              <a:rPr lang="en-US" dirty="0">
                <a:solidFill>
                  <a:srgbClr val="0082BC"/>
                </a:solidFill>
              </a:rPr>
              <a:t> </a:t>
            </a:r>
            <a:r>
              <a:rPr lang="en-US" dirty="0"/>
              <a:t>information is available only for folders that have been opened and closed in </a:t>
            </a:r>
            <a:r>
              <a:rPr lang="en-US" dirty="0">
                <a:solidFill>
                  <a:srgbClr val="FF0000"/>
                </a:solidFill>
              </a:rPr>
              <a:t>Windows Explorer </a:t>
            </a:r>
            <a:r>
              <a:rPr lang="en-US" dirty="0"/>
              <a:t>at least once.</a:t>
            </a:r>
          </a:p>
        </p:txBody>
      </p:sp>
      <p:pic>
        <p:nvPicPr>
          <p:cNvPr id="60" name="Picture 59"/>
          <p:cNvPicPr>
            <a:picLocks noChangeAspect="1"/>
          </p:cNvPicPr>
          <p:nvPr/>
        </p:nvPicPr>
        <p:blipFill>
          <a:blip r:embed="rId3"/>
          <a:stretch>
            <a:fillRect/>
          </a:stretch>
        </p:blipFill>
        <p:spPr>
          <a:xfrm>
            <a:off x="864973" y="4077730"/>
            <a:ext cx="8446947" cy="2298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512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25702"/>
          <a:stretch/>
        </p:blipFill>
        <p:spPr>
          <a:xfrm>
            <a:off x="5729896" y="2065731"/>
            <a:ext cx="1738344" cy="2988874"/>
          </a:xfrm>
          <a:prstGeom prst="rect">
            <a:avLst/>
          </a:prstGeom>
        </p:spPr>
      </p:pic>
      <p:sp>
        <p:nvSpPr>
          <p:cNvPr id="7" name="Rectangle 6"/>
          <p:cNvSpPr/>
          <p:nvPr/>
        </p:nvSpPr>
        <p:spPr>
          <a:xfrm>
            <a:off x="8454509" y="143550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Desktop</a:t>
            </a:r>
          </a:p>
        </p:txBody>
      </p:sp>
      <p:sp>
        <p:nvSpPr>
          <p:cNvPr id="9" name="Rectangle 8"/>
          <p:cNvSpPr/>
          <p:nvPr/>
        </p:nvSpPr>
        <p:spPr>
          <a:xfrm>
            <a:off x="9356553" y="200222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0</a:t>
            </a:r>
          </a:p>
        </p:txBody>
      </p:sp>
      <p:sp>
        <p:nvSpPr>
          <p:cNvPr id="10" name="Rectangle 9"/>
          <p:cNvSpPr/>
          <p:nvPr/>
        </p:nvSpPr>
        <p:spPr>
          <a:xfrm>
            <a:off x="9356553" y="252469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1</a:t>
            </a:r>
          </a:p>
        </p:txBody>
      </p:sp>
      <p:sp>
        <p:nvSpPr>
          <p:cNvPr id="11" name="Rectangle 10"/>
          <p:cNvSpPr/>
          <p:nvPr/>
        </p:nvSpPr>
        <p:spPr>
          <a:xfrm>
            <a:off x="9356553" y="303915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2</a:t>
            </a:r>
          </a:p>
        </p:txBody>
      </p:sp>
      <p:sp>
        <p:nvSpPr>
          <p:cNvPr id="12" name="Rectangle 11"/>
          <p:cNvSpPr/>
          <p:nvPr/>
        </p:nvSpPr>
        <p:spPr>
          <a:xfrm>
            <a:off x="10044412" y="5255146"/>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Folder03 </a:t>
            </a:r>
          </a:p>
        </p:txBody>
      </p:sp>
      <p:sp>
        <p:nvSpPr>
          <p:cNvPr id="13" name="Rectangle 12"/>
          <p:cNvSpPr/>
          <p:nvPr/>
        </p:nvSpPr>
        <p:spPr>
          <a:xfrm>
            <a:off x="10044413" y="409422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a:t>
            </a:r>
          </a:p>
        </p:txBody>
      </p:sp>
      <p:sp>
        <p:nvSpPr>
          <p:cNvPr id="14" name="Rectangle 13"/>
          <p:cNvSpPr/>
          <p:nvPr/>
        </p:nvSpPr>
        <p:spPr>
          <a:xfrm>
            <a:off x="10044412" y="4634831"/>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Folder02</a:t>
            </a:r>
          </a:p>
        </p:txBody>
      </p:sp>
      <p:sp>
        <p:nvSpPr>
          <p:cNvPr id="15" name="Rectangle 14"/>
          <p:cNvSpPr/>
          <p:nvPr/>
        </p:nvSpPr>
        <p:spPr>
          <a:xfrm>
            <a:off x="9356553" y="3600909"/>
            <a:ext cx="1169773" cy="3789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My PC</a:t>
            </a:r>
          </a:p>
        </p:txBody>
      </p:sp>
      <p:cxnSp>
        <p:nvCxnSpPr>
          <p:cNvPr id="17" name="Straight Connector 16"/>
          <p:cNvCxnSpPr>
            <a:stCxn id="7" idx="2"/>
          </p:cNvCxnSpPr>
          <p:nvPr/>
        </p:nvCxnSpPr>
        <p:spPr>
          <a:xfrm flipH="1">
            <a:off x="9039395" y="1814447"/>
            <a:ext cx="1" cy="1975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1"/>
          </p:cNvCxnSpPr>
          <p:nvPr/>
        </p:nvCxnSpPr>
        <p:spPr>
          <a:xfrm>
            <a:off x="9039395" y="219169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9039395" y="2714161"/>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1" idx="1"/>
          </p:cNvCxnSpPr>
          <p:nvPr/>
        </p:nvCxnSpPr>
        <p:spPr>
          <a:xfrm flipV="1">
            <a:off x="9039395" y="3228630"/>
            <a:ext cx="317158" cy="8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1"/>
          </p:cNvCxnSpPr>
          <p:nvPr/>
        </p:nvCxnSpPr>
        <p:spPr>
          <a:xfrm>
            <a:off x="9039395" y="3790379"/>
            <a:ext cx="3171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624282" y="3979850"/>
            <a:ext cx="0" cy="146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3" idx="1"/>
          </p:cNvCxnSpPr>
          <p:nvPr/>
        </p:nvCxnSpPr>
        <p:spPr>
          <a:xfrm>
            <a:off x="9624282" y="4283699"/>
            <a:ext cx="42013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14" idx="1"/>
          </p:cNvCxnSpPr>
          <p:nvPr/>
        </p:nvCxnSpPr>
        <p:spPr>
          <a:xfrm>
            <a:off x="9624282" y="4824301"/>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9624282" y="5444616"/>
            <a:ext cx="42013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1"/>
          </p:cNvCxnSpPr>
          <p:nvPr/>
        </p:nvCxnSpPr>
        <p:spPr>
          <a:xfrm flipV="1">
            <a:off x="7267549" y="1624977"/>
            <a:ext cx="1186960" cy="56671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flipV="1">
            <a:off x="6916994" y="2734090"/>
            <a:ext cx="2088899" cy="2876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6884490" y="3129001"/>
            <a:ext cx="2146313" cy="996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p:cNvCxnSpPr/>
          <p:nvPr/>
        </p:nvCxnSpPr>
        <p:spPr>
          <a:xfrm>
            <a:off x="6916994" y="3429248"/>
            <a:ext cx="1968154" cy="3611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p:nvPr/>
        </p:nvCxnSpPr>
        <p:spPr>
          <a:xfrm flipV="1">
            <a:off x="6884490" y="2191691"/>
            <a:ext cx="2146313" cy="35899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p:cNvCxnSpPr/>
          <p:nvPr/>
        </p:nvCxnSpPr>
        <p:spPr>
          <a:xfrm>
            <a:off x="7267549" y="3782377"/>
            <a:ext cx="2243251" cy="50132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a:xfrm>
            <a:off x="7394100" y="4638163"/>
            <a:ext cx="1974242" cy="18115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p:cNvCxnSpPr/>
          <p:nvPr/>
        </p:nvCxnSpPr>
        <p:spPr>
          <a:xfrm>
            <a:off x="7394100" y="4954321"/>
            <a:ext cx="2087725" cy="4775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E7C18866-81F4-4FC0-8013-E5B90FCEDD40}"/>
              </a:ext>
            </a:extLst>
          </p:cNvPr>
          <p:cNvSpPr txBox="1"/>
          <p:nvPr/>
        </p:nvSpPr>
        <p:spPr>
          <a:xfrm>
            <a:off x="665774" y="1925250"/>
            <a:ext cx="3988676" cy="369331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Creation</a:t>
            </a:r>
            <a:r>
              <a:rPr lang="en-US" dirty="0"/>
              <a:t> time: </a:t>
            </a:r>
            <a:r>
              <a:rPr lang="en-US" dirty="0" err="1"/>
              <a:t>Shellbag</a:t>
            </a:r>
            <a:r>
              <a:rPr lang="en-US" dirty="0"/>
              <a:t> entries are created the first time the folder is opened</a:t>
            </a:r>
          </a:p>
          <a:p>
            <a:pPr marL="742950" lvl="1" indent="-285750">
              <a:buFont typeface="Arial" panose="020B0604020202020204" pitchFamily="34" charset="0"/>
              <a:buChar char="•"/>
            </a:pPr>
            <a:r>
              <a:rPr lang="en-US" dirty="0"/>
              <a:t>If open a child directory, a </a:t>
            </a:r>
            <a:r>
              <a:rPr lang="en-US" dirty="0" err="1"/>
              <a:t>shellbag</a:t>
            </a:r>
            <a:r>
              <a:rPr lang="en-US" dirty="0"/>
              <a:t> entry is added</a:t>
            </a:r>
          </a:p>
          <a:p>
            <a:pPr marL="742950" lvl="1" indent="-285750">
              <a:buFont typeface="Arial" panose="020B0604020202020204" pitchFamily="34" charset="0"/>
              <a:buChar char="•"/>
            </a:pPr>
            <a:r>
              <a:rPr lang="en-US" dirty="0"/>
              <a:t>Entry ID starts from 0, increase by 1</a:t>
            </a:r>
          </a:p>
          <a:p>
            <a:pPr marL="285750" indent="-285750">
              <a:buFont typeface="Arial" panose="020B0604020202020204" pitchFamily="34" charset="0"/>
              <a:buChar char="•"/>
            </a:pPr>
            <a:r>
              <a:rPr lang="en-US" dirty="0">
                <a:solidFill>
                  <a:srgbClr val="FF0000"/>
                </a:solidFill>
              </a:rPr>
              <a:t>Access </a:t>
            </a:r>
            <a:r>
              <a:rPr lang="en-US" dirty="0"/>
              <a:t>time: Last time accessed</a:t>
            </a:r>
          </a:p>
          <a:p>
            <a:pPr marL="285750" indent="-285750">
              <a:buFont typeface="Arial" panose="020B0604020202020204" pitchFamily="34" charset="0"/>
              <a:buChar char="•"/>
            </a:pPr>
            <a:r>
              <a:rPr lang="en-US" dirty="0">
                <a:solidFill>
                  <a:srgbClr val="FF0000"/>
                </a:solidFill>
              </a:rPr>
              <a:t>Modification</a:t>
            </a:r>
            <a:r>
              <a:rPr lang="en-US" dirty="0"/>
              <a:t> time: Every Entry is modified when a user change folder view preference</a:t>
            </a:r>
          </a:p>
          <a:p>
            <a:pPr marL="285750" indent="-285750">
              <a:buFont typeface="Arial" panose="020B0604020202020204" pitchFamily="34" charset="0"/>
              <a:buChar char="•"/>
            </a:pPr>
            <a:r>
              <a:rPr lang="en-US" dirty="0">
                <a:solidFill>
                  <a:srgbClr val="FF0000"/>
                </a:solidFill>
              </a:rPr>
              <a:t>Last write </a:t>
            </a:r>
            <a:r>
              <a:rPr lang="en-US" dirty="0"/>
              <a:t>time: may be the time of last manipulation</a:t>
            </a:r>
          </a:p>
        </p:txBody>
      </p:sp>
      <p:pic>
        <p:nvPicPr>
          <p:cNvPr id="5" name="Picture 4">
            <a:extLst>
              <a:ext uri="{FF2B5EF4-FFF2-40B4-BE49-F238E27FC236}">
                <a16:creationId xmlns:a16="http://schemas.microsoft.com/office/drawing/2014/main" id="{9B5C5A13-2272-4070-9BDF-EAA04626D83A}"/>
              </a:ext>
            </a:extLst>
          </p:cNvPr>
          <p:cNvPicPr>
            <a:picLocks noChangeAspect="1"/>
          </p:cNvPicPr>
          <p:nvPr/>
        </p:nvPicPr>
        <p:blipFill>
          <a:blip r:embed="rId4"/>
          <a:stretch>
            <a:fillRect/>
          </a:stretch>
        </p:blipFill>
        <p:spPr>
          <a:xfrm>
            <a:off x="1153689" y="30455"/>
            <a:ext cx="9152413" cy="1310754"/>
          </a:xfrm>
          <a:prstGeom prst="rect">
            <a:avLst/>
          </a:prstGeom>
        </p:spPr>
      </p:pic>
    </p:spTree>
    <p:extLst>
      <p:ext uri="{BB962C8B-B14F-4D97-AF65-F5344CB8AC3E}">
        <p14:creationId xmlns:p14="http://schemas.microsoft.com/office/powerpoint/2010/main" val="229701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8201" y="3971839"/>
            <a:ext cx="10402201" cy="1752752"/>
          </a:xfrm>
          <a:prstGeom prst="rect">
            <a:avLst/>
          </a:prstGeom>
        </p:spPr>
      </p:pic>
      <p:sp>
        <p:nvSpPr>
          <p:cNvPr id="3" name="TextBox 2">
            <a:extLst>
              <a:ext uri="{FF2B5EF4-FFF2-40B4-BE49-F238E27FC236}">
                <a16:creationId xmlns:a16="http://schemas.microsoft.com/office/drawing/2014/main" id="{9AA9664F-918A-4640-9EF4-782DF3B2CEF1}"/>
              </a:ext>
            </a:extLst>
          </p:cNvPr>
          <p:cNvSpPr txBox="1"/>
          <p:nvPr/>
        </p:nvSpPr>
        <p:spPr>
          <a:xfrm>
            <a:off x="838200" y="3585667"/>
            <a:ext cx="7170109" cy="369332"/>
          </a:xfrm>
          <a:prstGeom prst="rect">
            <a:avLst/>
          </a:prstGeom>
          <a:solidFill>
            <a:srgbClr val="FFC000"/>
          </a:solidFill>
        </p:spPr>
        <p:txBody>
          <a:bodyPr wrap="square" rtlCol="0">
            <a:spAutoFit/>
          </a:bodyPr>
          <a:lstStyle/>
          <a:p>
            <a:r>
              <a:rPr lang="en-US" dirty="0"/>
              <a:t>Copy </a:t>
            </a:r>
            <a:r>
              <a:rPr lang="en-US" i="1" dirty="0">
                <a:solidFill>
                  <a:srgbClr val="7030A0"/>
                </a:solidFill>
              </a:rPr>
              <a:t>UsrClass.dat</a:t>
            </a:r>
            <a:r>
              <a:rPr lang="en-US" dirty="0"/>
              <a:t> file and rename it to</a:t>
            </a:r>
            <a:r>
              <a:rPr lang="en-US" i="1" dirty="0">
                <a:solidFill>
                  <a:srgbClr val="7030A0"/>
                </a:solidFill>
              </a:rPr>
              <a:t> UsrClass_informat.dat</a:t>
            </a:r>
          </a:p>
        </p:txBody>
      </p:sp>
      <p:sp>
        <p:nvSpPr>
          <p:cNvPr id="5" name="Title 4"/>
          <p:cNvSpPr>
            <a:spLocks noGrp="1"/>
          </p:cNvSpPr>
          <p:nvPr>
            <p:ph type="title"/>
          </p:nvPr>
        </p:nvSpPr>
        <p:spPr/>
        <p:txBody>
          <a:bodyPr/>
          <a:lstStyle/>
          <a:p>
            <a:r>
              <a:rPr lang="en-US" dirty="0">
                <a:solidFill>
                  <a:srgbClr val="FF0000"/>
                </a:solidFill>
              </a:rPr>
              <a:t>25.3 </a:t>
            </a:r>
            <a:r>
              <a:rPr lang="en-US" dirty="0"/>
              <a:t>How </a:t>
            </a:r>
            <a:r>
              <a:rPr lang="en-US" i="1" dirty="0" err="1">
                <a:solidFill>
                  <a:srgbClr val="FF0000"/>
                </a:solidFill>
              </a:rPr>
              <a:t>shellbags</a:t>
            </a:r>
            <a:r>
              <a:rPr lang="en-US" dirty="0">
                <a:solidFill>
                  <a:srgbClr val="FF0000"/>
                </a:solidFill>
              </a:rPr>
              <a:t> </a:t>
            </a:r>
            <a:r>
              <a:rPr lang="en-US" dirty="0"/>
              <a:t>are saved?</a:t>
            </a:r>
          </a:p>
        </p:txBody>
      </p:sp>
      <p:sp>
        <p:nvSpPr>
          <p:cNvPr id="6" name="Content Placeholder 5"/>
          <p:cNvSpPr>
            <a:spLocks noGrp="1"/>
          </p:cNvSpPr>
          <p:nvPr>
            <p:ph idx="1"/>
          </p:nvPr>
        </p:nvSpPr>
        <p:spPr>
          <a:xfrm>
            <a:off x="838200" y="1825625"/>
            <a:ext cx="10515600" cy="1444797"/>
          </a:xfrm>
        </p:spPr>
        <p:txBody>
          <a:bodyPr/>
          <a:lstStyle/>
          <a:p>
            <a:r>
              <a:rPr lang="en-US" dirty="0"/>
              <a:t>The </a:t>
            </a:r>
            <a:r>
              <a:rPr lang="en-US" i="1" dirty="0">
                <a:solidFill>
                  <a:srgbClr val="0082BC"/>
                </a:solidFill>
              </a:rPr>
              <a:t>UsrClass.dat </a:t>
            </a:r>
            <a:r>
              <a:rPr lang="en-US" dirty="0"/>
              <a:t>stores the </a:t>
            </a:r>
            <a:r>
              <a:rPr lang="en-US" i="1" dirty="0" err="1">
                <a:solidFill>
                  <a:srgbClr val="0082BC"/>
                </a:solidFill>
              </a:rPr>
              <a:t>Shellbags</a:t>
            </a:r>
            <a:r>
              <a:rPr lang="en-US" dirty="0">
                <a:solidFill>
                  <a:srgbClr val="0082BC"/>
                </a:solidFill>
              </a:rPr>
              <a:t> </a:t>
            </a:r>
            <a:r>
              <a:rPr lang="en-US" dirty="0"/>
              <a:t>information</a:t>
            </a:r>
          </a:p>
          <a:p>
            <a:pPr lvl="1"/>
            <a:r>
              <a:rPr lang="en-US" dirty="0"/>
              <a:t>Including the Desktop, ZIP files, remote folders, local folders, Windows special folders and virtual folders.</a:t>
            </a:r>
          </a:p>
        </p:txBody>
      </p:sp>
    </p:spTree>
    <p:extLst>
      <p:ext uri="{BB962C8B-B14F-4D97-AF65-F5344CB8AC3E}">
        <p14:creationId xmlns:p14="http://schemas.microsoft.com/office/powerpoint/2010/main" val="6810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24.</a:t>
            </a:r>
            <a:r>
              <a:rPr lang="en-US" dirty="0"/>
              <a:t>	What is the </a:t>
            </a:r>
            <a:r>
              <a:rPr lang="en-US" dirty="0">
                <a:solidFill>
                  <a:srgbClr val="FF0000"/>
                </a:solidFill>
              </a:rPr>
              <a:t>IP address </a:t>
            </a:r>
            <a:r>
              <a:rPr lang="en-US" dirty="0"/>
              <a:t>of company’s shared network drive?</a:t>
            </a:r>
          </a:p>
        </p:txBody>
      </p:sp>
      <p:graphicFrame>
        <p:nvGraphicFramePr>
          <p:cNvPr id="3" name="Table 2"/>
          <p:cNvGraphicFramePr>
            <a:graphicFrameLocks noGrp="1"/>
          </p:cNvGraphicFramePr>
          <p:nvPr>
            <p:extLst>
              <p:ext uri="{D42A27DB-BD31-4B8C-83A1-F6EECF244321}">
                <p14:modId xmlns:p14="http://schemas.microsoft.com/office/powerpoint/2010/main" val="546784165"/>
              </p:ext>
            </p:extLst>
          </p:nvPr>
        </p:nvGraphicFramePr>
        <p:xfrm>
          <a:off x="838200" y="1955864"/>
          <a:ext cx="10061448" cy="3950018"/>
        </p:xfrm>
        <a:graphic>
          <a:graphicData uri="http://schemas.openxmlformats.org/drawingml/2006/table">
            <a:tbl>
              <a:tblPr firstRow="1" firstCol="1" bandRow="1"/>
              <a:tblGrid>
                <a:gridCol w="1836243">
                  <a:extLst>
                    <a:ext uri="{9D8B030D-6E8A-4147-A177-3AD203B41FA5}">
                      <a16:colId xmlns:a16="http://schemas.microsoft.com/office/drawing/2014/main" val="20000"/>
                    </a:ext>
                  </a:extLst>
                </a:gridCol>
                <a:gridCol w="8225205">
                  <a:extLst>
                    <a:ext uri="{9D8B030D-6E8A-4147-A177-3AD203B41FA5}">
                      <a16:colId xmlns:a16="http://schemas.microsoft.com/office/drawing/2014/main" val="20001"/>
                    </a:ext>
                  </a:extLst>
                </a:gridCol>
              </a:tblGrid>
              <a:tr h="67945">
                <a:tc>
                  <a:txBody>
                    <a:bodyPr/>
                    <a:lstStyle/>
                    <a:p>
                      <a:pPr marL="0" marR="0" algn="just">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Possible Answer</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2000" dirty="0">
                          <a:effectLst/>
                          <a:latin typeface="Times New Roman" panose="02020603050405020304" pitchFamily="18" charset="0"/>
                          <a:ea typeface="Malgun Gothic" panose="020B0503020000020004" pitchFamily="34" charset="-127"/>
                          <a:cs typeface="Arial" panose="020B0604020202020204" pitchFamily="34" charset="0"/>
                        </a:rPr>
                        <a:t>10.11.11.128</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just">
                        <a:lnSpc>
                          <a:spcPct val="107000"/>
                        </a:lnSpc>
                        <a:spcBef>
                          <a:spcPts val="0"/>
                        </a:spcBef>
                        <a:spcAft>
                          <a:spcPts val="0"/>
                        </a:spcAft>
                        <a:tabLst>
                          <a:tab pos="1143000" algn="l"/>
                        </a:tabLst>
                      </a:pPr>
                      <a:r>
                        <a:rPr lang="en-US" sz="2000">
                          <a:effectLst/>
                          <a:latin typeface="Times New Roman" panose="02020603050405020304" pitchFamily="18" charset="0"/>
                          <a:ea typeface="Malgun Gothic" panose="020B0503020000020004" pitchFamily="34" charset="-127"/>
                          <a:cs typeface="Arial" panose="020B0604020202020204" pitchFamily="34" charset="0"/>
                        </a:rPr>
                        <a:t>Considerations</a:t>
                      </a:r>
                      <a:endParaRPr lang="en-US" sz="280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RunMRU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16:23:28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b</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HKU\informant\Software\Microsoft\Windows\</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CurrentVersion</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\Explorer\Map Network Drive MRU\</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timestamp: 2015-03-23  16:26:04  Mon</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value: a</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&gt; data:  ‘\\10.11.11.128\</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secured_drive</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 </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HKU\informant\Software\Classes\Local Settings\Software\Microsoft\Windows\Shell\</a:t>
                      </a:r>
                      <a:r>
                        <a:rPr lang="en-US" sz="1600" dirty="0" err="1">
                          <a:effectLst/>
                          <a:latin typeface="Times New Roman" panose="02020603050405020304" pitchFamily="18" charset="0"/>
                          <a:ea typeface="Malgun Gothic" panose="020B0503020000020004" pitchFamily="34" charset="-127"/>
                          <a:cs typeface="Arial" panose="020B0604020202020204" pitchFamily="34" charset="0"/>
                        </a:rPr>
                        <a:t>BagMRU</a:t>
                      </a:r>
                      <a:r>
                        <a:rPr lang="en-US" sz="1600" dirty="0">
                          <a:effectLst/>
                          <a:latin typeface="Times New Roman" panose="02020603050405020304" pitchFamily="18" charset="0"/>
                          <a:ea typeface="Malgun Gothic" panose="020B0503020000020004" pitchFamily="34" charset="-127"/>
                          <a:cs typeface="Arial" panose="020B0604020202020204" pitchFamily="34" charset="0"/>
                        </a:rPr>
                        <a:t>\8\0\</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p>
                      <a:pPr marL="0" marR="0">
                        <a:lnSpc>
                          <a:spcPct val="107000"/>
                        </a:lnSpc>
                        <a:spcBef>
                          <a:spcPts val="0"/>
                        </a:spcBef>
                        <a:spcAft>
                          <a:spcPts val="0"/>
                        </a:spcAft>
                        <a:tabLst>
                          <a:tab pos="1143000" algn="l"/>
                        </a:tabLst>
                      </a:pPr>
                      <a:r>
                        <a:rPr lang="en-US" sz="1600" dirty="0">
                          <a:effectLst/>
                          <a:latin typeface="Times New Roman" panose="02020603050405020304" pitchFamily="18" charset="0"/>
                          <a:ea typeface="Malgun Gothic" panose="020B0503020000020004" pitchFamily="34" charset="-127"/>
                          <a:cs typeface="Arial" panose="020B0604020202020204" pitchFamily="34" charset="0"/>
                        </a:rPr>
                        <a:t>……</a:t>
                      </a:r>
                      <a:endParaRPr lang="en-US" sz="2800" dirty="0">
                        <a:effectLst/>
                        <a:latin typeface="Calibri" panose="020F0502020204030204" pitchFamily="34" charset="0"/>
                        <a:ea typeface="Malgun Gothic" panose="020B0503020000020004" pitchFamily="34" charset="-127"/>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78778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612876"/>
            <a:ext cx="12192000" cy="5632247"/>
          </a:xfrm>
          <a:prstGeom prst="rect">
            <a:avLst/>
          </a:prstGeom>
        </p:spPr>
      </p:pic>
      <p:sp>
        <p:nvSpPr>
          <p:cNvPr id="5" name="Rectangle 4"/>
          <p:cNvSpPr/>
          <p:nvPr/>
        </p:nvSpPr>
        <p:spPr>
          <a:xfrm>
            <a:off x="9152239" y="850211"/>
            <a:ext cx="2776150" cy="738664"/>
          </a:xfrm>
          <a:prstGeom prst="rect">
            <a:avLst/>
          </a:prstGeom>
          <a:solidFill>
            <a:schemeClr val="accent4">
              <a:lumMod val="20000"/>
              <a:lumOff val="80000"/>
            </a:schemeClr>
          </a:solidFill>
        </p:spPr>
        <p:txBody>
          <a:bodyPr wrap="square">
            <a:spAutoFit/>
          </a:bodyPr>
          <a:lstStyle/>
          <a:p>
            <a:r>
              <a:rPr lang="en-US" sz="1400" dirty="0"/>
              <a:t>Open a ZIP file in Windows Explorer and close it or open a folder in the same window</a:t>
            </a:r>
          </a:p>
        </p:txBody>
      </p:sp>
    </p:spTree>
    <p:extLst>
      <p:ext uri="{BB962C8B-B14F-4D97-AF65-F5344CB8AC3E}">
        <p14:creationId xmlns:p14="http://schemas.microsoft.com/office/powerpoint/2010/main" val="2217990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r="59874"/>
          <a:stretch/>
        </p:blipFill>
        <p:spPr>
          <a:xfrm>
            <a:off x="1383955" y="96547"/>
            <a:ext cx="6466704" cy="2780413"/>
          </a:xfrm>
          <a:prstGeom prst="rect">
            <a:avLst/>
          </a:prstGeom>
        </p:spPr>
      </p:pic>
      <p:pic>
        <p:nvPicPr>
          <p:cNvPr id="4" name="Picture 3"/>
          <p:cNvPicPr>
            <a:picLocks noChangeAspect="1"/>
          </p:cNvPicPr>
          <p:nvPr/>
        </p:nvPicPr>
        <p:blipFill rotWithShape="1">
          <a:blip r:embed="rId3"/>
          <a:srcRect l="49467"/>
          <a:stretch/>
        </p:blipFill>
        <p:spPr>
          <a:xfrm>
            <a:off x="1383955" y="3366122"/>
            <a:ext cx="8888629" cy="3034678"/>
          </a:xfrm>
          <a:prstGeom prst="rect">
            <a:avLst/>
          </a:prstGeom>
        </p:spPr>
      </p:pic>
      <p:sp>
        <p:nvSpPr>
          <p:cNvPr id="5" name="Up-Down Arrow 4"/>
          <p:cNvSpPr/>
          <p:nvPr/>
        </p:nvSpPr>
        <p:spPr>
          <a:xfrm>
            <a:off x="4366054" y="2925409"/>
            <a:ext cx="156519" cy="392263"/>
          </a:xfrm>
          <a:prstGeom prst="up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6A3ABD9-0DCA-4F80-918D-A7AF8D436DBC}"/>
              </a:ext>
            </a:extLst>
          </p:cNvPr>
          <p:cNvSpPr txBox="1"/>
          <p:nvPr/>
        </p:nvSpPr>
        <p:spPr>
          <a:xfrm>
            <a:off x="8280051" y="576873"/>
            <a:ext cx="2527994" cy="646331"/>
          </a:xfrm>
          <a:prstGeom prst="rect">
            <a:avLst/>
          </a:prstGeom>
          <a:noFill/>
        </p:spPr>
        <p:txBody>
          <a:bodyPr wrap="square">
            <a:spAutoFit/>
          </a:bodyPr>
          <a:lstStyle/>
          <a:p>
            <a:r>
              <a:rPr lang="en-US" dirty="0"/>
              <a:t>Note:</a:t>
            </a:r>
            <a:r>
              <a:rPr lang="en-US" dirty="0">
                <a:solidFill>
                  <a:srgbClr val="FF0000"/>
                </a:solidFill>
              </a:rPr>
              <a:t> E </a:t>
            </a:r>
            <a:r>
              <a:rPr lang="en-US" dirty="0"/>
              <a:t>drive is a USB/RM#2</a:t>
            </a:r>
          </a:p>
        </p:txBody>
      </p:sp>
    </p:spTree>
    <p:extLst>
      <p:ext uri="{BB962C8B-B14F-4D97-AF65-F5344CB8AC3E}">
        <p14:creationId xmlns:p14="http://schemas.microsoft.com/office/powerpoint/2010/main" val="209213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DE0E-73EE-439A-B697-9565C9CC5746}"/>
              </a:ext>
            </a:extLst>
          </p:cNvPr>
          <p:cNvSpPr>
            <a:spLocks noGrp="1"/>
          </p:cNvSpPr>
          <p:nvPr>
            <p:ph type="title"/>
          </p:nvPr>
        </p:nvSpPr>
        <p:spPr/>
        <p:txBody>
          <a:bodyPr/>
          <a:lstStyle/>
          <a:p>
            <a:r>
              <a:rPr lang="en-US" dirty="0">
                <a:solidFill>
                  <a:srgbClr val="FF0000"/>
                </a:solidFill>
              </a:rPr>
              <a:t>26. </a:t>
            </a:r>
            <a:r>
              <a:rPr lang="en-US" dirty="0"/>
              <a:t>List all </a:t>
            </a:r>
            <a:r>
              <a:rPr lang="en-US" dirty="0">
                <a:solidFill>
                  <a:srgbClr val="FF0000"/>
                </a:solidFill>
              </a:rPr>
              <a:t>files</a:t>
            </a:r>
            <a:r>
              <a:rPr lang="en-US" dirty="0"/>
              <a:t> that were opened in ‘RM#2’.</a:t>
            </a:r>
          </a:p>
        </p:txBody>
      </p:sp>
      <p:sp>
        <p:nvSpPr>
          <p:cNvPr id="3" name="Content Placeholder 2">
            <a:extLst>
              <a:ext uri="{FF2B5EF4-FFF2-40B4-BE49-F238E27FC236}">
                <a16:creationId xmlns:a16="http://schemas.microsoft.com/office/drawing/2014/main" id="{930DED48-1F33-42F5-9B37-E9EC2C8E5F45}"/>
              </a:ext>
            </a:extLst>
          </p:cNvPr>
          <p:cNvSpPr>
            <a:spLocks noGrp="1"/>
          </p:cNvSpPr>
          <p:nvPr>
            <p:ph idx="1"/>
          </p:nvPr>
        </p:nvSpPr>
        <p:spPr/>
        <p:txBody>
          <a:bodyPr/>
          <a:lstStyle/>
          <a:p>
            <a:r>
              <a:rPr lang="en-US" dirty="0"/>
              <a:t>What is Jump Lists?</a:t>
            </a:r>
          </a:p>
          <a:p>
            <a:r>
              <a:rPr lang="en-US" dirty="0"/>
              <a:t>Analysis of Jump Lists</a:t>
            </a:r>
          </a:p>
          <a:p>
            <a:endParaRPr lang="en-US" dirty="0"/>
          </a:p>
        </p:txBody>
      </p:sp>
    </p:spTree>
    <p:extLst>
      <p:ext uri="{BB962C8B-B14F-4D97-AF65-F5344CB8AC3E}">
        <p14:creationId xmlns:p14="http://schemas.microsoft.com/office/powerpoint/2010/main" val="416505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Jump Lists (1)?</a:t>
            </a:r>
          </a:p>
        </p:txBody>
      </p:sp>
      <p:sp>
        <p:nvSpPr>
          <p:cNvPr id="3" name="Content Placeholder 2"/>
          <p:cNvSpPr>
            <a:spLocks noGrp="1"/>
          </p:cNvSpPr>
          <p:nvPr>
            <p:ph idx="1"/>
          </p:nvPr>
        </p:nvSpPr>
        <p:spPr>
          <a:xfrm>
            <a:off x="838199" y="1825625"/>
            <a:ext cx="9429427" cy="4351338"/>
          </a:xfrm>
        </p:spPr>
        <p:txBody>
          <a:bodyPr>
            <a:normAutofit/>
          </a:bodyPr>
          <a:lstStyle/>
          <a:p>
            <a:r>
              <a:rPr lang="en-GB" dirty="0"/>
              <a:t>Jump lists are a collection of </a:t>
            </a:r>
            <a:r>
              <a:rPr lang="en-GB" i="1" dirty="0" err="1">
                <a:solidFill>
                  <a:srgbClr val="7030A0"/>
                </a:solidFill>
              </a:rPr>
              <a:t>lnk</a:t>
            </a:r>
            <a:r>
              <a:rPr lang="en-GB" dirty="0"/>
              <a:t> files wrapped in a single file. </a:t>
            </a:r>
            <a:endParaRPr lang="en-US" dirty="0"/>
          </a:p>
          <a:p>
            <a:r>
              <a:rPr lang="en-GB" dirty="0"/>
              <a:t>Allow users “jump” directly to recently </a:t>
            </a:r>
            <a:r>
              <a:rPr lang="en-GB" dirty="0">
                <a:solidFill>
                  <a:srgbClr val="FF0000"/>
                </a:solidFill>
              </a:rPr>
              <a:t>opened</a:t>
            </a:r>
            <a:r>
              <a:rPr lang="en-GB" dirty="0"/>
              <a:t> files and folders</a:t>
            </a:r>
          </a:p>
          <a:p>
            <a:pPr lvl="1"/>
            <a:r>
              <a:rPr lang="en-US" dirty="0"/>
              <a:t>Provide users a graphical indication of recent items accessed by each application</a:t>
            </a:r>
          </a:p>
          <a:p>
            <a:pPr lvl="1"/>
            <a:r>
              <a:rPr lang="en-GB" dirty="0"/>
              <a:t>Windows uses the same mechanics to open an item on a jump list as it does when you open a program by </a:t>
            </a:r>
            <a:r>
              <a:rPr lang="en-GB" dirty="0">
                <a:solidFill>
                  <a:srgbClr val="FF0000"/>
                </a:solidFill>
              </a:rPr>
              <a:t>double clicking </a:t>
            </a:r>
            <a:r>
              <a:rPr lang="en-GB" dirty="0"/>
              <a:t>a shortcut on your Desktop.</a:t>
            </a:r>
          </a:p>
          <a:p>
            <a:endParaRPr lang="en-GB" dirty="0"/>
          </a:p>
        </p:txBody>
      </p:sp>
    </p:spTree>
    <p:extLst>
      <p:ext uri="{BB962C8B-B14F-4D97-AF65-F5344CB8AC3E}">
        <p14:creationId xmlns:p14="http://schemas.microsoft.com/office/powerpoint/2010/main" val="238396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Jump Lists (2)?</a:t>
            </a:r>
          </a:p>
        </p:txBody>
      </p:sp>
      <p:sp>
        <p:nvSpPr>
          <p:cNvPr id="3" name="Content Placeholder 2"/>
          <p:cNvSpPr>
            <a:spLocks noGrp="1"/>
          </p:cNvSpPr>
          <p:nvPr>
            <p:ph idx="1"/>
          </p:nvPr>
        </p:nvSpPr>
        <p:spPr>
          <a:xfrm>
            <a:off x="838199" y="1825625"/>
            <a:ext cx="9429427" cy="4351338"/>
          </a:xfrm>
        </p:spPr>
        <p:txBody>
          <a:bodyPr>
            <a:normAutofit/>
          </a:bodyPr>
          <a:lstStyle/>
          <a:p>
            <a:r>
              <a:rPr lang="en-GB" dirty="0"/>
              <a:t>Created by </a:t>
            </a:r>
            <a:r>
              <a:rPr lang="en-GB" i="1" dirty="0">
                <a:solidFill>
                  <a:srgbClr val="7030A0"/>
                </a:solidFill>
              </a:rPr>
              <a:t>software applications </a:t>
            </a:r>
            <a:r>
              <a:rPr lang="en-GB" dirty="0"/>
              <a:t>or </a:t>
            </a:r>
            <a:r>
              <a:rPr lang="en-GB" i="1" dirty="0">
                <a:solidFill>
                  <a:srgbClr val="7030A0"/>
                </a:solidFill>
              </a:rPr>
              <a:t>OS</a:t>
            </a:r>
            <a:endParaRPr lang="en-US" dirty="0">
              <a:solidFill>
                <a:srgbClr val="FF0000"/>
              </a:solidFill>
            </a:endParaRPr>
          </a:p>
          <a:p>
            <a:pPr lvl="1"/>
            <a:r>
              <a:rPr lang="en-GB" dirty="0"/>
              <a:t>group them as per application basis within user’s profile</a:t>
            </a:r>
          </a:p>
          <a:p>
            <a:pPr lvl="1"/>
            <a:r>
              <a:rPr lang="en-GB" dirty="0"/>
              <a:t>e.g., Ms Word has list of files that recently opened</a:t>
            </a:r>
          </a:p>
          <a:p>
            <a:r>
              <a:rPr lang="en-GB" dirty="0"/>
              <a:t>Provide more information than MRU</a:t>
            </a:r>
            <a:endParaRPr lang="en-US" dirty="0"/>
          </a:p>
          <a:p>
            <a:r>
              <a:rPr lang="en-US" dirty="0"/>
              <a:t>Windows 7+</a:t>
            </a:r>
          </a:p>
          <a:p>
            <a:pPr lvl="1"/>
            <a:r>
              <a:rPr lang="en-US" dirty="0"/>
              <a:t>The service itself can be configured by the user</a:t>
            </a:r>
          </a:p>
        </p:txBody>
      </p:sp>
    </p:spTree>
    <p:extLst>
      <p:ext uri="{BB962C8B-B14F-4D97-AF65-F5344CB8AC3E}">
        <p14:creationId xmlns:p14="http://schemas.microsoft.com/office/powerpoint/2010/main" val="3308752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Jump Lists</a:t>
            </a:r>
          </a:p>
        </p:txBody>
      </p:sp>
      <p:sp>
        <p:nvSpPr>
          <p:cNvPr id="3" name="Content Placeholder 2"/>
          <p:cNvSpPr>
            <a:spLocks noGrp="1"/>
          </p:cNvSpPr>
          <p:nvPr>
            <p:ph idx="1"/>
          </p:nvPr>
        </p:nvSpPr>
        <p:spPr>
          <a:xfrm>
            <a:off x="838199" y="1825625"/>
            <a:ext cx="7089183" cy="4351338"/>
          </a:xfrm>
        </p:spPr>
        <p:txBody>
          <a:bodyPr/>
          <a:lstStyle/>
          <a:p>
            <a:r>
              <a:rPr lang="en-US" dirty="0"/>
              <a:t>Created by users’ behaviors (pin)</a:t>
            </a:r>
          </a:p>
          <a:p>
            <a:pPr lvl="1"/>
            <a:r>
              <a:rPr lang="en-US" i="1" dirty="0">
                <a:solidFill>
                  <a:srgbClr val="7030A0"/>
                </a:solidFill>
              </a:rPr>
              <a:t>\Users\&lt;username&gt;\</a:t>
            </a:r>
            <a:r>
              <a:rPr lang="en-US" i="1" dirty="0" err="1">
                <a:solidFill>
                  <a:srgbClr val="7030A0"/>
                </a:solidFill>
              </a:rPr>
              <a:t>AppData</a:t>
            </a:r>
            <a:r>
              <a:rPr lang="en-US" i="1" dirty="0">
                <a:solidFill>
                  <a:srgbClr val="7030A0"/>
                </a:solidFill>
              </a:rPr>
              <a:t>\Roaming\Microsoft\Windows\Recent\</a:t>
            </a:r>
            <a:r>
              <a:rPr lang="en-US" i="1" dirty="0" err="1">
                <a:solidFill>
                  <a:srgbClr val="7030A0"/>
                </a:solidFill>
              </a:rPr>
              <a:t>CustomDestinations-ms</a:t>
            </a:r>
            <a:endParaRPr lang="en-US" i="1" dirty="0">
              <a:solidFill>
                <a:srgbClr val="7030A0"/>
              </a:solidFill>
            </a:endParaRPr>
          </a:p>
          <a:p>
            <a:r>
              <a:rPr lang="en-GB" dirty="0"/>
              <a:t>Created by Windows OS </a:t>
            </a:r>
          </a:p>
          <a:p>
            <a:pPr lvl="1"/>
            <a:r>
              <a:rPr lang="en-GB" dirty="0"/>
              <a:t>users don’t need to do anything (open a file)</a:t>
            </a:r>
          </a:p>
          <a:p>
            <a:pPr lvl="1"/>
            <a:r>
              <a:rPr lang="en-US" sz="2400" i="1" dirty="0">
                <a:solidFill>
                  <a:srgbClr val="7030A0"/>
                </a:solidFill>
              </a:rPr>
              <a:t>\Users\&lt;username&gt;\</a:t>
            </a:r>
            <a:r>
              <a:rPr lang="en-US" sz="2400" i="1" dirty="0" err="1">
                <a:solidFill>
                  <a:srgbClr val="7030A0"/>
                </a:solidFill>
              </a:rPr>
              <a:t>AppData</a:t>
            </a:r>
            <a:r>
              <a:rPr lang="en-US" sz="2400" i="1" dirty="0">
                <a:solidFill>
                  <a:srgbClr val="7030A0"/>
                </a:solidFill>
              </a:rPr>
              <a:t>\Roaming\Microsoft\Windows\Recent\</a:t>
            </a:r>
            <a:r>
              <a:rPr lang="en-US" sz="2400" i="1" dirty="0" err="1">
                <a:solidFill>
                  <a:srgbClr val="7030A0"/>
                </a:solidFill>
              </a:rPr>
              <a:t>AutomaticDestinations-ms</a:t>
            </a:r>
            <a:r>
              <a:rPr lang="en-US" sz="2400" i="1" dirty="0">
                <a:solidFill>
                  <a:srgbClr val="7030A0"/>
                </a:solidFill>
              </a:rPr>
              <a:t> </a:t>
            </a:r>
          </a:p>
          <a:p>
            <a:pPr lvl="1"/>
            <a:endParaRPr lang="en-US" dirty="0"/>
          </a:p>
        </p:txBody>
      </p:sp>
      <p:pic>
        <p:nvPicPr>
          <p:cNvPr id="4" name="Picture 3"/>
          <p:cNvPicPr>
            <a:picLocks noChangeAspect="1"/>
          </p:cNvPicPr>
          <p:nvPr/>
        </p:nvPicPr>
        <p:blipFill>
          <a:blip r:embed="rId3"/>
          <a:stretch>
            <a:fillRect/>
          </a:stretch>
        </p:blipFill>
        <p:spPr>
          <a:xfrm>
            <a:off x="10466004" y="1"/>
            <a:ext cx="1542621" cy="3750590"/>
          </a:xfrm>
          <a:prstGeom prst="rect">
            <a:avLst/>
          </a:prstGeom>
        </p:spPr>
      </p:pic>
      <p:cxnSp>
        <p:nvCxnSpPr>
          <p:cNvPr id="6" name="Straight Arrow Connector 5">
            <a:extLst>
              <a:ext uri="{FF2B5EF4-FFF2-40B4-BE49-F238E27FC236}">
                <a16:creationId xmlns:a16="http://schemas.microsoft.com/office/drawing/2014/main" id="{011D61ED-EF56-47AB-9703-CDCE59FCD30D}"/>
              </a:ext>
            </a:extLst>
          </p:cNvPr>
          <p:cNvCxnSpPr>
            <a:cxnSpLocks/>
          </p:cNvCxnSpPr>
          <p:nvPr/>
        </p:nvCxnSpPr>
        <p:spPr>
          <a:xfrm flipV="1">
            <a:off x="7183464" y="1690688"/>
            <a:ext cx="4451488" cy="10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643E647C-F05F-4283-9EF8-25810D4553C5}"/>
              </a:ext>
            </a:extLst>
          </p:cNvPr>
          <p:cNvPicPr>
            <a:picLocks noChangeAspect="1"/>
          </p:cNvPicPr>
          <p:nvPr/>
        </p:nvPicPr>
        <p:blipFill>
          <a:blip r:embed="rId4"/>
          <a:stretch>
            <a:fillRect/>
          </a:stretch>
        </p:blipFill>
        <p:spPr>
          <a:xfrm>
            <a:off x="8054693" y="4206330"/>
            <a:ext cx="3091912" cy="920144"/>
          </a:xfrm>
          <a:prstGeom prst="rect">
            <a:avLst/>
          </a:prstGeom>
        </p:spPr>
      </p:pic>
      <p:pic>
        <p:nvPicPr>
          <p:cNvPr id="13" name="Picture 12">
            <a:extLst>
              <a:ext uri="{FF2B5EF4-FFF2-40B4-BE49-F238E27FC236}">
                <a16:creationId xmlns:a16="http://schemas.microsoft.com/office/drawing/2014/main" id="{3443D858-ADB8-41F5-8F57-6182344649BA}"/>
              </a:ext>
            </a:extLst>
          </p:cNvPr>
          <p:cNvPicPr>
            <a:picLocks noChangeAspect="1"/>
          </p:cNvPicPr>
          <p:nvPr/>
        </p:nvPicPr>
        <p:blipFill>
          <a:blip r:embed="rId5"/>
          <a:stretch>
            <a:fillRect/>
          </a:stretch>
        </p:blipFill>
        <p:spPr>
          <a:xfrm>
            <a:off x="838199" y="5227845"/>
            <a:ext cx="10435718" cy="1436426"/>
          </a:xfrm>
          <a:prstGeom prst="rect">
            <a:avLst/>
          </a:prstGeom>
        </p:spPr>
      </p:pic>
      <p:cxnSp>
        <p:nvCxnSpPr>
          <p:cNvPr id="14" name="Straight Arrow Connector 13">
            <a:extLst>
              <a:ext uri="{FF2B5EF4-FFF2-40B4-BE49-F238E27FC236}">
                <a16:creationId xmlns:a16="http://schemas.microsoft.com/office/drawing/2014/main" id="{98AA1EC4-1CEA-49AF-A9E5-5708F9B31D18}"/>
              </a:ext>
            </a:extLst>
          </p:cNvPr>
          <p:cNvCxnSpPr>
            <a:cxnSpLocks/>
          </p:cNvCxnSpPr>
          <p:nvPr/>
        </p:nvCxnSpPr>
        <p:spPr>
          <a:xfrm>
            <a:off x="7183464" y="4104959"/>
            <a:ext cx="1146875" cy="164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BC446A57-2783-4D02-B0B8-4A328B52573E}"/>
              </a:ext>
            </a:extLst>
          </p:cNvPr>
          <p:cNvCxnSpPr>
            <a:cxnSpLocks/>
          </p:cNvCxnSpPr>
          <p:nvPr/>
        </p:nvCxnSpPr>
        <p:spPr>
          <a:xfrm flipV="1">
            <a:off x="7285415" y="2720639"/>
            <a:ext cx="3113520" cy="10299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2596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CustomDestinations-ms</a:t>
            </a:r>
            <a:endParaRPr lang="en-US" sz="3200" i="1" dirty="0">
              <a:solidFill>
                <a:srgbClr val="7030A0"/>
              </a:solidFill>
            </a:endParaRPr>
          </a:p>
        </p:txBody>
      </p:sp>
      <p:sp>
        <p:nvSpPr>
          <p:cNvPr id="3" name="Content Placeholder 2"/>
          <p:cNvSpPr>
            <a:spLocks noGrp="1"/>
          </p:cNvSpPr>
          <p:nvPr>
            <p:ph idx="1"/>
          </p:nvPr>
        </p:nvSpPr>
        <p:spPr>
          <a:xfrm>
            <a:off x="838200" y="1825624"/>
            <a:ext cx="10515600" cy="1603375"/>
          </a:xfrm>
        </p:spPr>
        <p:txBody>
          <a:bodyPr>
            <a:normAutofit/>
          </a:bodyPr>
          <a:lstStyle/>
          <a:p>
            <a:r>
              <a:rPr lang="en-US" dirty="0"/>
              <a:t>generated when a user </a:t>
            </a:r>
          </a:p>
          <a:p>
            <a:pPr lvl="1"/>
            <a:r>
              <a:rPr lang="en-US" dirty="0"/>
              <a:t>“pins” a file to the Start Menu or Task Bar</a:t>
            </a:r>
          </a:p>
        </p:txBody>
      </p:sp>
      <p:pic>
        <p:nvPicPr>
          <p:cNvPr id="6" name="Picture 5"/>
          <p:cNvPicPr>
            <a:picLocks noChangeAspect="1"/>
          </p:cNvPicPr>
          <p:nvPr/>
        </p:nvPicPr>
        <p:blipFill>
          <a:blip r:embed="rId3"/>
          <a:stretch>
            <a:fillRect/>
          </a:stretch>
        </p:blipFill>
        <p:spPr>
          <a:xfrm>
            <a:off x="846677" y="3611016"/>
            <a:ext cx="10532555" cy="1948078"/>
          </a:xfrm>
          <a:prstGeom prst="rect">
            <a:avLst/>
          </a:prstGeom>
        </p:spPr>
      </p:pic>
    </p:spTree>
    <p:extLst>
      <p:ext uri="{BB962C8B-B14F-4D97-AF65-F5344CB8AC3E}">
        <p14:creationId xmlns:p14="http://schemas.microsoft.com/office/powerpoint/2010/main" val="411142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Jump Lists: </a:t>
            </a:r>
            <a:r>
              <a:rPr lang="en-US" sz="3200" i="1" dirty="0" err="1">
                <a:solidFill>
                  <a:srgbClr val="7030A0"/>
                </a:solidFill>
              </a:rPr>
              <a:t>AutomaticDestinations-ms</a:t>
            </a:r>
            <a:endParaRPr lang="en-US" i="1" dirty="0">
              <a:solidFill>
                <a:srgbClr val="7030A0"/>
              </a:solidFill>
            </a:endParaRPr>
          </a:p>
        </p:txBody>
      </p:sp>
      <p:sp>
        <p:nvSpPr>
          <p:cNvPr id="3" name="Content Placeholder 2"/>
          <p:cNvSpPr>
            <a:spLocks noGrp="1"/>
          </p:cNvSpPr>
          <p:nvPr>
            <p:ph idx="1"/>
          </p:nvPr>
        </p:nvSpPr>
        <p:spPr>
          <a:xfrm>
            <a:off x="838200" y="1825626"/>
            <a:ext cx="10515600" cy="1544592"/>
          </a:xfrm>
        </p:spPr>
        <p:txBody>
          <a:bodyPr/>
          <a:lstStyle/>
          <a:p>
            <a:r>
              <a:rPr lang="en-US" dirty="0"/>
              <a:t>When a user interacts with the system performing such acts as opening applications or accessing files.</a:t>
            </a:r>
          </a:p>
          <a:p>
            <a:pPr lvl="1"/>
            <a:r>
              <a:rPr lang="en-US" sz="2000" i="1" dirty="0">
                <a:solidFill>
                  <a:srgbClr val="7030A0"/>
                </a:solidFill>
              </a:rPr>
              <a:t>\Users\&lt;username&gt;\</a:t>
            </a:r>
            <a:r>
              <a:rPr lang="en-US" sz="2000" i="1" dirty="0" err="1">
                <a:solidFill>
                  <a:srgbClr val="7030A0"/>
                </a:solidFill>
              </a:rPr>
              <a:t>AppData</a:t>
            </a:r>
            <a:r>
              <a:rPr lang="en-US" sz="2000" i="1" dirty="0">
                <a:solidFill>
                  <a:srgbClr val="7030A0"/>
                </a:solidFill>
              </a:rPr>
              <a:t>\Roaming\Microsoft\Windows\Recent\</a:t>
            </a:r>
            <a:r>
              <a:rPr lang="en-US" sz="2000" i="1" dirty="0" err="1">
                <a:solidFill>
                  <a:srgbClr val="7030A0"/>
                </a:solidFill>
              </a:rPr>
              <a:t>AutomaticDestinations-ms</a:t>
            </a:r>
            <a:r>
              <a:rPr lang="en-US" sz="2000" i="1" dirty="0">
                <a:solidFill>
                  <a:srgbClr val="7030A0"/>
                </a:solidFill>
              </a:rPr>
              <a:t> </a:t>
            </a:r>
          </a:p>
          <a:p>
            <a:pPr marL="0" indent="0">
              <a:buNone/>
            </a:pPr>
            <a:endParaRPr lang="en-US" dirty="0"/>
          </a:p>
        </p:txBody>
      </p:sp>
      <p:pic>
        <p:nvPicPr>
          <p:cNvPr id="4" name="Picture 3"/>
          <p:cNvPicPr>
            <a:picLocks noChangeAspect="1"/>
          </p:cNvPicPr>
          <p:nvPr/>
        </p:nvPicPr>
        <p:blipFill>
          <a:blip r:embed="rId3"/>
          <a:stretch>
            <a:fillRect/>
          </a:stretch>
        </p:blipFill>
        <p:spPr>
          <a:xfrm>
            <a:off x="401196" y="3814355"/>
            <a:ext cx="11536978" cy="1463646"/>
          </a:xfrm>
          <a:prstGeom prst="rect">
            <a:avLst/>
          </a:prstGeom>
        </p:spPr>
      </p:pic>
      <p:sp>
        <p:nvSpPr>
          <p:cNvPr id="6" name="TextBox 5">
            <a:extLst>
              <a:ext uri="{FF2B5EF4-FFF2-40B4-BE49-F238E27FC236}">
                <a16:creationId xmlns:a16="http://schemas.microsoft.com/office/drawing/2014/main" id="{DCC82629-2D70-4C74-BA85-98D61B7160D9}"/>
              </a:ext>
            </a:extLst>
          </p:cNvPr>
          <p:cNvSpPr txBox="1"/>
          <p:nvPr/>
        </p:nvSpPr>
        <p:spPr>
          <a:xfrm>
            <a:off x="401196" y="3445023"/>
            <a:ext cx="5257800" cy="369332"/>
          </a:xfrm>
          <a:prstGeom prst="rect">
            <a:avLst/>
          </a:prstGeom>
          <a:solidFill>
            <a:srgbClr val="FFC000"/>
          </a:solidFill>
        </p:spPr>
        <p:txBody>
          <a:bodyPr wrap="square" rtlCol="0">
            <a:spAutoFit/>
          </a:bodyPr>
          <a:lstStyle/>
          <a:p>
            <a:r>
              <a:rPr lang="en-US" dirty="0"/>
              <a:t>List all </a:t>
            </a:r>
            <a:r>
              <a:rPr lang="en-US" i="1" dirty="0" err="1">
                <a:solidFill>
                  <a:srgbClr val="7030A0"/>
                </a:solidFill>
              </a:rPr>
              <a:t>AutomaticDestinations-ms</a:t>
            </a:r>
            <a:r>
              <a:rPr lang="en-US" i="1" dirty="0">
                <a:solidFill>
                  <a:srgbClr val="7030A0"/>
                </a:solidFill>
              </a:rPr>
              <a:t> </a:t>
            </a:r>
            <a:r>
              <a:rPr lang="en-US" dirty="0"/>
              <a:t>directories</a:t>
            </a:r>
          </a:p>
        </p:txBody>
      </p:sp>
    </p:spTree>
    <p:extLst>
      <p:ext uri="{BB962C8B-B14F-4D97-AF65-F5344CB8AC3E}">
        <p14:creationId xmlns:p14="http://schemas.microsoft.com/office/powerpoint/2010/main" val="61699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02146" y="1072713"/>
            <a:ext cx="9891617" cy="1699407"/>
          </a:xfrm>
          <a:prstGeom prst="rect">
            <a:avLst/>
          </a:prstGeom>
        </p:spPr>
      </p:pic>
      <p:pic>
        <p:nvPicPr>
          <p:cNvPr id="5" name="Picture 4"/>
          <p:cNvPicPr>
            <a:picLocks noChangeAspect="1"/>
          </p:cNvPicPr>
          <p:nvPr/>
        </p:nvPicPr>
        <p:blipFill>
          <a:blip r:embed="rId4"/>
          <a:stretch>
            <a:fillRect/>
          </a:stretch>
        </p:blipFill>
        <p:spPr>
          <a:xfrm>
            <a:off x="1002146" y="3021531"/>
            <a:ext cx="4047757" cy="3286537"/>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5364480" y="3021531"/>
            <a:ext cx="4659085" cy="646331"/>
          </a:xfrm>
          <a:prstGeom prst="rect">
            <a:avLst/>
          </a:prstGeom>
          <a:solidFill>
            <a:schemeClr val="accent4">
              <a:lumMod val="20000"/>
              <a:lumOff val="80000"/>
            </a:schemeClr>
          </a:solidFill>
        </p:spPr>
        <p:txBody>
          <a:bodyPr wrap="square">
            <a:spAutoFit/>
          </a:bodyPr>
          <a:lstStyle/>
          <a:p>
            <a:r>
              <a:rPr lang="en-US" i="1" dirty="0">
                <a:solidFill>
                  <a:srgbClr val="0082BC"/>
                </a:solidFill>
              </a:rPr>
              <a:t>https://github.com/EricZimmerman/JumpList/blob/master/JumpList/Resources/AppIDs.txt</a:t>
            </a:r>
          </a:p>
        </p:txBody>
      </p:sp>
      <p:sp>
        <p:nvSpPr>
          <p:cNvPr id="7" name="Rectangle 6"/>
          <p:cNvSpPr/>
          <p:nvPr/>
        </p:nvSpPr>
        <p:spPr>
          <a:xfrm>
            <a:off x="5364480" y="3963326"/>
            <a:ext cx="5608320" cy="2308324"/>
          </a:xfrm>
          <a:prstGeom prst="rect">
            <a:avLst/>
          </a:prstGeom>
          <a:solidFill>
            <a:schemeClr val="accent4">
              <a:lumMod val="20000"/>
              <a:lumOff val="80000"/>
            </a:schemeClr>
          </a:solidFill>
        </p:spPr>
        <p:txBody>
          <a:bodyPr wrap="square">
            <a:spAutoFit/>
          </a:bodyPr>
          <a:lstStyle/>
          <a:p>
            <a:r>
              <a:rPr lang="en-US" sz="1200" dirty="0"/>
              <a:t>28c8b86deab549a1.automaticDestinations-ms = IE8 Pinned and Recent a7bd71699cd38d1c.automaticDestinations-ms = Word 2010 Pinned and Recent adecfb853d77462a.automaticDestinations-ms = Word 2007 Pinned and Recent a8c43ef36da523b1.automaticDestinations-ms = Word 2003 Pinned and Recent 1b4dd67f29cb1962.automaticDestinations-ms = Windows Explorer Pinned and Recent 918e0ecb43d17e23.automaticDestinations-ms = Notepad Pinned and Recent d7528034b5bd6f28.automaticDestinations-ms = Windows Live Mail Pinned and Recent c7a4093872176c74.automaticDestinations-ms = Paint Shop Pro Pinned and Recent b91050d8b077a4e8.automaticDestinations-ms = Media Center f5ac5390b9115fdb.automaticDestinations-ms = PowerPoint 2007 23646679aaccfae0.automaticDestinations-ms = Adobe Reader 9 aff2ffdd0862ff5c.automaticDestinations-ms = Visual Studio 2012</a:t>
            </a:r>
          </a:p>
        </p:txBody>
      </p:sp>
      <p:sp>
        <p:nvSpPr>
          <p:cNvPr id="8" name="TextBox 7">
            <a:extLst>
              <a:ext uri="{FF2B5EF4-FFF2-40B4-BE49-F238E27FC236}">
                <a16:creationId xmlns:a16="http://schemas.microsoft.com/office/drawing/2014/main" id="{DCC82629-2D70-4C74-BA85-98D61B7160D9}"/>
              </a:ext>
            </a:extLst>
          </p:cNvPr>
          <p:cNvSpPr txBox="1"/>
          <p:nvPr/>
        </p:nvSpPr>
        <p:spPr>
          <a:xfrm>
            <a:off x="1002146" y="703381"/>
            <a:ext cx="5257800" cy="369332"/>
          </a:xfrm>
          <a:prstGeom prst="rect">
            <a:avLst/>
          </a:prstGeom>
          <a:solidFill>
            <a:srgbClr val="FFC000"/>
          </a:solidFill>
        </p:spPr>
        <p:txBody>
          <a:bodyPr wrap="square" rtlCol="0">
            <a:spAutoFit/>
          </a:bodyPr>
          <a:lstStyle/>
          <a:p>
            <a:r>
              <a:rPr lang="en-US" dirty="0"/>
              <a:t>List informant’s </a:t>
            </a:r>
            <a:r>
              <a:rPr lang="en-US" i="1" dirty="0" err="1">
                <a:solidFill>
                  <a:srgbClr val="7030A0"/>
                </a:solidFill>
              </a:rPr>
              <a:t>AutomaticDestinations-ms</a:t>
            </a:r>
            <a:endParaRPr lang="en-US" dirty="0"/>
          </a:p>
        </p:txBody>
      </p:sp>
    </p:spTree>
    <p:extLst>
      <p:ext uri="{BB962C8B-B14F-4D97-AF65-F5344CB8AC3E}">
        <p14:creationId xmlns:p14="http://schemas.microsoft.com/office/powerpoint/2010/main" val="1821243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24243" y="1303499"/>
            <a:ext cx="9220999" cy="1516511"/>
          </a:xfrm>
          <a:prstGeom prst="rect">
            <a:avLst/>
          </a:prstGeom>
        </p:spPr>
      </p:pic>
      <p:pic>
        <p:nvPicPr>
          <p:cNvPr id="3" name="Picture 2"/>
          <p:cNvPicPr>
            <a:picLocks noChangeAspect="1"/>
          </p:cNvPicPr>
          <p:nvPr/>
        </p:nvPicPr>
        <p:blipFill>
          <a:blip r:embed="rId4"/>
          <a:stretch>
            <a:fillRect/>
          </a:stretch>
        </p:blipFill>
        <p:spPr>
          <a:xfrm>
            <a:off x="1224243" y="3752799"/>
            <a:ext cx="9144792" cy="1181202"/>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24243" y="3383467"/>
            <a:ext cx="5257800" cy="369332"/>
          </a:xfrm>
          <a:prstGeom prst="rect">
            <a:avLst/>
          </a:prstGeom>
          <a:solidFill>
            <a:srgbClr val="FFC000"/>
          </a:solidFill>
        </p:spPr>
        <p:txBody>
          <a:bodyPr wrap="square" rtlCol="0">
            <a:spAutoFit/>
          </a:bodyPr>
          <a:lstStyle/>
          <a:p>
            <a:r>
              <a:rPr lang="en-US" dirty="0"/>
              <a:t>Determine </a:t>
            </a:r>
            <a:r>
              <a:rPr lang="en-US" i="1" dirty="0" err="1">
                <a:solidFill>
                  <a:srgbClr val="7030A0"/>
                </a:solidFill>
              </a:rPr>
              <a:t>AutomaticDestinations-ms</a:t>
            </a:r>
            <a:r>
              <a:rPr lang="en-US" i="1" dirty="0">
                <a:solidFill>
                  <a:srgbClr val="7030A0"/>
                </a:solidFill>
              </a:rPr>
              <a:t> </a:t>
            </a:r>
            <a:r>
              <a:rPr lang="en-US" dirty="0"/>
              <a:t>file format</a:t>
            </a:r>
          </a:p>
        </p:txBody>
      </p:sp>
      <p:sp>
        <p:nvSpPr>
          <p:cNvPr id="5" name="TextBox 4">
            <a:extLst>
              <a:ext uri="{FF2B5EF4-FFF2-40B4-BE49-F238E27FC236}">
                <a16:creationId xmlns:a16="http://schemas.microsoft.com/office/drawing/2014/main" id="{DCC82629-2D70-4C74-BA85-98D61B7160D9}"/>
              </a:ext>
            </a:extLst>
          </p:cNvPr>
          <p:cNvSpPr txBox="1"/>
          <p:nvPr/>
        </p:nvSpPr>
        <p:spPr>
          <a:xfrm>
            <a:off x="1224242" y="934167"/>
            <a:ext cx="6239003" cy="369332"/>
          </a:xfrm>
          <a:prstGeom prst="rect">
            <a:avLst/>
          </a:prstGeom>
          <a:solidFill>
            <a:srgbClr val="FFC000"/>
          </a:solidFill>
        </p:spPr>
        <p:txBody>
          <a:bodyPr wrap="square" rtlCol="0">
            <a:spAutoFit/>
          </a:bodyPr>
          <a:lstStyle/>
          <a:p>
            <a:r>
              <a:rPr lang="en-US" dirty="0"/>
              <a:t>Copy one </a:t>
            </a:r>
            <a:r>
              <a:rPr lang="en-US" i="1" dirty="0" err="1">
                <a:solidFill>
                  <a:srgbClr val="7030A0"/>
                </a:solidFill>
              </a:rPr>
              <a:t>AutomaticDestinations-ms</a:t>
            </a:r>
            <a:r>
              <a:rPr lang="en-US" i="1" dirty="0">
                <a:solidFill>
                  <a:srgbClr val="7030A0"/>
                </a:solidFill>
              </a:rPr>
              <a:t> </a:t>
            </a:r>
            <a:r>
              <a:rPr lang="en-US" dirty="0"/>
              <a:t>to the current directory</a:t>
            </a:r>
          </a:p>
        </p:txBody>
      </p:sp>
    </p:spTree>
    <p:extLst>
      <p:ext uri="{BB962C8B-B14F-4D97-AF65-F5344CB8AC3E}">
        <p14:creationId xmlns:p14="http://schemas.microsoft.com/office/powerpoint/2010/main" val="256473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E9C-3E56-4C0D-8398-BFE4059E27EF}"/>
              </a:ext>
            </a:extLst>
          </p:cNvPr>
          <p:cNvSpPr>
            <a:spLocks noGrp="1"/>
          </p:cNvSpPr>
          <p:nvPr>
            <p:ph type="title"/>
          </p:nvPr>
        </p:nvSpPr>
        <p:spPr/>
        <p:txBody>
          <a:bodyPr/>
          <a:lstStyle/>
          <a:p>
            <a:r>
              <a:rPr lang="en-US" dirty="0"/>
              <a:t>What is network drive?</a:t>
            </a:r>
          </a:p>
        </p:txBody>
      </p:sp>
      <p:sp>
        <p:nvSpPr>
          <p:cNvPr id="3" name="Content Placeholder 2">
            <a:extLst>
              <a:ext uri="{FF2B5EF4-FFF2-40B4-BE49-F238E27FC236}">
                <a16:creationId xmlns:a16="http://schemas.microsoft.com/office/drawing/2014/main" id="{5EDE46C5-D277-48E5-92CF-D5E9BC196270}"/>
              </a:ext>
            </a:extLst>
          </p:cNvPr>
          <p:cNvSpPr>
            <a:spLocks noGrp="1"/>
          </p:cNvSpPr>
          <p:nvPr>
            <p:ph idx="1"/>
          </p:nvPr>
        </p:nvSpPr>
        <p:spPr>
          <a:xfrm>
            <a:off x="838200" y="1825625"/>
            <a:ext cx="4934919" cy="4351338"/>
          </a:xfrm>
        </p:spPr>
        <p:txBody>
          <a:bodyPr/>
          <a:lstStyle/>
          <a:p>
            <a:r>
              <a:rPr lang="en-GB" dirty="0"/>
              <a:t>A network drive or mapped drive is a drive, Network Attached Storge (NAS), or share on another computer or server on the Local Area Network (LAN)</a:t>
            </a:r>
          </a:p>
          <a:p>
            <a:r>
              <a:rPr lang="en-US" dirty="0"/>
              <a:t>Often used in a corporate network</a:t>
            </a:r>
          </a:p>
        </p:txBody>
      </p:sp>
      <p:pic>
        <p:nvPicPr>
          <p:cNvPr id="1026" name="Picture 2" descr="Computer Network Wallpapers Computer Network Wallpaper 800x600">
            <a:extLst>
              <a:ext uri="{FF2B5EF4-FFF2-40B4-BE49-F238E27FC236}">
                <a16:creationId xmlns:a16="http://schemas.microsoft.com/office/drawing/2014/main" id="{8C60CB4D-3651-4235-8461-2815184A6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690688"/>
            <a:ext cx="3937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676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read </a:t>
            </a:r>
            <a:r>
              <a:rPr lang="en-US" i="1" dirty="0" err="1">
                <a:solidFill>
                  <a:srgbClr val="7030A0"/>
                </a:solidFill>
              </a:rPr>
              <a:t>AutomaticDestinations-ms</a:t>
            </a:r>
            <a:r>
              <a:rPr lang="en-US" i="1" dirty="0">
                <a:solidFill>
                  <a:srgbClr val="7030A0"/>
                </a:solidFill>
              </a:rPr>
              <a:t>?</a:t>
            </a:r>
          </a:p>
        </p:txBody>
      </p:sp>
      <p:sp>
        <p:nvSpPr>
          <p:cNvPr id="3" name="Content Placeholder 2"/>
          <p:cNvSpPr>
            <a:spLocks noGrp="1"/>
          </p:cNvSpPr>
          <p:nvPr>
            <p:ph idx="1"/>
          </p:nvPr>
        </p:nvSpPr>
        <p:spPr/>
        <p:txBody>
          <a:bodyPr>
            <a:normAutofit/>
          </a:bodyPr>
          <a:lstStyle/>
          <a:p>
            <a:r>
              <a:rPr lang="en-US" i="1" dirty="0" err="1">
                <a:solidFill>
                  <a:srgbClr val="7030A0"/>
                </a:solidFill>
              </a:rPr>
              <a:t>JLECmd</a:t>
            </a:r>
            <a:r>
              <a:rPr lang="en-US" dirty="0"/>
              <a:t>: </a:t>
            </a:r>
            <a:r>
              <a:rPr lang="en-US" dirty="0">
                <a:solidFill>
                  <a:srgbClr val="FF0000"/>
                </a:solidFill>
              </a:rPr>
              <a:t>J</a:t>
            </a:r>
            <a:r>
              <a:rPr lang="en-US" dirty="0"/>
              <a:t>ump </a:t>
            </a:r>
            <a:r>
              <a:rPr lang="en-US" dirty="0">
                <a:solidFill>
                  <a:srgbClr val="FF0000"/>
                </a:solidFill>
              </a:rPr>
              <a:t>L</a:t>
            </a:r>
            <a:r>
              <a:rPr lang="en-US" dirty="0"/>
              <a:t>ist </a:t>
            </a:r>
            <a:r>
              <a:rPr lang="en-US" dirty="0">
                <a:solidFill>
                  <a:srgbClr val="FF0000"/>
                </a:solidFill>
              </a:rPr>
              <a:t>E</a:t>
            </a:r>
            <a:r>
              <a:rPr lang="en-US" dirty="0"/>
              <a:t>xplorer </a:t>
            </a:r>
            <a:r>
              <a:rPr lang="en-US" dirty="0">
                <a:solidFill>
                  <a:srgbClr val="FF0000"/>
                </a:solidFill>
              </a:rPr>
              <a:t>C</a:t>
            </a:r>
            <a:r>
              <a:rPr lang="en-US" dirty="0"/>
              <a:t>om</a:t>
            </a:r>
            <a:r>
              <a:rPr lang="en-US" dirty="0">
                <a:solidFill>
                  <a:srgbClr val="FF0000"/>
                </a:solidFill>
              </a:rPr>
              <a:t>m</a:t>
            </a:r>
            <a:r>
              <a:rPr lang="en-US" dirty="0"/>
              <a:t>an</a:t>
            </a:r>
            <a:r>
              <a:rPr lang="en-US" dirty="0">
                <a:solidFill>
                  <a:srgbClr val="FF0000"/>
                </a:solidFill>
              </a:rPr>
              <a:t>d</a:t>
            </a:r>
            <a:r>
              <a:rPr lang="en-US" dirty="0"/>
              <a:t> line </a:t>
            </a:r>
          </a:p>
          <a:p>
            <a:pPr lvl="1"/>
            <a:r>
              <a:rPr lang="en-US" dirty="0"/>
              <a:t>A tool to decode information contained in custom and automatic destinations jump list files found on Windows operating systems</a:t>
            </a:r>
          </a:p>
          <a:p>
            <a:pPr lvl="2"/>
            <a:r>
              <a:rPr lang="en-US" dirty="0"/>
              <a:t>Windows 7 - 10</a:t>
            </a:r>
          </a:p>
          <a:p>
            <a:r>
              <a:rPr lang="en-US" i="1" dirty="0" err="1">
                <a:solidFill>
                  <a:srgbClr val="7030A0"/>
                </a:solidFill>
              </a:rPr>
              <a:t>JLECmd</a:t>
            </a:r>
            <a:r>
              <a:rPr lang="en-US" i="1" dirty="0">
                <a:solidFill>
                  <a:srgbClr val="7030A0"/>
                </a:solidFill>
              </a:rPr>
              <a:t> </a:t>
            </a:r>
            <a:r>
              <a:rPr lang="en-US" dirty="0"/>
              <a:t>only runs on Win</a:t>
            </a:r>
          </a:p>
          <a:p>
            <a:pPr lvl="1"/>
            <a:r>
              <a:rPr lang="en-US" dirty="0"/>
              <a:t>Need </a:t>
            </a:r>
            <a:r>
              <a:rPr lang="en-US" sz="2800" i="1" dirty="0">
                <a:solidFill>
                  <a:srgbClr val="7030A0"/>
                </a:solidFill>
              </a:rPr>
              <a:t>Wine</a:t>
            </a:r>
            <a:r>
              <a:rPr lang="en-US" dirty="0"/>
              <a:t> to run Windows applications on Linux</a:t>
            </a:r>
          </a:p>
          <a:p>
            <a:r>
              <a:rPr lang="en-US" dirty="0"/>
              <a:t>We need to install </a:t>
            </a:r>
            <a:r>
              <a:rPr lang="en-US" i="1" dirty="0">
                <a:solidFill>
                  <a:srgbClr val="7030A0"/>
                </a:solidFill>
              </a:rPr>
              <a:t>Wine</a:t>
            </a:r>
            <a:r>
              <a:rPr lang="en-US" dirty="0"/>
              <a:t> first</a:t>
            </a:r>
          </a:p>
          <a:p>
            <a:pPr lvl="1"/>
            <a:r>
              <a:rPr lang="en-US" dirty="0"/>
              <a:t>Refer to Wine installation tutorial</a:t>
            </a:r>
          </a:p>
        </p:txBody>
      </p:sp>
    </p:spTree>
    <p:extLst>
      <p:ext uri="{BB962C8B-B14F-4D97-AF65-F5344CB8AC3E}">
        <p14:creationId xmlns:p14="http://schemas.microsoft.com/office/powerpoint/2010/main" val="2140732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55296" y="2106867"/>
            <a:ext cx="7445385" cy="1425063"/>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955296" y="1737535"/>
            <a:ext cx="5257800" cy="369332"/>
          </a:xfrm>
          <a:prstGeom prst="rect">
            <a:avLst/>
          </a:prstGeom>
          <a:solidFill>
            <a:srgbClr val="FFC000"/>
          </a:solidFill>
        </p:spPr>
        <p:txBody>
          <a:bodyPr wrap="square" rtlCol="0">
            <a:spAutoFit/>
          </a:bodyPr>
          <a:lstStyle/>
          <a:p>
            <a:r>
              <a:rPr lang="en-US" dirty="0"/>
              <a:t>Test wine installation</a:t>
            </a:r>
          </a:p>
        </p:txBody>
      </p:sp>
    </p:spTree>
    <p:extLst>
      <p:ext uri="{BB962C8B-B14F-4D97-AF65-F5344CB8AC3E}">
        <p14:creationId xmlns:p14="http://schemas.microsoft.com/office/powerpoint/2010/main" val="1053733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20682" y="1502066"/>
            <a:ext cx="9175275" cy="374936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020682" y="1132734"/>
            <a:ext cx="5257800" cy="369332"/>
          </a:xfrm>
          <a:prstGeom prst="rect">
            <a:avLst/>
          </a:prstGeom>
          <a:solidFill>
            <a:srgbClr val="FFC000"/>
          </a:solidFill>
        </p:spPr>
        <p:txBody>
          <a:bodyPr wrap="square" rtlCol="0">
            <a:spAutoFit/>
          </a:bodyPr>
          <a:lstStyle/>
          <a:p>
            <a:r>
              <a:rPr lang="en-US" dirty="0"/>
              <a:t>Download JLECmd.zip</a:t>
            </a:r>
          </a:p>
        </p:txBody>
      </p:sp>
      <p:sp>
        <p:nvSpPr>
          <p:cNvPr id="5" name="TextBox 4">
            <a:extLst>
              <a:ext uri="{FF2B5EF4-FFF2-40B4-BE49-F238E27FC236}">
                <a16:creationId xmlns:a16="http://schemas.microsoft.com/office/drawing/2014/main" id="{C8D5A478-87D6-483A-A80F-2B56873A5A56}"/>
              </a:ext>
            </a:extLst>
          </p:cNvPr>
          <p:cNvSpPr txBox="1"/>
          <p:nvPr/>
        </p:nvSpPr>
        <p:spPr>
          <a:xfrm>
            <a:off x="3152782" y="1812055"/>
            <a:ext cx="6251400" cy="261610"/>
          </a:xfrm>
          <a:prstGeom prst="rect">
            <a:avLst/>
          </a:prstGeom>
          <a:solidFill>
            <a:schemeClr val="accent4">
              <a:lumMod val="20000"/>
              <a:lumOff val="80000"/>
            </a:schemeClr>
          </a:solidFill>
        </p:spPr>
        <p:txBody>
          <a:bodyPr wrap="square">
            <a:spAutoFit/>
          </a:bodyPr>
          <a:lstStyle/>
          <a:p>
            <a:r>
              <a:rPr lang="en-US" sz="1100" dirty="0">
                <a:solidFill>
                  <a:srgbClr val="FF0000"/>
                </a:solidFill>
              </a:rPr>
              <a:t>https://github.com/frankwxu/digital-forensics-lab/tree/main/NIST_Data_Leakage_Case/tools/JLECmd.zip</a:t>
            </a:r>
          </a:p>
        </p:txBody>
      </p:sp>
    </p:spTree>
    <p:extLst>
      <p:ext uri="{BB962C8B-B14F-4D97-AF65-F5344CB8AC3E}">
        <p14:creationId xmlns:p14="http://schemas.microsoft.com/office/powerpoint/2010/main" val="1212464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5871" y="1320242"/>
            <a:ext cx="7513971" cy="4496190"/>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1685871" y="950910"/>
            <a:ext cx="5257800" cy="369332"/>
          </a:xfrm>
          <a:prstGeom prst="rect">
            <a:avLst/>
          </a:prstGeom>
          <a:solidFill>
            <a:srgbClr val="FFC000"/>
          </a:solidFill>
        </p:spPr>
        <p:txBody>
          <a:bodyPr wrap="square" rtlCol="0">
            <a:spAutoFit/>
          </a:bodyPr>
          <a:lstStyle/>
          <a:p>
            <a:r>
              <a:rPr lang="en-US" dirty="0"/>
              <a:t>Test  </a:t>
            </a:r>
            <a:r>
              <a:rPr lang="en-US" i="1" dirty="0">
                <a:solidFill>
                  <a:srgbClr val="7030A0"/>
                </a:solidFill>
              </a:rPr>
              <a:t>wine</a:t>
            </a:r>
            <a:r>
              <a:rPr lang="en-US" dirty="0"/>
              <a:t> and </a:t>
            </a:r>
            <a:r>
              <a:rPr lang="en-US" i="1" dirty="0">
                <a:solidFill>
                  <a:srgbClr val="7030A0"/>
                </a:solidFill>
              </a:rPr>
              <a:t>JLECmd.exe</a:t>
            </a:r>
          </a:p>
        </p:txBody>
      </p:sp>
    </p:spTree>
    <p:extLst>
      <p:ext uri="{BB962C8B-B14F-4D97-AF65-F5344CB8AC3E}">
        <p14:creationId xmlns:p14="http://schemas.microsoft.com/office/powerpoint/2010/main" val="845501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798" y="2712658"/>
            <a:ext cx="11804403" cy="1432684"/>
          </a:xfrm>
          <a:prstGeom prst="rect">
            <a:avLst/>
          </a:prstGeom>
        </p:spPr>
      </p:pic>
    </p:spTree>
    <p:extLst>
      <p:ext uri="{BB962C8B-B14F-4D97-AF65-F5344CB8AC3E}">
        <p14:creationId xmlns:p14="http://schemas.microsoft.com/office/powerpoint/2010/main" val="79908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66556" y="2071604"/>
            <a:ext cx="7994073" cy="914479"/>
          </a:xfrm>
          <a:prstGeom prst="rect">
            <a:avLst/>
          </a:prstGeom>
        </p:spPr>
      </p:pic>
      <p:pic>
        <p:nvPicPr>
          <p:cNvPr id="3" name="Picture 2"/>
          <p:cNvPicPr>
            <a:picLocks noChangeAspect="1"/>
          </p:cNvPicPr>
          <p:nvPr/>
        </p:nvPicPr>
        <p:blipFill>
          <a:blip r:embed="rId4"/>
          <a:stretch>
            <a:fillRect/>
          </a:stretch>
        </p:blipFill>
        <p:spPr>
          <a:xfrm>
            <a:off x="1266555" y="2986083"/>
            <a:ext cx="7994073" cy="3051416"/>
          </a:xfrm>
          <a:prstGeom prst="rect">
            <a:avLst/>
          </a:prstGeom>
        </p:spPr>
      </p:pic>
      <p:sp>
        <p:nvSpPr>
          <p:cNvPr id="4" name="TextBox 3">
            <a:extLst>
              <a:ext uri="{FF2B5EF4-FFF2-40B4-BE49-F238E27FC236}">
                <a16:creationId xmlns:a16="http://schemas.microsoft.com/office/drawing/2014/main" id="{DCC82629-2D70-4C74-BA85-98D61B7160D9}"/>
              </a:ext>
            </a:extLst>
          </p:cNvPr>
          <p:cNvSpPr txBox="1"/>
          <p:nvPr/>
        </p:nvSpPr>
        <p:spPr>
          <a:xfrm>
            <a:off x="1266555" y="1702272"/>
            <a:ext cx="7593678" cy="369332"/>
          </a:xfrm>
          <a:prstGeom prst="rect">
            <a:avLst/>
          </a:prstGeom>
          <a:solidFill>
            <a:srgbClr val="FFC000"/>
          </a:solidFill>
        </p:spPr>
        <p:txBody>
          <a:bodyPr wrap="square" rtlCol="0">
            <a:spAutoFit/>
          </a:bodyPr>
          <a:lstStyle/>
          <a:p>
            <a:r>
              <a:rPr lang="en-US" dirty="0"/>
              <a:t>Test one opened file </a:t>
            </a:r>
            <a:r>
              <a:rPr lang="en-US" i="1" dirty="0">
                <a:solidFill>
                  <a:srgbClr val="7030A0"/>
                </a:solidFill>
              </a:rPr>
              <a:t>e36bfc8972e5ab1d.automaticDestinations-ms</a:t>
            </a:r>
          </a:p>
        </p:txBody>
      </p:sp>
      <p:sp>
        <p:nvSpPr>
          <p:cNvPr id="5" name="TextBox 4"/>
          <p:cNvSpPr txBox="1"/>
          <p:nvPr/>
        </p:nvSpPr>
        <p:spPr>
          <a:xfrm>
            <a:off x="4967502" y="3210289"/>
            <a:ext cx="732893" cy="369332"/>
          </a:xfrm>
          <a:prstGeom prst="rect">
            <a:avLst/>
          </a:prstGeom>
          <a:solidFill>
            <a:schemeClr val="accent4">
              <a:lumMod val="20000"/>
              <a:lumOff val="80000"/>
            </a:schemeClr>
          </a:solidFill>
        </p:spPr>
        <p:txBody>
          <a:bodyPr wrap="none" rtlCol="0">
            <a:spAutoFit/>
          </a:bodyPr>
          <a:lstStyle/>
          <a:p>
            <a:r>
              <a:rPr lang="en-US" dirty="0"/>
              <a:t>-f: file</a:t>
            </a:r>
          </a:p>
        </p:txBody>
      </p:sp>
      <p:pic>
        <p:nvPicPr>
          <p:cNvPr id="7" name="Picture 6">
            <a:extLst>
              <a:ext uri="{FF2B5EF4-FFF2-40B4-BE49-F238E27FC236}">
                <a16:creationId xmlns:a16="http://schemas.microsoft.com/office/drawing/2014/main" id="{C8D04815-2FD2-4D5A-B617-2BE1A0C4FAF3}"/>
              </a:ext>
            </a:extLst>
          </p:cNvPr>
          <p:cNvPicPr>
            <a:picLocks noChangeAspect="1"/>
          </p:cNvPicPr>
          <p:nvPr/>
        </p:nvPicPr>
        <p:blipFill>
          <a:blip r:embed="rId5"/>
          <a:stretch>
            <a:fillRect/>
          </a:stretch>
        </p:blipFill>
        <p:spPr>
          <a:xfrm>
            <a:off x="6839313" y="446562"/>
            <a:ext cx="5090601" cy="853514"/>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E00C821B-69B9-4DA1-8689-2D50EC94D39E}"/>
              </a:ext>
            </a:extLst>
          </p:cNvPr>
          <p:cNvCxnSpPr>
            <a:endCxn id="4" idx="0"/>
          </p:cNvCxnSpPr>
          <p:nvPr/>
        </p:nvCxnSpPr>
        <p:spPr>
          <a:xfrm flipH="1">
            <a:off x="5063394" y="991892"/>
            <a:ext cx="2732253" cy="7103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774C4357-4B29-4DA6-960D-380CE6E14157}"/>
              </a:ext>
            </a:extLst>
          </p:cNvPr>
          <p:cNvSpPr txBox="1"/>
          <p:nvPr/>
        </p:nvSpPr>
        <p:spPr>
          <a:xfrm>
            <a:off x="499868" y="317277"/>
            <a:ext cx="6241942" cy="1200329"/>
          </a:xfrm>
          <a:prstGeom prst="rect">
            <a:avLst/>
          </a:prstGeom>
          <a:noFill/>
        </p:spPr>
        <p:txBody>
          <a:bodyPr wrap="square">
            <a:spAutoFit/>
          </a:bodyPr>
          <a:lstStyle/>
          <a:p>
            <a:r>
              <a:rPr lang="en-GB" dirty="0"/>
              <a:t>The </a:t>
            </a:r>
            <a:r>
              <a:rPr lang="en-GB" dirty="0">
                <a:solidFill>
                  <a:srgbClr val="FF0000"/>
                </a:solidFill>
              </a:rPr>
              <a:t>XPS</a:t>
            </a:r>
            <a:r>
              <a:rPr lang="en-GB" dirty="0"/>
              <a:t> format is Microsoft’s alternative to PDF. It was introduced in Windows Vista, but never gained much traction. However, modern versions of Windows continue to include better support for XPS files than PDF files</a:t>
            </a:r>
            <a:endParaRPr lang="en-US" dirty="0"/>
          </a:p>
        </p:txBody>
      </p:sp>
    </p:spTree>
    <p:extLst>
      <p:ext uri="{BB962C8B-B14F-4D97-AF65-F5344CB8AC3E}">
        <p14:creationId xmlns:p14="http://schemas.microsoft.com/office/powerpoint/2010/main" val="2029250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ernate, alternative, arrows, diverge, routes icon - Download on  Iconfinder">
            <a:extLst>
              <a:ext uri="{FF2B5EF4-FFF2-40B4-BE49-F238E27FC236}">
                <a16:creationId xmlns:a16="http://schemas.microsoft.com/office/drawing/2014/main" id="{5B38AA0F-A0F3-4C77-AF86-B5C61A5CF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43" y="212653"/>
            <a:ext cx="1516380" cy="15163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CDAA1B-8BC3-4E25-B841-2FB78D9E7AC5}"/>
              </a:ext>
            </a:extLst>
          </p:cNvPr>
          <p:cNvPicPr>
            <a:picLocks noChangeAspect="1"/>
          </p:cNvPicPr>
          <p:nvPr/>
        </p:nvPicPr>
        <p:blipFill>
          <a:blip r:embed="rId4"/>
          <a:stretch>
            <a:fillRect/>
          </a:stretch>
        </p:blipFill>
        <p:spPr>
          <a:xfrm>
            <a:off x="2115853" y="773483"/>
            <a:ext cx="9205739" cy="5359464"/>
          </a:xfrm>
          <a:prstGeom prst="rect">
            <a:avLst/>
          </a:prstGeom>
        </p:spPr>
      </p:pic>
      <p:sp>
        <p:nvSpPr>
          <p:cNvPr id="4" name="TextBox 3">
            <a:extLst>
              <a:ext uri="{FF2B5EF4-FFF2-40B4-BE49-F238E27FC236}">
                <a16:creationId xmlns:a16="http://schemas.microsoft.com/office/drawing/2014/main" id="{E57A9702-FE32-4374-A8B4-7DE54BC45189}"/>
              </a:ext>
            </a:extLst>
          </p:cNvPr>
          <p:cNvSpPr txBox="1"/>
          <p:nvPr/>
        </p:nvSpPr>
        <p:spPr>
          <a:xfrm flipH="1">
            <a:off x="2115853" y="404151"/>
            <a:ext cx="4413159" cy="369332"/>
          </a:xfrm>
          <a:prstGeom prst="rect">
            <a:avLst/>
          </a:prstGeom>
          <a:noFill/>
        </p:spPr>
        <p:txBody>
          <a:bodyPr wrap="square" rtlCol="0">
            <a:spAutoFit/>
          </a:bodyPr>
          <a:lstStyle/>
          <a:p>
            <a:r>
              <a:rPr lang="en-US" dirty="0">
                <a:solidFill>
                  <a:srgbClr val="FF0000"/>
                </a:solidFill>
              </a:rPr>
              <a:t>Run on Windows</a:t>
            </a:r>
          </a:p>
        </p:txBody>
      </p:sp>
      <p:pic>
        <p:nvPicPr>
          <p:cNvPr id="5" name="Picture 2" descr="Direct download - Free arrows icons">
            <a:extLst>
              <a:ext uri="{FF2B5EF4-FFF2-40B4-BE49-F238E27FC236}">
                <a16:creationId xmlns:a16="http://schemas.microsoft.com/office/drawing/2014/main" id="{5C4BEAF6-DDDF-4563-9DB2-0F5C24911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1913" y="4756701"/>
            <a:ext cx="527879" cy="52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48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286B6-187B-4F33-8661-6D2366492369}"/>
              </a:ext>
            </a:extLst>
          </p:cNvPr>
          <p:cNvSpPr txBox="1"/>
          <p:nvPr/>
        </p:nvSpPr>
        <p:spPr>
          <a:xfrm>
            <a:off x="2892957" y="1429556"/>
            <a:ext cx="6172200" cy="923330"/>
          </a:xfrm>
          <a:prstGeom prst="rect">
            <a:avLst/>
          </a:prstGeom>
          <a:noFill/>
        </p:spPr>
        <p:txBody>
          <a:bodyPr wrap="square">
            <a:spAutoFit/>
          </a:bodyPr>
          <a:lstStyle/>
          <a:p>
            <a:r>
              <a:rPr lang="en-US" dirty="0"/>
              <a:t>https://raw.githubusercontent.com/frankwxu/digital-forensics-lab/main/NIST_Data_Leakage_Case/NIST_Answers/lab_generated_file/JumpList/e36bfc8972e5ab1d.automaticDestinations-ms</a:t>
            </a:r>
          </a:p>
        </p:txBody>
      </p:sp>
      <p:pic>
        <p:nvPicPr>
          <p:cNvPr id="5" name="Picture 4">
            <a:extLst>
              <a:ext uri="{FF2B5EF4-FFF2-40B4-BE49-F238E27FC236}">
                <a16:creationId xmlns:a16="http://schemas.microsoft.com/office/drawing/2014/main" id="{1E92701B-8290-4C2B-9A11-07024504BA97}"/>
              </a:ext>
            </a:extLst>
          </p:cNvPr>
          <p:cNvPicPr>
            <a:picLocks noChangeAspect="1"/>
          </p:cNvPicPr>
          <p:nvPr/>
        </p:nvPicPr>
        <p:blipFill>
          <a:blip r:embed="rId2"/>
          <a:stretch>
            <a:fillRect/>
          </a:stretch>
        </p:blipFill>
        <p:spPr>
          <a:xfrm>
            <a:off x="1672265" y="3798332"/>
            <a:ext cx="7506350" cy="1341236"/>
          </a:xfrm>
          <a:prstGeom prst="rect">
            <a:avLst/>
          </a:prstGeom>
        </p:spPr>
      </p:pic>
      <p:sp>
        <p:nvSpPr>
          <p:cNvPr id="6" name="TextBox 5">
            <a:extLst>
              <a:ext uri="{FF2B5EF4-FFF2-40B4-BE49-F238E27FC236}">
                <a16:creationId xmlns:a16="http://schemas.microsoft.com/office/drawing/2014/main" id="{E711A648-B4A1-4BC4-96D2-FD0569D07823}"/>
              </a:ext>
            </a:extLst>
          </p:cNvPr>
          <p:cNvSpPr txBox="1"/>
          <p:nvPr/>
        </p:nvSpPr>
        <p:spPr>
          <a:xfrm>
            <a:off x="1672265" y="3429000"/>
            <a:ext cx="7593678" cy="369332"/>
          </a:xfrm>
          <a:prstGeom prst="rect">
            <a:avLst/>
          </a:prstGeom>
          <a:solidFill>
            <a:srgbClr val="FFC000"/>
          </a:solidFill>
        </p:spPr>
        <p:txBody>
          <a:bodyPr wrap="square" rtlCol="0">
            <a:spAutoFit/>
          </a:bodyPr>
          <a:lstStyle/>
          <a:p>
            <a:r>
              <a:rPr lang="en-US" dirty="0"/>
              <a:t>Show .exe and the </a:t>
            </a:r>
            <a:r>
              <a:rPr lang="en-US" dirty="0" err="1"/>
              <a:t>JumpList</a:t>
            </a:r>
            <a:endParaRPr lang="en-US" i="1" dirty="0">
              <a:solidFill>
                <a:srgbClr val="7030A0"/>
              </a:solidFill>
            </a:endParaRPr>
          </a:p>
        </p:txBody>
      </p:sp>
      <p:pic>
        <p:nvPicPr>
          <p:cNvPr id="8" name="Picture 2" descr="Direct download - Free arrows icons">
            <a:extLst>
              <a:ext uri="{FF2B5EF4-FFF2-40B4-BE49-F238E27FC236}">
                <a16:creationId xmlns:a16="http://schemas.microsoft.com/office/drawing/2014/main" id="{C027A5E5-2101-48A0-8EFF-F07D32EE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701" y="1467307"/>
            <a:ext cx="847829" cy="84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504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3B10CF-F0A1-4DF9-A28B-62F4E6298643}"/>
              </a:ext>
            </a:extLst>
          </p:cNvPr>
          <p:cNvPicPr>
            <a:picLocks noChangeAspect="1"/>
          </p:cNvPicPr>
          <p:nvPr/>
        </p:nvPicPr>
        <p:blipFill>
          <a:blip r:embed="rId2"/>
          <a:stretch>
            <a:fillRect/>
          </a:stretch>
        </p:blipFill>
        <p:spPr>
          <a:xfrm>
            <a:off x="0" y="896202"/>
            <a:ext cx="12192000" cy="5065596"/>
          </a:xfrm>
          <a:prstGeom prst="rect">
            <a:avLst/>
          </a:prstGeom>
        </p:spPr>
      </p:pic>
    </p:spTree>
    <p:extLst>
      <p:ext uri="{BB962C8B-B14F-4D97-AF65-F5344CB8AC3E}">
        <p14:creationId xmlns:p14="http://schemas.microsoft.com/office/powerpoint/2010/main" val="284968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D78C11-D0E9-4F8F-A92D-A755BC34E18A}"/>
              </a:ext>
            </a:extLst>
          </p:cNvPr>
          <p:cNvPicPr>
            <a:picLocks noChangeAspect="1"/>
          </p:cNvPicPr>
          <p:nvPr/>
        </p:nvPicPr>
        <p:blipFill>
          <a:blip r:embed="rId2"/>
          <a:stretch>
            <a:fillRect/>
          </a:stretch>
        </p:blipFill>
        <p:spPr>
          <a:xfrm>
            <a:off x="940623" y="567442"/>
            <a:ext cx="10310754" cy="5723116"/>
          </a:xfrm>
          <a:prstGeom prst="rect">
            <a:avLst/>
          </a:prstGeom>
        </p:spPr>
      </p:pic>
    </p:spTree>
    <p:extLst>
      <p:ext uri="{BB962C8B-B14F-4D97-AF65-F5344CB8AC3E}">
        <p14:creationId xmlns:p14="http://schemas.microsoft.com/office/powerpoint/2010/main" val="49835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C3EF4-C07E-4857-A4F2-7FF297771FF3}"/>
              </a:ext>
            </a:extLst>
          </p:cNvPr>
          <p:cNvPicPr>
            <a:picLocks noChangeAspect="1"/>
          </p:cNvPicPr>
          <p:nvPr/>
        </p:nvPicPr>
        <p:blipFill>
          <a:blip r:embed="rId2"/>
          <a:stretch>
            <a:fillRect/>
          </a:stretch>
        </p:blipFill>
        <p:spPr>
          <a:xfrm>
            <a:off x="900782" y="2103985"/>
            <a:ext cx="3177815" cy="13640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6C1E568-ADA6-4F9B-9349-84B89E18AA96}"/>
              </a:ext>
            </a:extLst>
          </p:cNvPr>
          <p:cNvPicPr>
            <a:picLocks noChangeAspect="1"/>
          </p:cNvPicPr>
          <p:nvPr/>
        </p:nvPicPr>
        <p:blipFill>
          <a:blip r:embed="rId3"/>
          <a:stretch>
            <a:fillRect/>
          </a:stretch>
        </p:blipFill>
        <p:spPr>
          <a:xfrm>
            <a:off x="5441157" y="1778732"/>
            <a:ext cx="5372566" cy="4374259"/>
          </a:xfrm>
          <a:prstGeom prst="rect">
            <a:avLst/>
          </a:prstGeom>
          <a:ln>
            <a:noFill/>
          </a:ln>
          <a:effectLst>
            <a:outerShdw blurRad="292100" dist="139700" dir="2700000" algn="tl" rotWithShape="0">
              <a:srgbClr val="333333">
                <a:alpha val="65000"/>
              </a:srgbClr>
            </a:outerShdw>
          </a:effectLst>
        </p:spPr>
      </p:pic>
      <p:sp>
        <p:nvSpPr>
          <p:cNvPr id="9" name="Title 8">
            <a:extLst>
              <a:ext uri="{FF2B5EF4-FFF2-40B4-BE49-F238E27FC236}">
                <a16:creationId xmlns:a16="http://schemas.microsoft.com/office/drawing/2014/main" id="{07ACEBD9-6976-4C31-BF40-C141E4F546FF}"/>
              </a:ext>
            </a:extLst>
          </p:cNvPr>
          <p:cNvSpPr>
            <a:spLocks noGrp="1"/>
          </p:cNvSpPr>
          <p:nvPr>
            <p:ph type="title"/>
          </p:nvPr>
        </p:nvSpPr>
        <p:spPr/>
        <p:txBody>
          <a:bodyPr/>
          <a:lstStyle/>
          <a:p>
            <a:r>
              <a:rPr lang="en-US" dirty="0"/>
              <a:t>How to map network drives?</a:t>
            </a:r>
          </a:p>
        </p:txBody>
      </p:sp>
      <p:pic>
        <p:nvPicPr>
          <p:cNvPr id="10" name="Picture 9">
            <a:extLst>
              <a:ext uri="{FF2B5EF4-FFF2-40B4-BE49-F238E27FC236}">
                <a16:creationId xmlns:a16="http://schemas.microsoft.com/office/drawing/2014/main" id="{1B1BEA3D-1ABA-44F1-9F55-2DA5867AE041}"/>
              </a:ext>
            </a:extLst>
          </p:cNvPr>
          <p:cNvPicPr>
            <a:picLocks noChangeAspect="1"/>
          </p:cNvPicPr>
          <p:nvPr/>
        </p:nvPicPr>
        <p:blipFill>
          <a:blip r:embed="rId4"/>
          <a:stretch>
            <a:fillRect/>
          </a:stretch>
        </p:blipFill>
        <p:spPr>
          <a:xfrm>
            <a:off x="900782" y="4248054"/>
            <a:ext cx="3163780" cy="1816893"/>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C30A9F9-F441-497F-BE69-664A3FF2219C}"/>
              </a:ext>
            </a:extLst>
          </p:cNvPr>
          <p:cNvSpPr txBox="1"/>
          <p:nvPr/>
        </p:nvSpPr>
        <p:spPr>
          <a:xfrm>
            <a:off x="895027" y="1594066"/>
            <a:ext cx="1108380" cy="369332"/>
          </a:xfrm>
          <a:prstGeom prst="rect">
            <a:avLst/>
          </a:prstGeom>
          <a:solidFill>
            <a:schemeClr val="accent4">
              <a:lumMod val="20000"/>
              <a:lumOff val="80000"/>
            </a:schemeClr>
          </a:solidFill>
        </p:spPr>
        <p:txBody>
          <a:bodyPr wrap="none" rtlCol="0">
            <a:spAutoFit/>
          </a:bodyPr>
          <a:lstStyle/>
          <a:p>
            <a:r>
              <a:rPr lang="en-US" dirty="0"/>
              <a:t>Method 1</a:t>
            </a:r>
          </a:p>
        </p:txBody>
      </p:sp>
      <p:sp>
        <p:nvSpPr>
          <p:cNvPr id="12" name="TextBox 11">
            <a:extLst>
              <a:ext uri="{FF2B5EF4-FFF2-40B4-BE49-F238E27FC236}">
                <a16:creationId xmlns:a16="http://schemas.microsoft.com/office/drawing/2014/main" id="{85D12330-6573-44FF-8071-B240B6BAA285}"/>
              </a:ext>
            </a:extLst>
          </p:cNvPr>
          <p:cNvSpPr txBox="1"/>
          <p:nvPr/>
        </p:nvSpPr>
        <p:spPr>
          <a:xfrm>
            <a:off x="895027" y="3878722"/>
            <a:ext cx="2226059" cy="369332"/>
          </a:xfrm>
          <a:prstGeom prst="rect">
            <a:avLst/>
          </a:prstGeom>
          <a:solidFill>
            <a:schemeClr val="accent4">
              <a:lumMod val="20000"/>
              <a:lumOff val="80000"/>
            </a:schemeClr>
          </a:solidFill>
        </p:spPr>
        <p:txBody>
          <a:bodyPr wrap="none" rtlCol="0">
            <a:spAutoFit/>
          </a:bodyPr>
          <a:lstStyle/>
          <a:p>
            <a:r>
              <a:rPr lang="en-US" dirty="0"/>
              <a:t>Method 2: Start-&gt;Run</a:t>
            </a:r>
          </a:p>
        </p:txBody>
      </p:sp>
      <p:cxnSp>
        <p:nvCxnSpPr>
          <p:cNvPr id="14" name="Straight Connector 13">
            <a:extLst>
              <a:ext uri="{FF2B5EF4-FFF2-40B4-BE49-F238E27FC236}">
                <a16:creationId xmlns:a16="http://schemas.microsoft.com/office/drawing/2014/main" id="{CF2591DA-8920-4037-AFCE-35F7E8D7D44D}"/>
              </a:ext>
            </a:extLst>
          </p:cNvPr>
          <p:cNvCxnSpPr>
            <a:cxnSpLocks/>
          </p:cNvCxnSpPr>
          <p:nvPr/>
        </p:nvCxnSpPr>
        <p:spPr>
          <a:xfrm>
            <a:off x="838200" y="3719593"/>
            <a:ext cx="405151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F2F5D240-4683-4AC6-B2EC-890F8CA9E76F}"/>
              </a:ext>
            </a:extLst>
          </p:cNvPr>
          <p:cNvCxnSpPr>
            <a:cxnSpLocks/>
          </p:cNvCxnSpPr>
          <p:nvPr/>
        </p:nvCxnSpPr>
        <p:spPr>
          <a:xfrm>
            <a:off x="4889715" y="3719593"/>
            <a:ext cx="0" cy="255722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CEEA6B7B-CB6B-4604-B06F-8CEB8F26B98D}"/>
              </a:ext>
            </a:extLst>
          </p:cNvPr>
          <p:cNvCxnSpPr>
            <a:cxnSpLocks/>
          </p:cNvCxnSpPr>
          <p:nvPr/>
        </p:nvCxnSpPr>
        <p:spPr>
          <a:xfrm>
            <a:off x="4889715" y="6276814"/>
            <a:ext cx="60443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87CC32A8-FF87-40C6-9F93-0915850E093F}"/>
              </a:ext>
            </a:extLst>
          </p:cNvPr>
          <p:cNvSpPr txBox="1"/>
          <p:nvPr/>
        </p:nvSpPr>
        <p:spPr>
          <a:xfrm>
            <a:off x="9479280" y="2255520"/>
            <a:ext cx="1355436" cy="369332"/>
          </a:xfrm>
          <a:prstGeom prst="rect">
            <a:avLst/>
          </a:prstGeom>
          <a:noFill/>
        </p:spPr>
        <p:txBody>
          <a:bodyPr wrap="none" rtlCol="0">
            <a:spAutoFit/>
          </a:bodyPr>
          <a:lstStyle/>
          <a:p>
            <a:r>
              <a:rPr lang="en-US" dirty="0"/>
              <a:t>mount point</a:t>
            </a:r>
          </a:p>
        </p:txBody>
      </p:sp>
      <p:cxnSp>
        <p:nvCxnSpPr>
          <p:cNvPr id="4" name="Straight Arrow Connector 3">
            <a:extLst>
              <a:ext uri="{FF2B5EF4-FFF2-40B4-BE49-F238E27FC236}">
                <a16:creationId xmlns:a16="http://schemas.microsoft.com/office/drawing/2014/main" id="{C69DDD97-AEAA-4E30-91DF-26F9AC19CDB3}"/>
              </a:ext>
            </a:extLst>
          </p:cNvPr>
          <p:cNvCxnSpPr>
            <a:cxnSpLocks/>
          </p:cNvCxnSpPr>
          <p:nvPr/>
        </p:nvCxnSpPr>
        <p:spPr>
          <a:xfrm flipH="1">
            <a:off x="8077200" y="2624852"/>
            <a:ext cx="1849120" cy="961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A1E7089-5D6F-4575-8D71-5EB18E1D0F20}"/>
              </a:ext>
            </a:extLst>
          </p:cNvPr>
          <p:cNvCxnSpPr/>
          <p:nvPr/>
        </p:nvCxnSpPr>
        <p:spPr>
          <a:xfrm flipH="1">
            <a:off x="3121086" y="2624852"/>
            <a:ext cx="6805234" cy="2607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331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268" y="5415657"/>
            <a:ext cx="11339543" cy="1077218"/>
          </a:xfrm>
          <a:prstGeom prst="rect">
            <a:avLst/>
          </a:prstGeom>
          <a:solidFill>
            <a:schemeClr val="accent4">
              <a:lumMod val="20000"/>
              <a:lumOff val="80000"/>
            </a:schemeClr>
          </a:solidFill>
        </p:spPr>
        <p:txBody>
          <a:bodyPr wrap="square">
            <a:spAutoFit/>
          </a:bodyPr>
          <a:lstStyle/>
          <a:p>
            <a:r>
              <a:rPr lang="en-US" sz="1600" dirty="0">
                <a:solidFill>
                  <a:srgbClr val="FF0000"/>
                </a:solidFill>
              </a:rPr>
              <a:t>-a </a:t>
            </a:r>
            <a:r>
              <a:rPr lang="en-US" sz="1600" dirty="0"/>
              <a:t>: Preserve the specified attributes such as directory a file mode, ownership, timestamps, if possible additional attributes: context, links, </a:t>
            </a:r>
            <a:r>
              <a:rPr lang="en-US" sz="1600" dirty="0" err="1"/>
              <a:t>xattr</a:t>
            </a:r>
            <a:r>
              <a:rPr lang="en-US" sz="1600" dirty="0"/>
              <a:t>, all.</a:t>
            </a:r>
          </a:p>
          <a:p>
            <a:r>
              <a:rPr lang="en-US" sz="1600" dirty="0">
                <a:solidFill>
                  <a:srgbClr val="FF0000"/>
                </a:solidFill>
              </a:rPr>
              <a:t>-v </a:t>
            </a:r>
            <a:r>
              <a:rPr lang="en-US" sz="1600" dirty="0"/>
              <a:t>: Verbose output.</a:t>
            </a:r>
          </a:p>
          <a:p>
            <a:r>
              <a:rPr lang="en-US" sz="1600" dirty="0">
                <a:solidFill>
                  <a:srgbClr val="FF0000"/>
                </a:solidFill>
              </a:rPr>
              <a:t>-r </a:t>
            </a:r>
            <a:r>
              <a:rPr lang="en-US" sz="1600" dirty="0"/>
              <a:t>: Copy directories recursively.</a:t>
            </a:r>
          </a:p>
        </p:txBody>
      </p:sp>
      <p:pic>
        <p:nvPicPr>
          <p:cNvPr id="4" name="Picture 3"/>
          <p:cNvPicPr>
            <a:picLocks noChangeAspect="1"/>
          </p:cNvPicPr>
          <p:nvPr/>
        </p:nvPicPr>
        <p:blipFill>
          <a:blip r:embed="rId3"/>
          <a:stretch>
            <a:fillRect/>
          </a:stretch>
        </p:blipFill>
        <p:spPr>
          <a:xfrm>
            <a:off x="365268" y="2024463"/>
            <a:ext cx="11339543" cy="3391194"/>
          </a:xfrm>
          <a:prstGeom prst="rect">
            <a:avLst/>
          </a:prstGeom>
        </p:spPr>
      </p:pic>
      <p:sp>
        <p:nvSpPr>
          <p:cNvPr id="5" name="TextBox 4">
            <a:extLst>
              <a:ext uri="{FF2B5EF4-FFF2-40B4-BE49-F238E27FC236}">
                <a16:creationId xmlns:a16="http://schemas.microsoft.com/office/drawing/2014/main" id="{DCC82629-2D70-4C74-BA85-98D61B7160D9}"/>
              </a:ext>
            </a:extLst>
          </p:cNvPr>
          <p:cNvSpPr txBox="1"/>
          <p:nvPr/>
        </p:nvSpPr>
        <p:spPr>
          <a:xfrm>
            <a:off x="365268" y="1655131"/>
            <a:ext cx="5167264" cy="369332"/>
          </a:xfrm>
          <a:prstGeom prst="rect">
            <a:avLst/>
          </a:prstGeom>
          <a:solidFill>
            <a:srgbClr val="FFC000"/>
          </a:solidFill>
        </p:spPr>
        <p:txBody>
          <a:bodyPr wrap="square" rtlCol="0">
            <a:spAutoFit/>
          </a:bodyPr>
          <a:lstStyle/>
          <a:p>
            <a:r>
              <a:rPr lang="en-US" dirty="0"/>
              <a:t>Copy the whole folder of </a:t>
            </a:r>
            <a:r>
              <a:rPr lang="en-US" i="1" dirty="0" err="1">
                <a:solidFill>
                  <a:srgbClr val="0082BC"/>
                </a:solidFill>
              </a:rPr>
              <a:t>AutomaticDestinations</a:t>
            </a:r>
            <a:endParaRPr lang="en-US" i="1" dirty="0">
              <a:solidFill>
                <a:srgbClr val="0082BC"/>
              </a:solidFill>
            </a:endParaRPr>
          </a:p>
        </p:txBody>
      </p:sp>
      <p:sp>
        <p:nvSpPr>
          <p:cNvPr id="2" name="Title 1">
            <a:extLst>
              <a:ext uri="{FF2B5EF4-FFF2-40B4-BE49-F238E27FC236}">
                <a16:creationId xmlns:a16="http://schemas.microsoft.com/office/drawing/2014/main" id="{C6A8ED55-85FE-4EDD-B9CB-1495E5640908}"/>
              </a:ext>
            </a:extLst>
          </p:cNvPr>
          <p:cNvSpPr>
            <a:spLocks noGrp="1"/>
          </p:cNvSpPr>
          <p:nvPr>
            <p:ph type="title"/>
          </p:nvPr>
        </p:nvSpPr>
        <p:spPr/>
        <p:txBody>
          <a:bodyPr/>
          <a:lstStyle/>
          <a:p>
            <a:r>
              <a:rPr lang="en-US" dirty="0"/>
              <a:t>Process the whole folder</a:t>
            </a:r>
          </a:p>
        </p:txBody>
      </p:sp>
    </p:spTree>
    <p:extLst>
      <p:ext uri="{BB962C8B-B14F-4D97-AF65-F5344CB8AC3E}">
        <p14:creationId xmlns:p14="http://schemas.microsoft.com/office/powerpoint/2010/main" val="1692159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5444" y="842018"/>
            <a:ext cx="11507197" cy="5349704"/>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415444" y="472686"/>
            <a:ext cx="5167264" cy="369332"/>
          </a:xfrm>
          <a:prstGeom prst="rect">
            <a:avLst/>
          </a:prstGeom>
          <a:solidFill>
            <a:srgbClr val="FFC000"/>
          </a:solidFill>
        </p:spPr>
        <p:txBody>
          <a:bodyPr wrap="square" rtlCol="0">
            <a:spAutoFit/>
          </a:bodyPr>
          <a:lstStyle/>
          <a:p>
            <a:r>
              <a:rPr lang="en-US" dirty="0"/>
              <a:t>Extract all Jump list and save to a </a:t>
            </a:r>
            <a:r>
              <a:rPr lang="en-US" i="1" dirty="0">
                <a:solidFill>
                  <a:srgbClr val="0082BC"/>
                </a:solidFill>
              </a:rPr>
              <a:t>.csv </a:t>
            </a:r>
            <a:r>
              <a:rPr lang="en-US" dirty="0"/>
              <a:t>file</a:t>
            </a:r>
            <a:endParaRPr lang="en-US" i="1" dirty="0">
              <a:solidFill>
                <a:srgbClr val="0082BC"/>
              </a:solidFill>
            </a:endParaRPr>
          </a:p>
        </p:txBody>
      </p:sp>
    </p:spTree>
    <p:extLst>
      <p:ext uri="{BB962C8B-B14F-4D97-AF65-F5344CB8AC3E}">
        <p14:creationId xmlns:p14="http://schemas.microsoft.com/office/powerpoint/2010/main" val="370555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45857" y="1643618"/>
            <a:ext cx="10853910" cy="4565818"/>
          </a:xfrm>
          <a:prstGeom prst="rect">
            <a:avLst/>
          </a:prstGeom>
        </p:spPr>
      </p:pic>
      <p:sp>
        <p:nvSpPr>
          <p:cNvPr id="5" name="TextBox 4">
            <a:extLst>
              <a:ext uri="{FF2B5EF4-FFF2-40B4-BE49-F238E27FC236}">
                <a16:creationId xmlns:a16="http://schemas.microsoft.com/office/drawing/2014/main" id="{ED95EB36-1DE7-489B-A96B-DE50DBCE9058}"/>
              </a:ext>
            </a:extLst>
          </p:cNvPr>
          <p:cNvSpPr txBox="1"/>
          <p:nvPr/>
        </p:nvSpPr>
        <p:spPr>
          <a:xfrm>
            <a:off x="1356270" y="553048"/>
            <a:ext cx="10119360" cy="738664"/>
          </a:xfrm>
          <a:prstGeom prst="rect">
            <a:avLst/>
          </a:prstGeom>
          <a:noFill/>
        </p:spPr>
        <p:txBody>
          <a:bodyPr wrap="square">
            <a:spAutoFit/>
          </a:bodyPr>
          <a:lstStyle/>
          <a:p>
            <a:pPr marL="285750" indent="-285750">
              <a:buFont typeface="Arial" panose="020B0604020202020204" pitchFamily="34" charset="0"/>
              <a:buChar char="•"/>
            </a:pPr>
            <a:r>
              <a:rPr lang="en-US" sz="1400" i="1" dirty="0" err="1">
                <a:solidFill>
                  <a:srgbClr val="FF0000"/>
                </a:solidFill>
                <a:latin typeface="Abadi" panose="020B0604020104020204" pitchFamily="34" charset="0"/>
              </a:rPr>
              <a:t>wget</a:t>
            </a:r>
            <a:r>
              <a:rPr lang="en-US" sz="1400" i="1" dirty="0">
                <a:latin typeface="Abadi" panose="020B0604020104020204" pitchFamily="34" charset="0"/>
              </a:rPr>
              <a:t> </a:t>
            </a:r>
            <a:r>
              <a:rPr lang="en-US" sz="1400" i="1" dirty="0">
                <a:latin typeface="Abadi" panose="020B0604020104020204" pitchFamily="34" charset="0"/>
                <a:hlinkClick r:id="rId4"/>
              </a:rPr>
              <a:t>https://raw.githubusercontent.com/frankwxu/digital-forensics-lab/main/NIST_Data_Leakage_Case/NIST_Answers/lab_generated_file/JumpList/20220419105824_AutomaticDestinations.csv</a:t>
            </a:r>
            <a:endParaRPr lang="en-US" sz="1400" i="1" dirty="0">
              <a:latin typeface="Abadi" panose="020B0604020104020204" pitchFamily="34" charset="0"/>
            </a:endParaRPr>
          </a:p>
          <a:p>
            <a:pPr marL="285750" indent="-285750">
              <a:buFont typeface="Arial" panose="020B0604020202020204" pitchFamily="34" charset="0"/>
              <a:buChar char="•"/>
            </a:pPr>
            <a:r>
              <a:rPr lang="en-GB" sz="1400" i="1" dirty="0">
                <a:solidFill>
                  <a:srgbClr val="FF0000"/>
                </a:solidFill>
                <a:latin typeface="Abadi" panose="020B0604020104020204" pitchFamily="34" charset="0"/>
              </a:rPr>
              <a:t>head</a:t>
            </a:r>
            <a:r>
              <a:rPr lang="en-GB" sz="1400" i="1" dirty="0">
                <a:latin typeface="Abadi" panose="020B0604020104020204" pitchFamily="34" charset="0"/>
              </a:rPr>
              <a:t> -n2 20220419105824_AutomaticDestinations.csv</a:t>
            </a:r>
            <a:endParaRPr lang="en-US" sz="1400" i="1" dirty="0">
              <a:latin typeface="Abadi" panose="020B0604020104020204" pitchFamily="34" charset="0"/>
            </a:endParaRPr>
          </a:p>
        </p:txBody>
      </p:sp>
      <p:pic>
        <p:nvPicPr>
          <p:cNvPr id="1026" name="Picture 2" descr="Direct download - Free arrows icons">
            <a:extLst>
              <a:ext uri="{FF2B5EF4-FFF2-40B4-BE49-F238E27FC236}">
                <a16:creationId xmlns:a16="http://schemas.microsoft.com/office/drawing/2014/main" id="{187BB841-9A1D-47B3-AFD1-ED1E8B85C7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41" y="553048"/>
            <a:ext cx="847829" cy="84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895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1301" y="2562733"/>
            <a:ext cx="10855964" cy="3079877"/>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371301" y="2193401"/>
            <a:ext cx="7593678" cy="369332"/>
          </a:xfrm>
          <a:prstGeom prst="rect">
            <a:avLst/>
          </a:prstGeom>
          <a:solidFill>
            <a:srgbClr val="FFC000"/>
          </a:solidFill>
        </p:spPr>
        <p:txBody>
          <a:bodyPr wrap="square" rtlCol="0">
            <a:spAutoFit/>
          </a:bodyPr>
          <a:lstStyle/>
          <a:p>
            <a:r>
              <a:rPr lang="en-US" dirty="0"/>
              <a:t>List opened files or applications</a:t>
            </a:r>
            <a:endParaRPr lang="en-US" i="1" dirty="0">
              <a:solidFill>
                <a:srgbClr val="7030A0"/>
              </a:solidFill>
            </a:endParaRPr>
          </a:p>
        </p:txBody>
      </p:sp>
      <p:pic>
        <p:nvPicPr>
          <p:cNvPr id="5" name="Picture 4">
            <a:extLst>
              <a:ext uri="{FF2B5EF4-FFF2-40B4-BE49-F238E27FC236}">
                <a16:creationId xmlns:a16="http://schemas.microsoft.com/office/drawing/2014/main" id="{94657284-D3FE-4B65-98C5-1841761E816C}"/>
              </a:ext>
            </a:extLst>
          </p:cNvPr>
          <p:cNvPicPr>
            <a:picLocks noChangeAspect="1"/>
          </p:cNvPicPr>
          <p:nvPr/>
        </p:nvPicPr>
        <p:blipFill>
          <a:blip r:embed="rId4"/>
          <a:stretch>
            <a:fillRect/>
          </a:stretch>
        </p:blipFill>
        <p:spPr>
          <a:xfrm>
            <a:off x="5799283" y="253308"/>
            <a:ext cx="5814564" cy="130313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79B7884A-20CD-40AE-B7B1-C1299723A857}"/>
              </a:ext>
            </a:extLst>
          </p:cNvPr>
          <p:cNvCxnSpPr/>
          <p:nvPr/>
        </p:nvCxnSpPr>
        <p:spPr>
          <a:xfrm flipH="1">
            <a:off x="6381750" y="1215390"/>
            <a:ext cx="1190625" cy="22136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5818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299" y="2243987"/>
            <a:ext cx="12025402" cy="2370025"/>
          </a:xfrm>
          <a:prstGeom prst="rect">
            <a:avLst/>
          </a:prstGeom>
        </p:spPr>
      </p:pic>
      <p:sp>
        <p:nvSpPr>
          <p:cNvPr id="3" name="TextBox 2">
            <a:extLst>
              <a:ext uri="{FF2B5EF4-FFF2-40B4-BE49-F238E27FC236}">
                <a16:creationId xmlns:a16="http://schemas.microsoft.com/office/drawing/2014/main" id="{DCC82629-2D70-4C74-BA85-98D61B7160D9}"/>
              </a:ext>
            </a:extLst>
          </p:cNvPr>
          <p:cNvSpPr txBox="1"/>
          <p:nvPr/>
        </p:nvSpPr>
        <p:spPr>
          <a:xfrm>
            <a:off x="83299" y="1874655"/>
            <a:ext cx="5790279" cy="369332"/>
          </a:xfrm>
          <a:prstGeom prst="rect">
            <a:avLst/>
          </a:prstGeom>
          <a:solidFill>
            <a:srgbClr val="FFC000"/>
          </a:solidFill>
        </p:spPr>
        <p:txBody>
          <a:bodyPr wrap="square" rtlCol="0">
            <a:spAutoFit/>
          </a:bodyPr>
          <a:lstStyle/>
          <a:p>
            <a:r>
              <a:rPr lang="en-US" dirty="0"/>
              <a:t>List opened files in </a:t>
            </a:r>
            <a:r>
              <a:rPr lang="en-US" i="1" dirty="0">
                <a:solidFill>
                  <a:srgbClr val="0082BC"/>
                </a:solidFill>
              </a:rPr>
              <a:t>E: </a:t>
            </a:r>
            <a:r>
              <a:rPr lang="en-US" dirty="0" err="1"/>
              <a:t>volumn</a:t>
            </a:r>
            <a:r>
              <a:rPr lang="en-US" dirty="0"/>
              <a:t> using </a:t>
            </a:r>
            <a:r>
              <a:rPr lang="en-US" i="1" dirty="0" err="1">
                <a:solidFill>
                  <a:srgbClr val="0082BC"/>
                </a:solidFill>
              </a:rPr>
              <a:t>akw</a:t>
            </a:r>
            <a:endParaRPr lang="en-US" i="1" dirty="0">
              <a:solidFill>
                <a:srgbClr val="0082BC"/>
              </a:solidFill>
            </a:endParaRPr>
          </a:p>
        </p:txBody>
      </p:sp>
      <p:sp>
        <p:nvSpPr>
          <p:cNvPr id="4" name="Rectangle 3"/>
          <p:cNvSpPr/>
          <p:nvPr/>
        </p:nvSpPr>
        <p:spPr>
          <a:xfrm>
            <a:off x="6096000" y="1588044"/>
            <a:ext cx="2163349" cy="646331"/>
          </a:xfrm>
          <a:prstGeom prst="rect">
            <a:avLst/>
          </a:prstGeom>
          <a:solidFill>
            <a:schemeClr val="accent4">
              <a:lumMod val="20000"/>
              <a:lumOff val="80000"/>
            </a:schemeClr>
          </a:solidFill>
        </p:spPr>
        <p:txBody>
          <a:bodyPr wrap="none">
            <a:spAutoFit/>
          </a:bodyPr>
          <a:lstStyle/>
          <a:p>
            <a:r>
              <a:rPr lang="en-US" dirty="0"/>
              <a:t>$6: </a:t>
            </a:r>
            <a:r>
              <a:rPr lang="en-US" dirty="0" err="1"/>
              <a:t>AppIdDescription</a:t>
            </a:r>
            <a:endParaRPr lang="en-US" dirty="0"/>
          </a:p>
          <a:p>
            <a:r>
              <a:rPr lang="en-US" dirty="0"/>
              <a:t>$15: Path</a:t>
            </a:r>
          </a:p>
        </p:txBody>
      </p:sp>
    </p:spTree>
    <p:extLst>
      <p:ext uri="{BB962C8B-B14F-4D97-AF65-F5344CB8AC3E}">
        <p14:creationId xmlns:p14="http://schemas.microsoft.com/office/powerpoint/2010/main" val="137713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5047-FFC1-4DCB-BBBD-2EF2295AEACB}"/>
              </a:ext>
            </a:extLst>
          </p:cNvPr>
          <p:cNvSpPr>
            <a:spLocks noGrp="1"/>
          </p:cNvSpPr>
          <p:nvPr>
            <p:ph type="title"/>
          </p:nvPr>
        </p:nvSpPr>
        <p:spPr/>
        <p:txBody>
          <a:bodyPr/>
          <a:lstStyle/>
          <a:p>
            <a:r>
              <a:rPr lang="en-US" dirty="0"/>
              <a:t>Mounting related evidence</a:t>
            </a:r>
          </a:p>
        </p:txBody>
      </p:sp>
      <p:sp>
        <p:nvSpPr>
          <p:cNvPr id="3" name="Content Placeholder 2">
            <a:extLst>
              <a:ext uri="{FF2B5EF4-FFF2-40B4-BE49-F238E27FC236}">
                <a16:creationId xmlns:a16="http://schemas.microsoft.com/office/drawing/2014/main" id="{379DA28D-9AAC-4911-9BC2-1E9BAEE9EFBC}"/>
              </a:ext>
            </a:extLst>
          </p:cNvPr>
          <p:cNvSpPr>
            <a:spLocks noGrp="1"/>
          </p:cNvSpPr>
          <p:nvPr>
            <p:ph idx="1"/>
          </p:nvPr>
        </p:nvSpPr>
        <p:spPr/>
        <p:txBody>
          <a:bodyPr/>
          <a:lstStyle/>
          <a:p>
            <a:r>
              <a:rPr lang="en-US" dirty="0"/>
              <a:t>During mounting process</a:t>
            </a:r>
          </a:p>
          <a:p>
            <a:pPr lvl="1"/>
            <a:r>
              <a:rPr lang="en-US" dirty="0"/>
              <a:t>Windows Explorer</a:t>
            </a:r>
          </a:p>
          <a:p>
            <a:pPr lvl="1"/>
            <a:r>
              <a:rPr lang="en-US" dirty="0"/>
              <a:t>Run Command line</a:t>
            </a:r>
          </a:p>
          <a:p>
            <a:r>
              <a:rPr lang="en-US" dirty="0"/>
              <a:t>After mounting</a:t>
            </a:r>
          </a:p>
          <a:p>
            <a:pPr lvl="1"/>
            <a:r>
              <a:rPr lang="en-US" dirty="0"/>
              <a:t>Mounting points for remote devices</a:t>
            </a:r>
          </a:p>
          <a:p>
            <a:r>
              <a:rPr lang="en-US" dirty="0"/>
              <a:t>Usage</a:t>
            </a:r>
          </a:p>
          <a:p>
            <a:pPr lvl="1"/>
            <a:r>
              <a:rPr lang="en-US" dirty="0"/>
              <a:t>Most recently used network devices</a:t>
            </a:r>
          </a:p>
        </p:txBody>
      </p:sp>
      <p:pic>
        <p:nvPicPr>
          <p:cNvPr id="4" name="Picture 3">
            <a:extLst>
              <a:ext uri="{FF2B5EF4-FFF2-40B4-BE49-F238E27FC236}">
                <a16:creationId xmlns:a16="http://schemas.microsoft.com/office/drawing/2014/main" id="{A9994E2D-D9C4-4276-9A91-906EA123E2C7}"/>
              </a:ext>
            </a:extLst>
          </p:cNvPr>
          <p:cNvPicPr>
            <a:picLocks noChangeAspect="1"/>
          </p:cNvPicPr>
          <p:nvPr/>
        </p:nvPicPr>
        <p:blipFill>
          <a:blip r:embed="rId2"/>
          <a:stretch>
            <a:fillRect/>
          </a:stretch>
        </p:blipFill>
        <p:spPr>
          <a:xfrm>
            <a:off x="6739607" y="1616075"/>
            <a:ext cx="3177815" cy="136409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A235527-0052-4392-AB30-A0CCE7C0C262}"/>
              </a:ext>
            </a:extLst>
          </p:cNvPr>
          <p:cNvPicPr>
            <a:picLocks noChangeAspect="1"/>
          </p:cNvPicPr>
          <p:nvPr/>
        </p:nvPicPr>
        <p:blipFill>
          <a:blip r:embed="rId3"/>
          <a:stretch>
            <a:fillRect/>
          </a:stretch>
        </p:blipFill>
        <p:spPr>
          <a:xfrm>
            <a:off x="6739607" y="3512494"/>
            <a:ext cx="3163780" cy="1816893"/>
          </a:xfrm>
          <a:prstGeom prst="rect">
            <a:avLst/>
          </a:prstGeom>
          <a:ln>
            <a:noFill/>
          </a:ln>
          <a:effectLst>
            <a:outerShdw blurRad="292100" dist="139700" dir="2700000" algn="tl" rotWithShape="0">
              <a:srgbClr val="333333">
                <a:alpha val="65000"/>
              </a:srgbClr>
            </a:outerShdw>
          </a:effectLst>
        </p:spPr>
      </p:pic>
      <p:cxnSp>
        <p:nvCxnSpPr>
          <p:cNvPr id="7" name="Straight Arrow Connector 6">
            <a:extLst>
              <a:ext uri="{FF2B5EF4-FFF2-40B4-BE49-F238E27FC236}">
                <a16:creationId xmlns:a16="http://schemas.microsoft.com/office/drawing/2014/main" id="{AF2FF279-0167-457C-894F-FE0DC0B2879E}"/>
              </a:ext>
            </a:extLst>
          </p:cNvPr>
          <p:cNvCxnSpPr>
            <a:stCxn id="4" idx="1"/>
            <a:endCxn id="4" idx="1"/>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76F3E3-59D3-4A4F-85B9-3BA2ACF4B83A}"/>
              </a:ext>
            </a:extLst>
          </p:cNvPr>
          <p:cNvCxnSpPr>
            <a:stCxn id="4" idx="1"/>
            <a:endCxn id="4" idx="1"/>
          </p:cNvCxnSpPr>
          <p:nvPr/>
        </p:nvCxnSpPr>
        <p:spPr>
          <a:xfrm>
            <a:off x="6739607" y="229812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FD01AB1-70A4-4203-9E3D-E96AEC4AA377}"/>
              </a:ext>
            </a:extLst>
          </p:cNvPr>
          <p:cNvCxnSpPr>
            <a:cxnSpLocks/>
            <a:stCxn id="4" idx="1"/>
          </p:cNvCxnSpPr>
          <p:nvPr/>
        </p:nvCxnSpPr>
        <p:spPr>
          <a:xfrm flipH="1">
            <a:off x="4285281" y="2298124"/>
            <a:ext cx="2454326" cy="1971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27635CFE-7454-4835-B2C9-E0413A881ABB}"/>
              </a:ext>
            </a:extLst>
          </p:cNvPr>
          <p:cNvCxnSpPr>
            <a:cxnSpLocks/>
          </p:cNvCxnSpPr>
          <p:nvPr/>
        </p:nvCxnSpPr>
        <p:spPr>
          <a:xfrm flipH="1" flipV="1">
            <a:off x="4285281" y="2941638"/>
            <a:ext cx="2903310" cy="15389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2" name="Picture 11">
            <a:extLst>
              <a:ext uri="{FF2B5EF4-FFF2-40B4-BE49-F238E27FC236}">
                <a16:creationId xmlns:a16="http://schemas.microsoft.com/office/drawing/2014/main" id="{E93C6239-6B5F-4E7C-8F66-E9C94F904203}"/>
              </a:ext>
            </a:extLst>
          </p:cNvPr>
          <p:cNvPicPr>
            <a:picLocks noChangeAspect="1"/>
          </p:cNvPicPr>
          <p:nvPr/>
        </p:nvPicPr>
        <p:blipFill>
          <a:blip r:embed="rId4"/>
          <a:stretch>
            <a:fillRect/>
          </a:stretch>
        </p:blipFill>
        <p:spPr>
          <a:xfrm>
            <a:off x="10186688" y="1616075"/>
            <a:ext cx="1628088" cy="13255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822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B0E7-FEBE-464E-AE69-92DC72460F29}"/>
              </a:ext>
            </a:extLst>
          </p:cNvPr>
          <p:cNvSpPr>
            <a:spLocks noGrp="1"/>
          </p:cNvSpPr>
          <p:nvPr>
            <p:ph type="title"/>
          </p:nvPr>
        </p:nvSpPr>
        <p:spPr/>
        <p:txBody>
          <a:bodyPr/>
          <a:lstStyle/>
          <a:p>
            <a:r>
              <a:rPr lang="en-US" dirty="0"/>
              <a:t>Method 1: Evidence left on Windows Explorer</a:t>
            </a:r>
          </a:p>
        </p:txBody>
      </p:sp>
      <p:sp>
        <p:nvSpPr>
          <p:cNvPr id="3" name="Content Placeholder 2">
            <a:extLst>
              <a:ext uri="{FF2B5EF4-FFF2-40B4-BE49-F238E27FC236}">
                <a16:creationId xmlns:a16="http://schemas.microsoft.com/office/drawing/2014/main" id="{4057717D-EC05-44EC-AB96-CF263544D46E}"/>
              </a:ext>
            </a:extLst>
          </p:cNvPr>
          <p:cNvSpPr>
            <a:spLocks noGrp="1"/>
          </p:cNvSpPr>
          <p:nvPr>
            <p:ph idx="1"/>
          </p:nvPr>
        </p:nvSpPr>
        <p:spPr/>
        <p:txBody>
          <a:bodyPr/>
          <a:lstStyle/>
          <a:p>
            <a:r>
              <a:rPr lang="en-US" dirty="0"/>
              <a:t>Can you find something in </a:t>
            </a:r>
            <a:r>
              <a:rPr lang="en-US" i="1" dirty="0" err="1">
                <a:solidFill>
                  <a:srgbClr val="FF0000"/>
                </a:solidFill>
              </a:rPr>
              <a:t>Shellbag</a:t>
            </a:r>
            <a:r>
              <a:rPr lang="en-US" dirty="0"/>
              <a:t>?</a:t>
            </a:r>
          </a:p>
          <a:p>
            <a:r>
              <a:rPr lang="en-US" dirty="0"/>
              <a:t>This is a part of the assignment</a:t>
            </a:r>
          </a:p>
        </p:txBody>
      </p:sp>
      <p:pic>
        <p:nvPicPr>
          <p:cNvPr id="4" name="Picture 3">
            <a:extLst>
              <a:ext uri="{FF2B5EF4-FFF2-40B4-BE49-F238E27FC236}">
                <a16:creationId xmlns:a16="http://schemas.microsoft.com/office/drawing/2014/main" id="{3BF7807E-701F-48FE-BE91-0958FC23BAF6}"/>
              </a:ext>
            </a:extLst>
          </p:cNvPr>
          <p:cNvPicPr>
            <a:picLocks noChangeAspect="1"/>
          </p:cNvPicPr>
          <p:nvPr/>
        </p:nvPicPr>
        <p:blipFill>
          <a:blip r:embed="rId2"/>
          <a:stretch>
            <a:fillRect/>
          </a:stretch>
        </p:blipFill>
        <p:spPr>
          <a:xfrm>
            <a:off x="7256505" y="1825625"/>
            <a:ext cx="3177815" cy="13640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931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1: Explore’s MRU </a:t>
            </a:r>
            <a:r>
              <a:rPr lang="en-US" dirty="0">
                <a:solidFill>
                  <a:srgbClr val="FF0000"/>
                </a:solidFill>
              </a:rPr>
              <a:t>m</a:t>
            </a:r>
            <a:r>
              <a:rPr lang="en-US" dirty="0"/>
              <a:t>ap </a:t>
            </a:r>
            <a:r>
              <a:rPr lang="en-US" dirty="0">
                <a:solidFill>
                  <a:srgbClr val="FF0000"/>
                </a:solidFill>
              </a:rPr>
              <a:t>n</a:t>
            </a:r>
            <a:r>
              <a:rPr lang="en-US" dirty="0"/>
              <a:t>etwork </a:t>
            </a:r>
            <a:r>
              <a:rPr lang="en-US" dirty="0">
                <a:solidFill>
                  <a:srgbClr val="FF0000"/>
                </a:solidFill>
              </a:rPr>
              <a:t>d</a:t>
            </a:r>
            <a:r>
              <a:rPr lang="en-US" dirty="0"/>
              <a:t>rive</a:t>
            </a:r>
          </a:p>
        </p:txBody>
      </p:sp>
      <p:pic>
        <p:nvPicPr>
          <p:cNvPr id="3" name="Picture 2"/>
          <p:cNvPicPr>
            <a:picLocks noChangeAspect="1"/>
          </p:cNvPicPr>
          <p:nvPr/>
        </p:nvPicPr>
        <p:blipFill>
          <a:blip r:embed="rId3"/>
          <a:stretch>
            <a:fillRect/>
          </a:stretch>
        </p:blipFill>
        <p:spPr>
          <a:xfrm>
            <a:off x="838200" y="2255810"/>
            <a:ext cx="7818798" cy="2804403"/>
          </a:xfrm>
          <a:prstGeom prst="rect">
            <a:avLst/>
          </a:prstGeom>
        </p:spPr>
      </p:pic>
      <p:sp>
        <p:nvSpPr>
          <p:cNvPr id="4" name="Rectangle 3"/>
          <p:cNvSpPr/>
          <p:nvPr/>
        </p:nvSpPr>
        <p:spPr>
          <a:xfrm>
            <a:off x="838200" y="1886478"/>
            <a:ext cx="4275529" cy="369332"/>
          </a:xfrm>
          <a:prstGeom prst="rect">
            <a:avLst/>
          </a:prstGeom>
          <a:solidFill>
            <a:srgbClr val="FFC000"/>
          </a:solidFill>
        </p:spPr>
        <p:txBody>
          <a:bodyPr wrap="none">
            <a:spAutoFit/>
          </a:bodyPr>
          <a:lstStyle/>
          <a:p>
            <a:r>
              <a:rPr lang="en-US" dirty="0">
                <a:solidFill>
                  <a:srgbClr val="202124"/>
                </a:solidFill>
                <a:latin typeface="Roboto"/>
              </a:rPr>
              <a:t>Map Network Drive Most Recently Used</a:t>
            </a:r>
            <a:endParaRPr lang="en-US" dirty="0"/>
          </a:p>
        </p:txBody>
      </p:sp>
      <p:pic>
        <p:nvPicPr>
          <p:cNvPr id="6" name="Picture 5">
            <a:extLst>
              <a:ext uri="{FF2B5EF4-FFF2-40B4-BE49-F238E27FC236}">
                <a16:creationId xmlns:a16="http://schemas.microsoft.com/office/drawing/2014/main" id="{31649820-9DC2-47E2-9A3B-50170789902B}"/>
              </a:ext>
            </a:extLst>
          </p:cNvPr>
          <p:cNvPicPr>
            <a:picLocks noChangeAspect="1"/>
          </p:cNvPicPr>
          <p:nvPr/>
        </p:nvPicPr>
        <p:blipFill>
          <a:blip r:embed="rId4"/>
          <a:stretch>
            <a:fillRect/>
          </a:stretch>
        </p:blipFill>
        <p:spPr>
          <a:xfrm>
            <a:off x="8845568" y="2255810"/>
            <a:ext cx="2777472" cy="22613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01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MRU commands via </a:t>
            </a:r>
            <a:r>
              <a:rPr lang="en-US" i="1" dirty="0">
                <a:solidFill>
                  <a:srgbClr val="0082BC"/>
                </a:solidFill>
              </a:rPr>
              <a:t>Start-&gt; Run</a:t>
            </a:r>
          </a:p>
        </p:txBody>
      </p:sp>
      <p:pic>
        <p:nvPicPr>
          <p:cNvPr id="4" name="Picture 3"/>
          <p:cNvPicPr>
            <a:picLocks noChangeAspect="1"/>
          </p:cNvPicPr>
          <p:nvPr/>
        </p:nvPicPr>
        <p:blipFill>
          <a:blip r:embed="rId3"/>
          <a:stretch>
            <a:fillRect/>
          </a:stretch>
        </p:blipFill>
        <p:spPr>
          <a:xfrm>
            <a:off x="4015252" y="1690688"/>
            <a:ext cx="7491984" cy="3521950"/>
          </a:xfrm>
          <a:prstGeom prst="rect">
            <a:avLst/>
          </a:prstGeom>
        </p:spPr>
      </p:pic>
      <p:sp>
        <p:nvSpPr>
          <p:cNvPr id="5" name="Rectangle 4"/>
          <p:cNvSpPr/>
          <p:nvPr/>
        </p:nvSpPr>
        <p:spPr>
          <a:xfrm>
            <a:off x="4015252" y="5212638"/>
            <a:ext cx="7491984" cy="1200329"/>
          </a:xfrm>
          <a:prstGeom prst="rect">
            <a:avLst/>
          </a:prstGeom>
          <a:solidFill>
            <a:schemeClr val="accent4">
              <a:lumMod val="20000"/>
              <a:lumOff val="80000"/>
            </a:schemeClr>
          </a:solidFill>
        </p:spPr>
        <p:txBody>
          <a:bodyPr wrap="square">
            <a:spAutoFit/>
          </a:bodyPr>
          <a:lstStyle/>
          <a:p>
            <a:pPr marL="285750" indent="-285750">
              <a:buFont typeface="Arial" panose="020B0604020202020204" pitchFamily="34" charset="0"/>
              <a:buChar char="•"/>
            </a:pPr>
            <a:r>
              <a:rPr lang="en-US" dirty="0"/>
              <a:t>Most Recently Used (MRU) : recently opened webpages, documents, files, images and other applications. </a:t>
            </a:r>
          </a:p>
          <a:p>
            <a:pPr marL="285750" indent="-285750">
              <a:buFont typeface="Arial" panose="020B0604020202020204" pitchFamily="34" charset="0"/>
              <a:buChar char="•"/>
            </a:pPr>
            <a:r>
              <a:rPr lang="en-US" dirty="0"/>
              <a:t>For example, when a computer user opens Microsoft Word, he/she may see a list of previously opened Word documents within the application.</a:t>
            </a:r>
          </a:p>
        </p:txBody>
      </p:sp>
      <p:sp>
        <p:nvSpPr>
          <p:cNvPr id="6" name="TextBox 5"/>
          <p:cNvSpPr txBox="1"/>
          <p:nvPr/>
        </p:nvSpPr>
        <p:spPr>
          <a:xfrm>
            <a:off x="187411" y="5443470"/>
            <a:ext cx="3363097" cy="646331"/>
          </a:xfrm>
          <a:prstGeom prst="rect">
            <a:avLst/>
          </a:prstGeom>
          <a:noFill/>
        </p:spPr>
        <p:txBody>
          <a:bodyPr wrap="square" rtlCol="0">
            <a:spAutoFit/>
          </a:bodyPr>
          <a:lstStyle/>
          <a:p>
            <a:r>
              <a:rPr lang="en-US" dirty="0"/>
              <a:t>Again, seems the timestamp is </a:t>
            </a:r>
            <a:r>
              <a:rPr lang="en-US" dirty="0">
                <a:solidFill>
                  <a:srgbClr val="FF0000"/>
                </a:solidFill>
              </a:rPr>
              <a:t>inaccurate</a:t>
            </a:r>
            <a:r>
              <a:rPr lang="en-US" dirty="0"/>
              <a:t>. </a:t>
            </a:r>
          </a:p>
        </p:txBody>
      </p:sp>
      <p:pic>
        <p:nvPicPr>
          <p:cNvPr id="8" name="Picture 7">
            <a:extLst>
              <a:ext uri="{FF2B5EF4-FFF2-40B4-BE49-F238E27FC236}">
                <a16:creationId xmlns:a16="http://schemas.microsoft.com/office/drawing/2014/main" id="{6185BBCF-DFB3-43A2-BF2D-C13CA34EE709}"/>
              </a:ext>
            </a:extLst>
          </p:cNvPr>
          <p:cNvPicPr>
            <a:picLocks noChangeAspect="1"/>
          </p:cNvPicPr>
          <p:nvPr/>
        </p:nvPicPr>
        <p:blipFill>
          <a:blip r:embed="rId4"/>
          <a:stretch>
            <a:fillRect/>
          </a:stretch>
        </p:blipFill>
        <p:spPr>
          <a:xfrm>
            <a:off x="684764" y="1750185"/>
            <a:ext cx="3163780" cy="1816893"/>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A6CC6F8-1B64-477C-9A9B-F74329E74DB5}"/>
                  </a:ext>
                </a:extLst>
              </p14:cNvPr>
              <p14:cNvContentPartPr/>
              <p14:nvPr/>
            </p14:nvContentPartPr>
            <p14:xfrm>
              <a:off x="1130845" y="1401108"/>
              <a:ext cx="9433440" cy="710280"/>
            </p14:xfrm>
          </p:contentPart>
        </mc:Choice>
        <mc:Fallback xmlns="">
          <p:pic>
            <p:nvPicPr>
              <p:cNvPr id="7" name="Ink 6">
                <a:extLst>
                  <a:ext uri="{FF2B5EF4-FFF2-40B4-BE49-F238E27FC236}">
                    <a16:creationId xmlns:a16="http://schemas.microsoft.com/office/drawing/2014/main" id="{1A6CC6F8-1B64-477C-9A9B-F74329E74DB5}"/>
                  </a:ext>
                </a:extLst>
              </p:cNvPr>
              <p:cNvPicPr/>
              <p:nvPr/>
            </p:nvPicPr>
            <p:blipFill>
              <a:blip r:embed="rId6"/>
              <a:stretch>
                <a:fillRect/>
              </a:stretch>
            </p:blipFill>
            <p:spPr>
              <a:xfrm>
                <a:off x="1122205" y="1392468"/>
                <a:ext cx="9451080" cy="727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1A729C30-B084-4434-867A-40BC5622F18B}"/>
                  </a:ext>
                </a:extLst>
              </p14:cNvPr>
              <p14:cNvContentPartPr/>
              <p14:nvPr/>
            </p14:nvContentPartPr>
            <p14:xfrm>
              <a:off x="10375285" y="2066748"/>
              <a:ext cx="435240" cy="306000"/>
            </p14:xfrm>
          </p:contentPart>
        </mc:Choice>
        <mc:Fallback xmlns="">
          <p:pic>
            <p:nvPicPr>
              <p:cNvPr id="9" name="Ink 8">
                <a:extLst>
                  <a:ext uri="{FF2B5EF4-FFF2-40B4-BE49-F238E27FC236}">
                    <a16:creationId xmlns:a16="http://schemas.microsoft.com/office/drawing/2014/main" id="{1A729C30-B084-4434-867A-40BC5622F18B}"/>
                  </a:ext>
                </a:extLst>
              </p:cNvPr>
              <p:cNvPicPr/>
              <p:nvPr/>
            </p:nvPicPr>
            <p:blipFill>
              <a:blip r:embed="rId8"/>
              <a:stretch>
                <a:fillRect/>
              </a:stretch>
            </p:blipFill>
            <p:spPr>
              <a:xfrm>
                <a:off x="10366645" y="2057748"/>
                <a:ext cx="452880" cy="323640"/>
              </a:xfrm>
              <a:prstGeom prst="rect">
                <a:avLst/>
              </a:prstGeom>
            </p:spPr>
          </p:pic>
        </mc:Fallback>
      </mc:AlternateContent>
      <p:grpSp>
        <p:nvGrpSpPr>
          <p:cNvPr id="12" name="Group 11">
            <a:extLst>
              <a:ext uri="{FF2B5EF4-FFF2-40B4-BE49-F238E27FC236}">
                <a16:creationId xmlns:a16="http://schemas.microsoft.com/office/drawing/2014/main" id="{FCF4DC30-98E1-4701-B4B3-35DFC8FF75B7}"/>
              </a:ext>
            </a:extLst>
          </p:cNvPr>
          <p:cNvGrpSpPr/>
          <p:nvPr/>
        </p:nvGrpSpPr>
        <p:grpSpPr>
          <a:xfrm>
            <a:off x="797485" y="1673268"/>
            <a:ext cx="570600" cy="349920"/>
            <a:chOff x="797485" y="1673268"/>
            <a:chExt cx="570600" cy="349920"/>
          </a:xfrm>
        </p:grpSpPr>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17BD815-905E-427F-9984-7F8B045166BD}"/>
                    </a:ext>
                  </a:extLst>
                </p14:cNvPr>
                <p14:cNvContentPartPr/>
                <p14:nvPr/>
              </p14:nvContentPartPr>
              <p14:xfrm>
                <a:off x="945085" y="1704588"/>
                <a:ext cx="360" cy="360"/>
              </p14:xfrm>
            </p:contentPart>
          </mc:Choice>
          <mc:Fallback xmlns="">
            <p:pic>
              <p:nvPicPr>
                <p:cNvPr id="10" name="Ink 9">
                  <a:extLst>
                    <a:ext uri="{FF2B5EF4-FFF2-40B4-BE49-F238E27FC236}">
                      <a16:creationId xmlns:a16="http://schemas.microsoft.com/office/drawing/2014/main" id="{E17BD815-905E-427F-9984-7F8B045166BD}"/>
                    </a:ext>
                  </a:extLst>
                </p:cNvPr>
                <p:cNvPicPr/>
                <p:nvPr/>
              </p:nvPicPr>
              <p:blipFill>
                <a:blip r:embed="rId10"/>
                <a:stretch>
                  <a:fillRect/>
                </a:stretch>
              </p:blipFill>
              <p:spPr>
                <a:xfrm>
                  <a:off x="936085" y="16955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22F3F091-1C61-47BC-9F25-F04E6039134B}"/>
                    </a:ext>
                  </a:extLst>
                </p14:cNvPr>
                <p14:cNvContentPartPr/>
                <p14:nvPr/>
              </p14:nvContentPartPr>
              <p14:xfrm>
                <a:off x="797485" y="1673268"/>
                <a:ext cx="570600" cy="349920"/>
              </p14:xfrm>
            </p:contentPart>
          </mc:Choice>
          <mc:Fallback xmlns="">
            <p:pic>
              <p:nvPicPr>
                <p:cNvPr id="11" name="Ink 10">
                  <a:extLst>
                    <a:ext uri="{FF2B5EF4-FFF2-40B4-BE49-F238E27FC236}">
                      <a16:creationId xmlns:a16="http://schemas.microsoft.com/office/drawing/2014/main" id="{22F3F091-1C61-47BC-9F25-F04E6039134B}"/>
                    </a:ext>
                  </a:extLst>
                </p:cNvPr>
                <p:cNvPicPr/>
                <p:nvPr/>
              </p:nvPicPr>
              <p:blipFill>
                <a:blip r:embed="rId12"/>
                <a:stretch>
                  <a:fillRect/>
                </a:stretch>
              </p:blipFill>
              <p:spPr>
                <a:xfrm>
                  <a:off x="788845" y="1664268"/>
                  <a:ext cx="588240" cy="367560"/>
                </a:xfrm>
                <a:prstGeom prst="rect">
                  <a:avLst/>
                </a:prstGeom>
              </p:spPr>
            </p:pic>
          </mc:Fallback>
        </mc:AlternateContent>
      </p:grpSp>
    </p:spTree>
    <p:extLst>
      <p:ext uri="{BB962C8B-B14F-4D97-AF65-F5344CB8AC3E}">
        <p14:creationId xmlns:p14="http://schemas.microsoft.com/office/powerpoint/2010/main" val="290609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mounting points for remote devices</a:t>
            </a:r>
          </a:p>
        </p:txBody>
      </p:sp>
      <p:pic>
        <p:nvPicPr>
          <p:cNvPr id="3" name="Picture 2"/>
          <p:cNvPicPr>
            <a:picLocks noChangeAspect="1"/>
          </p:cNvPicPr>
          <p:nvPr/>
        </p:nvPicPr>
        <p:blipFill>
          <a:blip r:embed="rId3"/>
          <a:stretch>
            <a:fillRect/>
          </a:stretch>
        </p:blipFill>
        <p:spPr>
          <a:xfrm>
            <a:off x="838200" y="1777611"/>
            <a:ext cx="7885176" cy="3495934"/>
          </a:xfrm>
          <a:prstGeom prst="rect">
            <a:avLst/>
          </a:prstGeom>
        </p:spPr>
      </p:pic>
    </p:spTree>
    <p:extLst>
      <p:ext uri="{BB962C8B-B14F-4D97-AF65-F5344CB8AC3E}">
        <p14:creationId xmlns:p14="http://schemas.microsoft.com/office/powerpoint/2010/main" val="937655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24849</TotalTime>
  <Words>2462</Words>
  <Application>Microsoft Office PowerPoint</Application>
  <PresentationFormat>Widescreen</PresentationFormat>
  <Paragraphs>245</Paragraphs>
  <Slides>44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Abadi</vt:lpstr>
      <vt:lpstr>Arial</vt:lpstr>
      <vt:lpstr>Calibri</vt:lpstr>
      <vt:lpstr>Calibri Light</vt:lpstr>
      <vt:lpstr>Roboto</vt:lpstr>
      <vt:lpstr>Times New Roman</vt:lpstr>
      <vt:lpstr>Office Theme</vt:lpstr>
      <vt:lpstr>Investigate Data Leakage Case </vt:lpstr>
      <vt:lpstr>24. What is the IP address of company’s shared network drive?</vt:lpstr>
      <vt:lpstr>What is network drive?</vt:lpstr>
      <vt:lpstr>How to map network drives?</vt:lpstr>
      <vt:lpstr>Mounting related evidence</vt:lpstr>
      <vt:lpstr>Method 1: Evidence left on Windows Explorer</vt:lpstr>
      <vt:lpstr>Method 1: Explore’s MRU map network drive</vt:lpstr>
      <vt:lpstr>Method 2: MRU commands via Start-&gt; Run</vt:lpstr>
      <vt:lpstr>Method 2: mounting points for remote devices</vt:lpstr>
      <vt:lpstr>25. List all directories(Not files) that were traversed in ‘RM#2’.</vt:lpstr>
      <vt:lpstr>(Optional)Download RM#2</vt:lpstr>
      <vt:lpstr>PowerPoint Presentation</vt:lpstr>
      <vt:lpstr>What evidence left on disk that records directory traverse history?</vt:lpstr>
      <vt:lpstr>What is Shellbag?</vt:lpstr>
      <vt:lpstr>Usages of Shellbag data</vt:lpstr>
      <vt:lpstr>25.1 What are registry keys that shellbags are structured from?</vt:lpstr>
      <vt:lpstr>25.2 How shellbags are structured?</vt:lpstr>
      <vt:lpstr>PowerPoint Presentation</vt:lpstr>
      <vt:lpstr>25.3 How shellbags are saved?</vt:lpstr>
      <vt:lpstr>PowerPoint Presentation</vt:lpstr>
      <vt:lpstr>PowerPoint Presentation</vt:lpstr>
      <vt:lpstr>26. List all files that were opened in ‘RM#2’.</vt:lpstr>
      <vt:lpstr>What is Jump Lists (1)?</vt:lpstr>
      <vt:lpstr>What is Jump Lists (2)?</vt:lpstr>
      <vt:lpstr>Types of Jump Lists</vt:lpstr>
      <vt:lpstr>Analysis Of Jump Lists: CustomDestinations-ms</vt:lpstr>
      <vt:lpstr>Analysis Of Jump Lists: AutomaticDestinations-ms</vt:lpstr>
      <vt:lpstr>PowerPoint Presentation</vt:lpstr>
      <vt:lpstr>PowerPoint Presentation</vt:lpstr>
      <vt:lpstr>How to read AutomaticDestinations-ms?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the whole folder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2112</cp:revision>
  <dcterms:created xsi:type="dcterms:W3CDTF">2020-09-14T14:43:27Z</dcterms:created>
  <dcterms:modified xsi:type="dcterms:W3CDTF">2022-04-19T15:24:59Z</dcterms:modified>
</cp:coreProperties>
</file>