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57" r:id="rId4"/>
    <p:sldId id="285" r:id="rId5"/>
    <p:sldId id="286" r:id="rId6"/>
    <p:sldId id="288" r:id="rId7"/>
    <p:sldId id="289" r:id="rId8"/>
    <p:sldId id="261" r:id="rId9"/>
    <p:sldId id="262" r:id="rId10"/>
    <p:sldId id="263" r:id="rId11"/>
    <p:sldId id="260" r:id="rId12"/>
    <p:sldId id="266" r:id="rId13"/>
    <p:sldId id="265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284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28" dt="2022-04-19T14:24:49.0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7" d="100"/>
          <a:sy n="107" d="100"/>
        </p:scale>
        <p:origin x="125" y="398"/>
      </p:cViewPr>
      <p:guideLst/>
    </p:cSldViewPr>
  </p:slideViewPr>
  <p:notesTextViewPr>
    <p:cViewPr>
      <p:scale>
        <a:sx n="1" d="1"/>
        <a:sy n="1" d="1"/>
      </p:scale>
      <p:origin x="0" y="-6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2-04-19T14:37:02.235" v="920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88A9641-6870-405A-ACD5-6A71A77EE40E}" dt="2022-04-13T14:59:10.635" v="693" actId="20577"/>
        <pc:sldMkLst>
          <pc:docMk/>
          <pc:sldMk cId="209040179" sldId="263"/>
        </pc:sldMkLst>
        <pc:spChg chg="mod">
          <ac:chgData name="Weifeng Xu" userId="e7aed605-a3dd-4d5a-a692-a87037af107b" providerId="ADAL" clId="{C88A9641-6870-405A-ACD5-6A71A77EE40E}" dt="2022-04-13T14:59:10.635" v="693" actId="20577"/>
          <ac:spMkLst>
            <pc:docMk/>
            <pc:sldMk cId="209040179" sldId="263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addSp modSp mod modNotesTx">
        <pc:chgData name="Weifeng Xu" userId="e7aed605-a3dd-4d5a-a692-a87037af107b" providerId="ADAL" clId="{C88A9641-6870-405A-ACD5-6A71A77EE40E}" dt="2022-04-13T15:19:01.507" v="734" actId="20577"/>
        <pc:sldMkLst>
          <pc:docMk/>
          <pc:sldMk cId="1413077334" sldId="271"/>
        </pc:sldMkLst>
        <pc:spChg chg="mod">
          <ac:chgData name="Weifeng Xu" userId="e7aed605-a3dd-4d5a-a692-a87037af107b" providerId="ADAL" clId="{C88A9641-6870-405A-ACD5-6A71A77EE40E}" dt="2022-04-13T15:12:14.469" v="724" actId="20577"/>
          <ac:spMkLst>
            <pc:docMk/>
            <pc:sldMk cId="1413077334" sldId="271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3T15:12:23.524" v="726" actId="14100"/>
          <ac:spMkLst>
            <pc:docMk/>
            <pc:sldMk cId="1413077334" sldId="271"/>
            <ac:spMk id="6" creationId="{C85B06A0-1208-4D7F-8D07-B133850C92B7}"/>
          </ac:spMkLst>
        </pc:spChg>
        <pc:picChg chg="mod">
          <ac:chgData name="Weifeng Xu" userId="e7aed605-a3dd-4d5a-a692-a87037af107b" providerId="ADAL" clId="{C88A9641-6870-405A-ACD5-6A71A77EE40E}" dt="2022-04-13T15:12:01.872" v="720" actId="1076"/>
          <ac:picMkLst>
            <pc:docMk/>
            <pc:sldMk cId="1413077334" sldId="271"/>
            <ac:picMk id="3" creationId="{00000000-0000-0000-0000-000000000000}"/>
          </ac:picMkLst>
        </pc:picChg>
        <pc:picChg chg="mod">
          <ac:chgData name="Weifeng Xu" userId="e7aed605-a3dd-4d5a-a692-a87037af107b" providerId="ADAL" clId="{C88A9641-6870-405A-ACD5-6A71A77EE40E}" dt="2022-04-13T15:12:00.153" v="719" actId="1076"/>
          <ac:picMkLst>
            <pc:docMk/>
            <pc:sldMk cId="1413077334" sldId="271"/>
            <ac:picMk id="4" creationId="{00000000-0000-0000-0000-000000000000}"/>
          </ac:picMkLst>
        </pc:picChg>
      </pc:sldChg>
      <pc:sldChg chg="addSp modSp mod modNotesTx">
        <pc:chgData name="Weifeng Xu" userId="e7aed605-a3dd-4d5a-a692-a87037af107b" providerId="ADAL" clId="{C88A9641-6870-405A-ACD5-6A71A77EE40E}" dt="2022-04-19T14:20:36.446" v="869" actId="1076"/>
        <pc:sldMkLst>
          <pc:docMk/>
          <pc:sldMk cId="407093013" sldId="272"/>
        </pc:sldMkLst>
        <pc:spChg chg="mod">
          <ac:chgData name="Weifeng Xu" userId="e7aed605-a3dd-4d5a-a692-a87037af107b" providerId="ADAL" clId="{C88A9641-6870-405A-ACD5-6A71A77EE40E}" dt="2022-04-13T15:22:25.528" v="779" actId="20577"/>
          <ac:spMkLst>
            <pc:docMk/>
            <pc:sldMk cId="407093013" sldId="272"/>
            <ac:spMk id="2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2-04-19T14:20:36.446" v="869" actId="1076"/>
          <ac:spMkLst>
            <pc:docMk/>
            <pc:sldMk cId="407093013" sldId="272"/>
            <ac:spMk id="5" creationId="{FA7CD704-141E-4235-B59E-540E63821913}"/>
          </ac:spMkLst>
        </pc:spChg>
        <pc:spChg chg="add mod">
          <ac:chgData name="Weifeng Xu" userId="e7aed605-a3dd-4d5a-a692-a87037af107b" providerId="ADAL" clId="{C88A9641-6870-405A-ACD5-6A71A77EE40E}" dt="2022-04-19T14:20:28.768" v="868"/>
          <ac:spMkLst>
            <pc:docMk/>
            <pc:sldMk cId="407093013" sldId="272"/>
            <ac:spMk id="6" creationId="{2C63B9FB-B563-4959-B97B-8E9DC86AA335}"/>
          </ac:spMkLst>
        </pc:spChg>
        <pc:picChg chg="mod">
          <ac:chgData name="Weifeng Xu" userId="e7aed605-a3dd-4d5a-a692-a87037af107b" providerId="ADAL" clId="{C88A9641-6870-405A-ACD5-6A71A77EE40E}" dt="2022-04-13T15:21:26.335" v="768" actId="1076"/>
          <ac:picMkLst>
            <pc:docMk/>
            <pc:sldMk cId="407093013" sldId="272"/>
            <ac:picMk id="3" creationId="{00000000-0000-0000-0000-000000000000}"/>
          </ac:picMkLst>
        </pc:pic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88A9641-6870-405A-ACD5-6A71A77EE40E}" dt="2022-04-19T14:25:30.738" v="904" actId="27636"/>
        <pc:sldMkLst>
          <pc:docMk/>
          <pc:sldMk cId="798462610" sldId="279"/>
        </pc:sldMkLst>
        <pc:spChg chg="mod">
          <ac:chgData name="Weifeng Xu" userId="e7aed605-a3dd-4d5a-a692-a87037af107b" providerId="ADAL" clId="{C88A9641-6870-405A-ACD5-6A71A77EE40E}" dt="2022-04-19T14:25:30.738" v="904" actId="27636"/>
          <ac:spMkLst>
            <pc:docMk/>
            <pc:sldMk cId="798462610" sldId="279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2-04-19T14:29:23.874" v="911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2-04-19T14:29:23.874" v="911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 modNotesTx">
        <pc:chgData name="Weifeng Xu" userId="e7aed605-a3dd-4d5a-a692-a87037af107b" providerId="ADAL" clId="{C88A9641-6870-405A-ACD5-6A71A77EE40E}" dt="2022-04-19T14:37:02.235" v="920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2-04-19T13:02:00.954" v="867" actId="20577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2-04-19T13:02:00.954" v="867" actId="20577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  <pc:sldChg chg="addSp modSp new mod">
        <pc:chgData name="Weifeng Xu" userId="e7aed605-a3dd-4d5a-a692-a87037af107b" providerId="ADAL" clId="{C88A9641-6870-405A-ACD5-6A71A77EE40E}" dt="2022-04-13T18:41:04.157" v="866" actId="14100"/>
        <pc:sldMkLst>
          <pc:docMk/>
          <pc:sldMk cId="3786251496" sldId="290"/>
        </pc:sldMkLst>
        <pc:spChg chg="mod">
          <ac:chgData name="Weifeng Xu" userId="e7aed605-a3dd-4d5a-a692-a87037af107b" providerId="ADAL" clId="{C88A9641-6870-405A-ACD5-6A71A77EE40E}" dt="2022-04-13T16:03:25.055" v="816" actId="20577"/>
          <ac:spMkLst>
            <pc:docMk/>
            <pc:sldMk cId="3786251496" sldId="290"/>
            <ac:spMk id="2" creationId="{2819E8FC-6C27-4136-9FEA-4BA741DD33D7}"/>
          </ac:spMkLst>
        </pc:spChg>
        <pc:spChg chg="add mod">
          <ac:chgData name="Weifeng Xu" userId="e7aed605-a3dd-4d5a-a692-a87037af107b" providerId="ADAL" clId="{C88A9641-6870-405A-ACD5-6A71A77EE40E}" dt="2022-04-13T18:40:50.735" v="864" actId="14100"/>
          <ac:spMkLst>
            <pc:docMk/>
            <pc:sldMk cId="3786251496" sldId="290"/>
            <ac:spMk id="7" creationId="{CCBC8FD2-90D7-4250-A8E1-E543BD9410CE}"/>
          </ac:spMkLst>
        </pc:spChg>
        <pc:picChg chg="add mod">
          <ac:chgData name="Weifeng Xu" userId="e7aed605-a3dd-4d5a-a692-a87037af107b" providerId="ADAL" clId="{C88A9641-6870-405A-ACD5-6A71A77EE40E}" dt="2022-04-13T16:02:43.480" v="800" actId="1076"/>
          <ac:picMkLst>
            <pc:docMk/>
            <pc:sldMk cId="3786251496" sldId="290"/>
            <ac:picMk id="4" creationId="{EC3FE147-E977-4044-BE2E-95CA061BB1EE}"/>
          </ac:picMkLst>
        </pc:picChg>
        <pc:picChg chg="add mod">
          <ac:chgData name="Weifeng Xu" userId="e7aed605-a3dd-4d5a-a692-a87037af107b" providerId="ADAL" clId="{C88A9641-6870-405A-ACD5-6A71A77EE40E}" dt="2022-04-13T16:03:15.692" v="803" actId="14100"/>
          <ac:picMkLst>
            <pc:docMk/>
            <pc:sldMk cId="3786251496" sldId="290"/>
            <ac:picMk id="6" creationId="{6BBF2FC4-59C6-4DF6-B7FB-CD055E7F0F7E}"/>
          </ac:picMkLst>
        </pc:picChg>
        <pc:picChg chg="add mod">
          <ac:chgData name="Weifeng Xu" userId="e7aed605-a3dd-4d5a-a692-a87037af107b" providerId="ADAL" clId="{C88A9641-6870-405A-ACD5-6A71A77EE40E}" dt="2022-04-13T16:06:55.985" v="821" actId="14100"/>
          <ac:picMkLst>
            <pc:docMk/>
            <pc:sldMk cId="3786251496" sldId="290"/>
            <ac:picMk id="1026" creationId="{53CE5109-B1FC-46D6-8D33-F116081B56E9}"/>
          </ac:picMkLst>
        </pc:picChg>
        <pc:cxnChg chg="add mod">
          <ac:chgData name="Weifeng Xu" userId="e7aed605-a3dd-4d5a-a692-a87037af107b" providerId="ADAL" clId="{C88A9641-6870-405A-ACD5-6A71A77EE40E}" dt="2022-04-13T18:41:04.157" v="866" actId="14100"/>
          <ac:cxnSpMkLst>
            <pc:docMk/>
            <pc:sldMk cId="3786251496" sldId="290"/>
            <ac:cxnSpMk id="9" creationId="{F44C3E90-D26A-4D4C-9A03-9797ECCE5AAE}"/>
          </ac:cxnSpMkLst>
        </pc:cxn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 install python3-dateutilcd ..</a:t>
            </a:r>
          </a:p>
          <a:p>
            <a:endParaRPr lang="en-US" dirty="0"/>
          </a:p>
          <a:p>
            <a:r>
              <a:rPr lang="en-US" dirty="0"/>
              <a:t>https://github.com/digitalsleuth/time_decode.git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time_decode.py --</a:t>
            </a:r>
            <a:r>
              <a:rPr lang="en-GB" dirty="0" err="1"/>
              <a:t>wh</a:t>
            </a:r>
            <a:r>
              <a:rPr lang="en-GB" dirty="0"/>
              <a:t> 01d065a7b4c94eec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9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  <a:p>
            <a:endParaRPr lang="en-US" dirty="0"/>
          </a:p>
          <a:p>
            <a:r>
              <a:rPr lang="pt-BR" dirty="0"/>
              <a:t>echo "fxu@ubalt.edu" | grep -E "[a-z]+@[a-z]+\.edu"</a:t>
            </a:r>
            <a:endParaRPr lang="en-US" dirty="0"/>
          </a:p>
          <a:p>
            <a:r>
              <a:rPr lang="pt-BR" dirty="0"/>
              <a:t>echo "test@test.com" | grep -E "[a-z]+@[a-z]+\.[a-zA-Z]{2,4}" </a:t>
            </a:r>
          </a:p>
          <a:p>
            <a:r>
              <a:rPr lang="pt-BR"/>
              <a:t>echo "fxu001@ubalt.com" | grep -E "[a-z0-9]+@[a-z]+\.(edu|com)"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://msdn.microsoft.com/en-us/library/ms724284(v=vs.85)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Traversing directories in network drive,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 (Items)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win32 </a:t>
            </a:r>
            <a:r>
              <a:rPr lang="en-US" u="sng" dirty="0"/>
              <a:t>FILETIME </a:t>
            </a:r>
            <a:r>
              <a:rPr lang="en-US" dirty="0"/>
              <a:t>(64 bits)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3594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41541"/>
            <a:ext cx="7420275" cy="226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B06A0-1208-4D7F-8D07-B133850C92B7}"/>
              </a:ext>
            </a:extLst>
          </p:cNvPr>
          <p:cNvSpPr txBox="1"/>
          <p:nvPr/>
        </p:nvSpPr>
        <p:spPr>
          <a:xfrm>
            <a:off x="838201" y="1787475"/>
            <a:ext cx="25146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3A9-CADA-4EE7-963F-CCF7898F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artifacts that contain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shellbag</a:t>
            </a:r>
            <a:r>
              <a:rPr lang="en-US" dirty="0"/>
              <a:t>, </a:t>
            </a:r>
          </a:p>
          <a:p>
            <a:r>
              <a:rPr lang="en-US" dirty="0"/>
              <a:t>Investigate artifacts that  traversed files </a:t>
            </a:r>
            <a:r>
              <a:rPr lang="en-US" dirty="0">
                <a:solidFill>
                  <a:srgbClr val="7030A0"/>
                </a:solidFill>
              </a:rPr>
              <a:t>also</a:t>
            </a:r>
            <a:r>
              <a:rPr lang="en-US" dirty="0"/>
              <a:t> contain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06" y="637218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80600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Windows Hex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CD704-141E-4235-B59E-540E63821913}"/>
              </a:ext>
            </a:extLst>
          </p:cNvPr>
          <p:cNvSpPr txBox="1"/>
          <p:nvPr/>
        </p:nvSpPr>
        <p:spPr>
          <a:xfrm>
            <a:off x="3462111" y="4921731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3B9FB-B563-4959-B97B-8E9DC86AA335}"/>
              </a:ext>
            </a:extLst>
          </p:cNvPr>
          <p:cNvSpPr txBox="1"/>
          <p:nvPr/>
        </p:nvSpPr>
        <p:spPr>
          <a:xfrm>
            <a:off x="3643086" y="1499973"/>
            <a:ext cx="24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python3 if throws errors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r>
              <a:rPr lang="en-US" dirty="0" err="1"/>
              <a:t>wal</a:t>
            </a:r>
            <a:r>
              <a:rPr lang="en-US" dirty="0"/>
              <a:t>: </a:t>
            </a:r>
            <a:r>
              <a:rPr lang="en-GB" dirty="0"/>
              <a:t>Write Ahead Log</a:t>
            </a:r>
            <a:endParaRPr lang="en-US" dirty="0"/>
          </a:p>
          <a:p>
            <a:pPr lvl="1"/>
            <a:r>
              <a:rPr lang="en-GB" dirty="0"/>
              <a:t>Used in nearly all modern RDBMS systems to provide durable and atomic transactions. </a:t>
            </a:r>
          </a:p>
          <a:p>
            <a:pPr lvl="1"/>
            <a:r>
              <a:rPr lang="en-GB" dirty="0"/>
              <a:t>Any transaction performed on the database is first written out as a WAL file, then applied to the actual on-disk table data files.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</a:t>
            </a:r>
          </a:p>
          <a:p>
            <a:pPr lvl="1"/>
            <a:r>
              <a:rPr lang="en-US" dirty="0"/>
              <a:t>the topic will be covered in Volume Shadow Copy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E8FC-6C27-4136-9FEA-4BA741DD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Google Drive Log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FE147-E977-4044-BE2E-95CA061B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35" y="2037392"/>
            <a:ext cx="1912786" cy="179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F2FC4-59C6-4DF6-B7FB-CD055E7F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768" y="1887092"/>
            <a:ext cx="8123357" cy="3883980"/>
          </a:xfrm>
          <a:prstGeom prst="rect">
            <a:avLst/>
          </a:prstGeom>
        </p:spPr>
      </p:pic>
      <p:pic>
        <p:nvPicPr>
          <p:cNvPr id="1026" name="Picture 2" descr="Free Post It Note Transparent Background, Download Free Post It Note  Transparent Background png images, Free ClipArts on Clipart Library">
            <a:extLst>
              <a:ext uri="{FF2B5EF4-FFF2-40B4-BE49-F238E27FC236}">
                <a16:creationId xmlns:a16="http://schemas.microsoft.com/office/drawing/2014/main" id="{53CE5109-B1FC-46D6-8D33-F116081B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6" y="168721"/>
            <a:ext cx="864042" cy="83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C8FD2-90D7-4250-A8E1-E543BD9410CE}"/>
              </a:ext>
            </a:extLst>
          </p:cNvPr>
          <p:cNvSpPr txBox="1"/>
          <p:nvPr/>
        </p:nvSpPr>
        <p:spPr>
          <a:xfrm flipH="1">
            <a:off x="2224454" y="4664305"/>
            <a:ext cx="228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are saved to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C3E90-D26A-4D4C-9A03-9797ECCE5AA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511615" y="4632385"/>
            <a:ext cx="629728" cy="2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5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304415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4861400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3101340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2834640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3032383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3589"/>
            <a:ext cx="8756139" cy="163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1097279" y="2244257"/>
            <a:ext cx="59304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traversed folders </a:t>
            </a:r>
            <a:r>
              <a:rPr lang="en-US" dirty="0"/>
              <a:t>by examining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22810</TotalTime>
  <Words>2116</Words>
  <Application>Microsoft Office PowerPoint</Application>
  <PresentationFormat>Widescreen</PresentationFormat>
  <Paragraphs>210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inherit</vt:lpstr>
      <vt:lpstr>Arial</vt:lpstr>
      <vt:lpstr>Calibri</vt:lpstr>
      <vt:lpstr>Calibri Light</vt:lpstr>
      <vt:lpstr>Open Sans</vt:lpstr>
      <vt:lpstr>Office Theme</vt:lpstr>
      <vt:lpstr>Investigate Data Leakage Case </vt:lpstr>
      <vt:lpstr>Evidence related to traversed directories </vt:lpstr>
      <vt:lpstr>27.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How to view win32 FILETIME (64 bits)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  <vt:lpstr>New Google Drive Log 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2022-04-19T14:37:03Z</dcterms:modified>
</cp:coreProperties>
</file>