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73" r:id="rId3"/>
    <p:sldId id="444" r:id="rId4"/>
    <p:sldId id="446" r:id="rId5"/>
    <p:sldId id="490" r:id="rId6"/>
    <p:sldId id="491" r:id="rId7"/>
    <p:sldId id="492" r:id="rId8"/>
    <p:sldId id="445" r:id="rId9"/>
    <p:sldId id="493" r:id="rId10"/>
    <p:sldId id="494" r:id="rId11"/>
    <p:sldId id="495" r:id="rId12"/>
    <p:sldId id="496" r:id="rId13"/>
    <p:sldId id="497" r:id="rId14"/>
    <p:sldId id="453" r:id="rId15"/>
    <p:sldId id="454" r:id="rId16"/>
    <p:sldId id="498" r:id="rId17"/>
    <p:sldId id="510" r:id="rId18"/>
    <p:sldId id="499" r:id="rId19"/>
    <p:sldId id="500" r:id="rId20"/>
    <p:sldId id="501" r:id="rId21"/>
    <p:sldId id="502" r:id="rId22"/>
    <p:sldId id="503" r:id="rId23"/>
    <p:sldId id="504" r:id="rId24"/>
    <p:sldId id="505" r:id="rId25"/>
    <p:sldId id="506" r:id="rId26"/>
    <p:sldId id="507" r:id="rId27"/>
    <p:sldId id="467" r:id="rId28"/>
    <p:sldId id="508" r:id="rId29"/>
    <p:sldId id="509" r:id="rId30"/>
    <p:sldId id="511" r:id="rId31"/>
    <p:sldId id="42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83AC-F9AE-4056-9599-2DACFAA8A130}" v="20" dt="2022-02-23T13:42:50.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67" autoAdjust="0"/>
  </p:normalViewPr>
  <p:slideViewPr>
    <p:cSldViewPr snapToGrid="0">
      <p:cViewPr varScale="1">
        <p:scale>
          <a:sx n="98" d="100"/>
          <a:sy n="98" d="100"/>
        </p:scale>
        <p:origin x="96"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61B83AC-F9AE-4056-9599-2DACFAA8A130}"/>
    <pc:docChg chg="undo custSel addSld modSld">
      <pc:chgData name="Weifeng Xu" userId="e7aed605-a3dd-4d5a-a692-a87037af107b" providerId="ADAL" clId="{761B83AC-F9AE-4056-9599-2DACFAA8A130}" dt="2022-02-28T17:44:58.462" v="1019" actId="6549"/>
      <pc:docMkLst>
        <pc:docMk/>
      </pc:docMkLst>
      <pc:sldChg chg="addSp delSp modSp mod modClrScheme chgLayout">
        <pc:chgData name="Weifeng Xu" userId="e7aed605-a3dd-4d5a-a692-a87037af107b" providerId="ADAL" clId="{761B83AC-F9AE-4056-9599-2DACFAA8A130}" dt="2022-02-28T17:44:58.462" v="1019" actId="6549"/>
        <pc:sldMkLst>
          <pc:docMk/>
          <pc:sldMk cId="969276203" sldId="444"/>
        </pc:sldMkLst>
        <pc:spChg chg="mod ord">
          <ac:chgData name="Weifeng Xu" userId="e7aed605-a3dd-4d5a-a692-a87037af107b" providerId="ADAL" clId="{761B83AC-F9AE-4056-9599-2DACFAA8A130}" dt="2021-09-13T19:59:47.384" v="882" actId="700"/>
          <ac:spMkLst>
            <pc:docMk/>
            <pc:sldMk cId="969276203" sldId="444"/>
            <ac:spMk id="2" creationId="{00000000-0000-0000-0000-000000000000}"/>
          </ac:spMkLst>
        </pc:spChg>
        <pc:spChg chg="add del mod">
          <ac:chgData name="Weifeng Xu" userId="e7aed605-a3dd-4d5a-a692-a87037af107b" providerId="ADAL" clId="{761B83AC-F9AE-4056-9599-2DACFAA8A130}" dt="2021-09-13T19:59:42.347" v="881"/>
          <ac:spMkLst>
            <pc:docMk/>
            <pc:sldMk cId="969276203" sldId="444"/>
            <ac:spMk id="3" creationId="{97A05890-ED1A-4BD9-AB6C-C6386A1730CE}"/>
          </ac:spMkLst>
        </pc:spChg>
        <pc:spChg chg="mod">
          <ac:chgData name="Weifeng Xu" userId="e7aed605-a3dd-4d5a-a692-a87037af107b" providerId="ADAL" clId="{761B83AC-F9AE-4056-9599-2DACFAA8A130}" dt="2021-09-13T19:58:45.569" v="823" actId="1076"/>
          <ac:spMkLst>
            <pc:docMk/>
            <pc:sldMk cId="969276203" sldId="444"/>
            <ac:spMk id="5" creationId="{00000000-0000-0000-0000-000000000000}"/>
          </ac:spMkLst>
        </pc:spChg>
        <pc:spChg chg="add mod ord">
          <ac:chgData name="Weifeng Xu" userId="e7aed605-a3dd-4d5a-a692-a87037af107b" providerId="ADAL" clId="{761B83AC-F9AE-4056-9599-2DACFAA8A130}" dt="2021-09-13T19:59:51.398" v="884" actId="20577"/>
          <ac:spMkLst>
            <pc:docMk/>
            <pc:sldMk cId="969276203" sldId="444"/>
            <ac:spMk id="6" creationId="{1F753199-C999-4C1F-8E71-71D4B05B93DB}"/>
          </ac:spMkLst>
        </pc:spChg>
        <pc:spChg chg="mod">
          <ac:chgData name="Weifeng Xu" userId="e7aed605-a3dd-4d5a-a692-a87037af107b" providerId="ADAL" clId="{761B83AC-F9AE-4056-9599-2DACFAA8A130}" dt="2021-09-13T19:58:45.569" v="823" actId="1076"/>
          <ac:spMkLst>
            <pc:docMk/>
            <pc:sldMk cId="969276203" sldId="444"/>
            <ac:spMk id="8"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12" creationId="{00000000-0000-0000-0000-000000000000}"/>
          </ac:spMkLst>
        </pc:spChg>
        <pc:spChg chg="add mod">
          <ac:chgData name="Weifeng Xu" userId="e7aed605-a3dd-4d5a-a692-a87037af107b" providerId="ADAL" clId="{761B83AC-F9AE-4056-9599-2DACFAA8A130}" dt="2022-02-28T17:44:58.462" v="1019" actId="6549"/>
          <ac:spMkLst>
            <pc:docMk/>
            <pc:sldMk cId="969276203" sldId="444"/>
            <ac:spMk id="15" creationId="{7948123A-D870-4BDE-9461-61E542D4231B}"/>
          </ac:spMkLst>
        </pc:spChg>
        <pc:spChg chg="mod">
          <ac:chgData name="Weifeng Xu" userId="e7aed605-a3dd-4d5a-a692-a87037af107b" providerId="ADAL" clId="{761B83AC-F9AE-4056-9599-2DACFAA8A130}" dt="2021-09-13T19:58:45.569" v="823" actId="1076"/>
          <ac:spMkLst>
            <pc:docMk/>
            <pc:sldMk cId="969276203" sldId="444"/>
            <ac:spMk id="1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20" creationId="{00000000-0000-0000-0000-000000000000}"/>
          </ac:spMkLst>
        </pc:spChg>
        <pc:picChg chg="mod">
          <ac:chgData name="Weifeng Xu" userId="e7aed605-a3dd-4d5a-a692-a87037af107b" providerId="ADAL" clId="{761B83AC-F9AE-4056-9599-2DACFAA8A130}" dt="2021-09-13T19:58:45.569" v="823" actId="1076"/>
          <ac:picMkLst>
            <pc:docMk/>
            <pc:sldMk cId="969276203" sldId="444"/>
            <ac:picMk id="4" creationId="{00000000-0000-0000-0000-000000000000}"/>
          </ac:picMkLst>
        </pc:picChg>
        <pc:picChg chg="add mod">
          <ac:chgData name="Weifeng Xu" userId="e7aed605-a3dd-4d5a-a692-a87037af107b" providerId="ADAL" clId="{761B83AC-F9AE-4056-9599-2DACFAA8A130}" dt="2021-09-13T20:01:34.343" v="886" actId="1076"/>
          <ac:picMkLst>
            <pc:docMk/>
            <pc:sldMk cId="969276203" sldId="444"/>
            <ac:picMk id="21" creationId="{E8B751FF-E3B2-4E2C-9A07-0B8C74975AD3}"/>
          </ac:picMkLst>
        </pc:picChg>
        <pc:picChg chg="add mod">
          <ac:chgData name="Weifeng Xu" userId="e7aed605-a3dd-4d5a-a692-a87037af107b" providerId="ADAL" clId="{761B83AC-F9AE-4056-9599-2DACFAA8A130}" dt="2021-09-13T20:01:40.426" v="888" actId="1076"/>
          <ac:picMkLst>
            <pc:docMk/>
            <pc:sldMk cId="969276203" sldId="444"/>
            <ac:picMk id="23" creationId="{193E8457-634C-4969-8489-9B765DF3E769}"/>
          </ac:picMkLst>
        </pc:picChg>
        <pc:picChg chg="add mod">
          <ac:chgData name="Weifeng Xu" userId="e7aed605-a3dd-4d5a-a692-a87037af107b" providerId="ADAL" clId="{761B83AC-F9AE-4056-9599-2DACFAA8A130}" dt="2021-09-13T20:01:44.253" v="890" actId="1076"/>
          <ac:picMkLst>
            <pc:docMk/>
            <pc:sldMk cId="969276203" sldId="444"/>
            <ac:picMk id="24" creationId="{3C53C358-2B72-4BAB-A0E3-60E4D8B801E8}"/>
          </ac:picMkLst>
        </pc:picChg>
        <pc:cxnChg chg="add mod">
          <ac:chgData name="Weifeng Xu" userId="e7aed605-a3dd-4d5a-a692-a87037af107b" providerId="ADAL" clId="{761B83AC-F9AE-4056-9599-2DACFAA8A130}" dt="2021-09-13T19:58:45.569" v="823" actId="1076"/>
          <ac:cxnSpMkLst>
            <pc:docMk/>
            <pc:sldMk cId="969276203" sldId="444"/>
            <ac:cxnSpMk id="7" creationId="{668D3B19-1B49-4642-AA68-914F4B576A5D}"/>
          </ac:cxnSpMkLst>
        </pc:cxnChg>
        <pc:cxnChg chg="mod">
          <ac:chgData name="Weifeng Xu" userId="e7aed605-a3dd-4d5a-a692-a87037af107b" providerId="ADAL" clId="{761B83AC-F9AE-4056-9599-2DACFAA8A130}" dt="2021-09-13T20:01:57.387" v="891" actId="14100"/>
          <ac:cxnSpMkLst>
            <pc:docMk/>
            <pc:sldMk cId="969276203" sldId="444"/>
            <ac:cxnSpMk id="11"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13" creationId="{38817267-0AE1-4201-B235-FE819981F7BA}"/>
          </ac:cxnSpMkLst>
        </pc:cxnChg>
        <pc:cxnChg chg="mod">
          <ac:chgData name="Weifeng Xu" userId="e7aed605-a3dd-4d5a-a692-a87037af107b" providerId="ADAL" clId="{761B83AC-F9AE-4056-9599-2DACFAA8A130}" dt="2021-09-13T20:03:34.707" v="904" actId="14100"/>
          <ac:cxnSpMkLst>
            <pc:docMk/>
            <pc:sldMk cId="969276203" sldId="444"/>
            <ac:cxnSpMk id="14" creationId="{00000000-0000-0000-0000-000000000000}"/>
          </ac:cxnSpMkLst>
        </pc:cxnChg>
        <pc:cxnChg chg="mod">
          <ac:chgData name="Weifeng Xu" userId="e7aed605-a3dd-4d5a-a692-a87037af107b" providerId="ADAL" clId="{761B83AC-F9AE-4056-9599-2DACFAA8A130}" dt="2021-09-13T20:03:08.712" v="896" actId="33986"/>
          <ac:cxnSpMkLst>
            <pc:docMk/>
            <pc:sldMk cId="969276203" sldId="444"/>
            <ac:cxnSpMk id="17"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22" creationId="{CAD02304-3AA7-4BE6-ADE4-9A6A9AD6BDEE}"/>
          </ac:cxnSpMkLst>
        </pc:cxnChg>
        <pc:cxnChg chg="add del">
          <ac:chgData name="Weifeng Xu" userId="e7aed605-a3dd-4d5a-a692-a87037af107b" providerId="ADAL" clId="{761B83AC-F9AE-4056-9599-2DACFAA8A130}" dt="2021-09-13T20:02:18.124" v="895" actId="11529"/>
          <ac:cxnSpMkLst>
            <pc:docMk/>
            <pc:sldMk cId="969276203" sldId="444"/>
            <ac:cxnSpMk id="26" creationId="{5FE4A109-89F9-4E83-B0BD-A44AD18C3772}"/>
          </ac:cxnSpMkLst>
        </pc:cxnChg>
        <pc:cxnChg chg="add mod">
          <ac:chgData name="Weifeng Xu" userId="e7aed605-a3dd-4d5a-a692-a87037af107b" providerId="ADAL" clId="{761B83AC-F9AE-4056-9599-2DACFAA8A130}" dt="2021-09-13T20:03:25.870" v="900" actId="14100"/>
          <ac:cxnSpMkLst>
            <pc:docMk/>
            <pc:sldMk cId="969276203" sldId="444"/>
            <ac:cxnSpMk id="27" creationId="{ECF64E2B-67BE-486D-8D10-C772477498DE}"/>
          </ac:cxnSpMkLst>
        </pc:cxnChg>
        <pc:cxnChg chg="add mod">
          <ac:chgData name="Weifeng Xu" userId="e7aed605-a3dd-4d5a-a692-a87037af107b" providerId="ADAL" clId="{761B83AC-F9AE-4056-9599-2DACFAA8A130}" dt="2021-09-13T20:03:32.261" v="903" actId="14100"/>
          <ac:cxnSpMkLst>
            <pc:docMk/>
            <pc:sldMk cId="969276203" sldId="444"/>
            <ac:cxnSpMk id="30" creationId="{A756F8C3-3F4E-45B7-BE04-DD7F97537D17}"/>
          </ac:cxnSpMkLst>
        </pc:cxnChg>
        <pc:cxnChg chg="add mod">
          <ac:chgData name="Weifeng Xu" userId="e7aed605-a3dd-4d5a-a692-a87037af107b" providerId="ADAL" clId="{761B83AC-F9AE-4056-9599-2DACFAA8A130}" dt="2021-09-13T20:03:44.333" v="907" actId="14100"/>
          <ac:cxnSpMkLst>
            <pc:docMk/>
            <pc:sldMk cId="969276203" sldId="444"/>
            <ac:cxnSpMk id="33" creationId="{27D77B53-BE89-4FFD-BF82-B11ACA988712}"/>
          </ac:cxnSpMkLst>
        </pc:cxnChg>
      </pc:sldChg>
      <pc:sldChg chg="addSp modSp mod">
        <pc:chgData name="Weifeng Xu" userId="e7aed605-a3dd-4d5a-a692-a87037af107b" providerId="ADAL" clId="{761B83AC-F9AE-4056-9599-2DACFAA8A130}" dt="2021-09-13T20:05:36.319" v="912" actId="1076"/>
        <pc:sldMkLst>
          <pc:docMk/>
          <pc:sldMk cId="2089025007" sldId="446"/>
        </pc:sldMkLst>
        <pc:spChg chg="add mod">
          <ac:chgData name="Weifeng Xu" userId="e7aed605-a3dd-4d5a-a692-a87037af107b" providerId="ADAL" clId="{761B83AC-F9AE-4056-9599-2DACFAA8A130}" dt="2021-08-30T13:08:20.150" v="32" actId="1076"/>
          <ac:spMkLst>
            <pc:docMk/>
            <pc:sldMk cId="2089025007" sldId="446"/>
            <ac:spMk id="7" creationId="{55968F36-E404-48E8-80CA-52C67852A6DD}"/>
          </ac:spMkLst>
        </pc:spChg>
        <pc:spChg chg="mod">
          <ac:chgData name="Weifeng Xu" userId="e7aed605-a3dd-4d5a-a692-a87037af107b" providerId="ADAL" clId="{761B83AC-F9AE-4056-9599-2DACFAA8A130}" dt="2021-08-30T12:57:02.882" v="8" actId="1076"/>
          <ac:spMkLst>
            <pc:docMk/>
            <pc:sldMk cId="2089025007" sldId="446"/>
            <ac:spMk id="19" creationId="{00000000-0000-0000-0000-000000000000}"/>
          </ac:spMkLst>
        </pc:spChg>
        <pc:picChg chg="add mod">
          <ac:chgData name="Weifeng Xu" userId="e7aed605-a3dd-4d5a-a692-a87037af107b" providerId="ADAL" clId="{761B83AC-F9AE-4056-9599-2DACFAA8A130}" dt="2021-08-30T12:56:45.840" v="1" actId="1076"/>
          <ac:picMkLst>
            <pc:docMk/>
            <pc:sldMk cId="2089025007" sldId="446"/>
            <ac:picMk id="4" creationId="{53BBAAEF-47FD-4233-BA5D-FEFD81D7C15D}"/>
          </ac:picMkLst>
        </pc:picChg>
        <pc:picChg chg="mod">
          <ac:chgData name="Weifeng Xu" userId="e7aed605-a3dd-4d5a-a692-a87037af107b" providerId="ADAL" clId="{761B83AC-F9AE-4056-9599-2DACFAA8A130}" dt="2021-09-13T20:05:29.216" v="910" actId="1076"/>
          <ac:picMkLst>
            <pc:docMk/>
            <pc:sldMk cId="2089025007" sldId="446"/>
            <ac:picMk id="15" creationId="{00000000-0000-0000-0000-000000000000}"/>
          </ac:picMkLst>
        </pc:picChg>
        <pc:cxnChg chg="add mod">
          <ac:chgData name="Weifeng Xu" userId="e7aed605-a3dd-4d5a-a692-a87037af107b" providerId="ADAL" clId="{761B83AC-F9AE-4056-9599-2DACFAA8A130}" dt="2021-08-30T13:09:02.152" v="37" actId="693"/>
          <ac:cxnSpMkLst>
            <pc:docMk/>
            <pc:sldMk cId="2089025007" sldId="446"/>
            <ac:cxnSpMk id="9" creationId="{5C0C229B-39E8-4380-B31C-90D155704E16}"/>
          </ac:cxnSpMkLst>
        </pc:cxnChg>
        <pc:cxnChg chg="add mod">
          <ac:chgData name="Weifeng Xu" userId="e7aed605-a3dd-4d5a-a692-a87037af107b" providerId="ADAL" clId="{761B83AC-F9AE-4056-9599-2DACFAA8A130}" dt="2021-08-30T12:57:14.802" v="12" actId="1076"/>
          <ac:cxnSpMkLst>
            <pc:docMk/>
            <pc:sldMk cId="2089025007" sldId="446"/>
            <ac:cxnSpMk id="11" creationId="{87D0A159-7E14-4BF7-9CB0-3297C5F40739}"/>
          </ac:cxnSpMkLst>
        </pc:cxnChg>
        <pc:cxnChg chg="add mod">
          <ac:chgData name="Weifeng Xu" userId="e7aed605-a3dd-4d5a-a692-a87037af107b" providerId="ADAL" clId="{761B83AC-F9AE-4056-9599-2DACFAA8A130}" dt="2021-09-13T20:05:36.319" v="912" actId="1076"/>
          <ac:cxnSpMkLst>
            <pc:docMk/>
            <pc:sldMk cId="2089025007" sldId="446"/>
            <ac:cxnSpMk id="12" creationId="{215D5362-5842-42FF-BAD5-A5844F8B353C}"/>
          </ac:cxnSpMkLst>
        </pc:cxnChg>
        <pc:cxnChg chg="mod">
          <ac:chgData name="Weifeng Xu" userId="e7aed605-a3dd-4d5a-a692-a87037af107b" providerId="ADAL" clId="{761B83AC-F9AE-4056-9599-2DACFAA8A130}" dt="2021-08-30T12:56:54.893" v="3" actId="14100"/>
          <ac:cxnSpMkLst>
            <pc:docMk/>
            <pc:sldMk cId="2089025007" sldId="446"/>
            <ac:cxnSpMk id="14" creationId="{00000000-0000-0000-0000-000000000000}"/>
          </ac:cxnSpMkLst>
        </pc:cxnChg>
      </pc:sldChg>
      <pc:sldChg chg="addSp modSp mod">
        <pc:chgData name="Weifeng Xu" userId="e7aed605-a3dd-4d5a-a692-a87037af107b" providerId="ADAL" clId="{761B83AC-F9AE-4056-9599-2DACFAA8A130}" dt="2022-02-23T13:43:51.230" v="1012" actId="1076"/>
        <pc:sldMkLst>
          <pc:docMk/>
          <pc:sldMk cId="156228340" sldId="454"/>
        </pc:sldMkLst>
        <pc:spChg chg="add mod">
          <ac:chgData name="Weifeng Xu" userId="e7aed605-a3dd-4d5a-a692-a87037af107b" providerId="ADAL" clId="{761B83AC-F9AE-4056-9599-2DACFAA8A130}" dt="2022-02-23T13:43:51.230" v="1012" actId="1076"/>
          <ac:spMkLst>
            <pc:docMk/>
            <pc:sldMk cId="156228340" sldId="454"/>
            <ac:spMk id="2" creationId="{2E051C2F-9025-48D3-8554-B0E0E3B004AA}"/>
          </ac:spMkLst>
        </pc:spChg>
      </pc:sldChg>
      <pc:sldChg chg="modSp mod">
        <pc:chgData name="Weifeng Xu" userId="e7aed605-a3dd-4d5a-a692-a87037af107b" providerId="ADAL" clId="{761B83AC-F9AE-4056-9599-2DACFAA8A130}" dt="2021-09-09T15:50:54.873" v="260" actId="12"/>
        <pc:sldMkLst>
          <pc:docMk/>
          <pc:sldMk cId="965843776" sldId="467"/>
        </pc:sldMkLst>
        <pc:spChg chg="mod">
          <ac:chgData name="Weifeng Xu" userId="e7aed605-a3dd-4d5a-a692-a87037af107b" providerId="ADAL" clId="{761B83AC-F9AE-4056-9599-2DACFAA8A130}" dt="2021-09-09T15:50:54.873" v="260" actId="12"/>
          <ac:spMkLst>
            <pc:docMk/>
            <pc:sldMk cId="965843776" sldId="467"/>
            <ac:spMk id="5" creationId="{00000000-0000-0000-0000-000000000000}"/>
          </ac:spMkLst>
        </pc:spChg>
      </pc:sldChg>
      <pc:sldChg chg="addSp modSp mod">
        <pc:chgData name="Weifeng Xu" userId="e7aed605-a3dd-4d5a-a692-a87037af107b" providerId="ADAL" clId="{761B83AC-F9AE-4056-9599-2DACFAA8A130}" dt="2021-08-30T13:01:57.973" v="14" actId="1076"/>
        <pc:sldMkLst>
          <pc:docMk/>
          <pc:sldMk cId="3015196105" sldId="491"/>
        </pc:sldMkLst>
        <pc:picChg chg="add mod">
          <ac:chgData name="Weifeng Xu" userId="e7aed605-a3dd-4d5a-a692-a87037af107b" providerId="ADAL" clId="{761B83AC-F9AE-4056-9599-2DACFAA8A130}" dt="2021-08-30T13:01:57.973" v="14" actId="1076"/>
          <ac:picMkLst>
            <pc:docMk/>
            <pc:sldMk cId="3015196105" sldId="491"/>
            <ac:picMk id="10" creationId="{2039D276-9706-43EB-83A2-1A66F8880AE7}"/>
          </ac:picMkLst>
        </pc:picChg>
      </pc:sldChg>
      <pc:sldChg chg="addSp modSp mod">
        <pc:chgData name="Weifeng Xu" userId="e7aed605-a3dd-4d5a-a692-a87037af107b" providerId="ADAL" clId="{761B83AC-F9AE-4056-9599-2DACFAA8A130}" dt="2021-08-30T13:09:56.528" v="41" actId="1076"/>
        <pc:sldMkLst>
          <pc:docMk/>
          <pc:sldMk cId="1674251011" sldId="492"/>
        </pc:sldMkLst>
        <pc:spChg chg="mod">
          <ac:chgData name="Weifeng Xu" userId="e7aed605-a3dd-4d5a-a692-a87037af107b" providerId="ADAL" clId="{761B83AC-F9AE-4056-9599-2DACFAA8A130}" dt="2021-08-30T13:09:56.528" v="41" actId="1076"/>
          <ac:spMkLst>
            <pc:docMk/>
            <pc:sldMk cId="1674251011" sldId="492"/>
            <ac:spMk id="12" creationId="{00000000-0000-0000-0000-000000000000}"/>
          </ac:spMkLst>
        </pc:spChg>
        <pc:picChg chg="add mod">
          <ac:chgData name="Weifeng Xu" userId="e7aed605-a3dd-4d5a-a692-a87037af107b" providerId="ADAL" clId="{761B83AC-F9AE-4056-9599-2DACFAA8A130}" dt="2021-08-30T13:09:32.444" v="38"/>
          <ac:picMkLst>
            <pc:docMk/>
            <pc:sldMk cId="1674251011" sldId="492"/>
            <ac:picMk id="13" creationId="{6D4CB1C1-5E6E-4A60-AA2A-6F438E77FB09}"/>
          </ac:picMkLst>
        </pc:picChg>
        <pc:cxnChg chg="mod">
          <ac:chgData name="Weifeng Xu" userId="e7aed605-a3dd-4d5a-a692-a87037af107b" providerId="ADAL" clId="{761B83AC-F9AE-4056-9599-2DACFAA8A130}" dt="2021-08-30T13:09:36.412" v="39" actId="14100"/>
          <ac:cxnSpMkLst>
            <pc:docMk/>
            <pc:sldMk cId="1674251011" sldId="492"/>
            <ac:cxnSpMk id="11" creationId="{00000000-0000-0000-0000-000000000000}"/>
          </ac:cxnSpMkLst>
        </pc:cxnChg>
        <pc:cxnChg chg="add mod">
          <ac:chgData name="Weifeng Xu" userId="e7aed605-a3dd-4d5a-a692-a87037af107b" providerId="ADAL" clId="{761B83AC-F9AE-4056-9599-2DACFAA8A130}" dt="2021-08-30T13:09:32.444" v="38"/>
          <ac:cxnSpMkLst>
            <pc:docMk/>
            <pc:sldMk cId="1674251011" sldId="492"/>
            <ac:cxnSpMk id="15" creationId="{BF32E79E-7808-4B3C-A85C-7876A58075FA}"/>
          </ac:cxnSpMkLst>
        </pc:cxnChg>
      </pc:sldChg>
      <pc:sldChg chg="modSp mod">
        <pc:chgData name="Weifeng Xu" userId="e7aed605-a3dd-4d5a-a692-a87037af107b" providerId="ADAL" clId="{761B83AC-F9AE-4056-9599-2DACFAA8A130}" dt="2021-09-09T15:29:39.232" v="50" actId="20577"/>
        <pc:sldMkLst>
          <pc:docMk/>
          <pc:sldMk cId="311612657" sldId="494"/>
        </pc:sldMkLst>
        <pc:spChg chg="mod">
          <ac:chgData name="Weifeng Xu" userId="e7aed605-a3dd-4d5a-a692-a87037af107b" providerId="ADAL" clId="{761B83AC-F9AE-4056-9599-2DACFAA8A130}" dt="2021-09-09T15:29:39.232" v="50" actId="20577"/>
          <ac:spMkLst>
            <pc:docMk/>
            <pc:sldMk cId="311612657" sldId="494"/>
            <ac:spMk id="4" creationId="{00000000-0000-0000-0000-000000000000}"/>
          </ac:spMkLst>
        </pc:spChg>
      </pc:sldChg>
      <pc:sldChg chg="modSp mod">
        <pc:chgData name="Weifeng Xu" userId="e7aed605-a3dd-4d5a-a692-a87037af107b" providerId="ADAL" clId="{761B83AC-F9AE-4056-9599-2DACFAA8A130}" dt="2021-09-09T15:44:30.890" v="77" actId="20577"/>
        <pc:sldMkLst>
          <pc:docMk/>
          <pc:sldMk cId="1035595462" sldId="498"/>
        </pc:sldMkLst>
        <pc:spChg chg="mod">
          <ac:chgData name="Weifeng Xu" userId="e7aed605-a3dd-4d5a-a692-a87037af107b" providerId="ADAL" clId="{761B83AC-F9AE-4056-9599-2DACFAA8A130}" dt="2021-09-09T15:44:30.890" v="77" actId="20577"/>
          <ac:spMkLst>
            <pc:docMk/>
            <pc:sldMk cId="1035595462" sldId="498"/>
            <ac:spMk id="4" creationId="{00000000-0000-0000-0000-000000000000}"/>
          </ac:spMkLst>
        </pc:spChg>
      </pc:sldChg>
      <pc:sldChg chg="delSp modSp mod">
        <pc:chgData name="Weifeng Xu" userId="e7aed605-a3dd-4d5a-a692-a87037af107b" providerId="ADAL" clId="{761B83AC-F9AE-4056-9599-2DACFAA8A130}" dt="2022-02-23T13:47:32.650" v="1015" actId="478"/>
        <pc:sldMkLst>
          <pc:docMk/>
          <pc:sldMk cId="3318379012" sldId="500"/>
        </pc:sldMkLst>
        <pc:spChg chg="mod">
          <ac:chgData name="Weifeng Xu" userId="e7aed605-a3dd-4d5a-a692-a87037af107b" providerId="ADAL" clId="{761B83AC-F9AE-4056-9599-2DACFAA8A130}" dt="2022-02-23T13:47:17.092" v="1014" actId="6549"/>
          <ac:spMkLst>
            <pc:docMk/>
            <pc:sldMk cId="3318379012" sldId="500"/>
            <ac:spMk id="5" creationId="{00000000-0000-0000-0000-000000000000}"/>
          </ac:spMkLst>
        </pc:spChg>
        <pc:spChg chg="del">
          <ac:chgData name="Weifeng Xu" userId="e7aed605-a3dd-4d5a-a692-a87037af107b" providerId="ADAL" clId="{761B83AC-F9AE-4056-9599-2DACFAA8A130}" dt="2022-02-23T13:47:32.650" v="1015" actId="478"/>
          <ac:spMkLst>
            <pc:docMk/>
            <pc:sldMk cId="3318379012" sldId="500"/>
            <ac:spMk id="10" creationId="{00000000-0000-0000-0000-000000000000}"/>
          </ac:spMkLst>
        </pc:spChg>
      </pc:sldChg>
      <pc:sldChg chg="modSp mod">
        <pc:chgData name="Weifeng Xu" userId="e7aed605-a3dd-4d5a-a692-a87037af107b" providerId="ADAL" clId="{761B83AC-F9AE-4056-9599-2DACFAA8A130}" dt="2021-09-09T15:58:11.255" v="405" actId="20577"/>
        <pc:sldMkLst>
          <pc:docMk/>
          <pc:sldMk cId="1270554279" sldId="505"/>
        </pc:sldMkLst>
        <pc:spChg chg="mod">
          <ac:chgData name="Weifeng Xu" userId="e7aed605-a3dd-4d5a-a692-a87037af107b" providerId="ADAL" clId="{761B83AC-F9AE-4056-9599-2DACFAA8A130}" dt="2021-09-09T15:58:05.688" v="399" actId="20577"/>
          <ac:spMkLst>
            <pc:docMk/>
            <pc:sldMk cId="1270554279" sldId="505"/>
            <ac:spMk id="46" creationId="{00000000-0000-0000-0000-000000000000}"/>
          </ac:spMkLst>
        </pc:spChg>
        <pc:spChg chg="mod">
          <ac:chgData name="Weifeng Xu" userId="e7aed605-a3dd-4d5a-a692-a87037af107b" providerId="ADAL" clId="{761B83AC-F9AE-4056-9599-2DACFAA8A130}" dt="2021-09-09T15:58:11.255" v="405" actId="20577"/>
          <ac:spMkLst>
            <pc:docMk/>
            <pc:sldMk cId="1270554279" sldId="505"/>
            <ac:spMk id="47" creationId="{00000000-0000-0000-0000-000000000000}"/>
          </ac:spMkLst>
        </pc:spChg>
      </pc:sldChg>
      <pc:sldChg chg="addSp delSp modSp mod">
        <pc:chgData name="Weifeng Xu" userId="e7aed605-a3dd-4d5a-a692-a87037af107b" providerId="ADAL" clId="{761B83AC-F9AE-4056-9599-2DACFAA8A130}" dt="2021-09-09T19:04:54.257" v="783" actId="1076"/>
        <pc:sldMkLst>
          <pc:docMk/>
          <pc:sldMk cId="951356934" sldId="506"/>
        </pc:sldMkLst>
        <pc:spChg chg="mod">
          <ac:chgData name="Weifeng Xu" userId="e7aed605-a3dd-4d5a-a692-a87037af107b" providerId="ADAL" clId="{761B83AC-F9AE-4056-9599-2DACFAA8A130}" dt="2021-09-09T19:04:39.692" v="779" actId="1076"/>
          <ac:spMkLst>
            <pc:docMk/>
            <pc:sldMk cId="951356934" sldId="506"/>
            <ac:spMk id="2" creationId="{00000000-0000-0000-0000-000000000000}"/>
          </ac:spMkLst>
        </pc:spChg>
        <pc:spChg chg="mod">
          <ac:chgData name="Weifeng Xu" userId="e7aed605-a3dd-4d5a-a692-a87037af107b" providerId="ADAL" clId="{761B83AC-F9AE-4056-9599-2DACFAA8A130}" dt="2021-09-09T19:04:39.692" v="779" actId="1076"/>
          <ac:spMkLst>
            <pc:docMk/>
            <pc:sldMk cId="951356934" sldId="506"/>
            <ac:spMk id="5" creationId="{00000000-0000-0000-0000-000000000000}"/>
          </ac:spMkLst>
        </pc:spChg>
        <pc:spChg chg="mod">
          <ac:chgData name="Weifeng Xu" userId="e7aed605-a3dd-4d5a-a692-a87037af107b" providerId="ADAL" clId="{761B83AC-F9AE-4056-9599-2DACFAA8A130}" dt="2021-09-09T19:04:44.708" v="781" actId="14100"/>
          <ac:spMkLst>
            <pc:docMk/>
            <pc:sldMk cId="951356934" sldId="506"/>
            <ac:spMk id="11" creationId="{00000000-0000-0000-0000-000000000000}"/>
          </ac:spMkLst>
        </pc:spChg>
        <pc:spChg chg="mod">
          <ac:chgData name="Weifeng Xu" userId="e7aed605-a3dd-4d5a-a692-a87037af107b" providerId="ADAL" clId="{761B83AC-F9AE-4056-9599-2DACFAA8A130}" dt="2021-09-09T19:04:54.257" v="783" actId="1076"/>
          <ac:spMkLst>
            <pc:docMk/>
            <pc:sldMk cId="951356934" sldId="506"/>
            <ac:spMk id="12" creationId="{00000000-0000-0000-0000-000000000000}"/>
          </ac:spMkLst>
        </pc:spChg>
        <pc:spChg chg="del mod">
          <ac:chgData name="Weifeng Xu" userId="e7aed605-a3dd-4d5a-a692-a87037af107b" providerId="ADAL" clId="{761B83AC-F9AE-4056-9599-2DACFAA8A130}" dt="2021-09-09T19:04:16.205" v="775" actId="21"/>
          <ac:spMkLst>
            <pc:docMk/>
            <pc:sldMk cId="951356934" sldId="506"/>
            <ac:spMk id="13" creationId="{00000000-0000-0000-0000-000000000000}"/>
          </ac:spMkLst>
        </pc:spChg>
        <pc:spChg chg="add mod">
          <ac:chgData name="Weifeng Xu" userId="e7aed605-a3dd-4d5a-a692-a87037af107b" providerId="ADAL" clId="{761B83AC-F9AE-4056-9599-2DACFAA8A130}" dt="2021-09-09T19:04:29.736" v="778" actId="1076"/>
          <ac:spMkLst>
            <pc:docMk/>
            <pc:sldMk cId="951356934" sldId="506"/>
            <ac:spMk id="15" creationId="{05A84F03-3BE5-4BFF-9DA4-E19E32FD84AE}"/>
          </ac:spMkLst>
        </pc:spChg>
        <pc:picChg chg="del mod">
          <ac:chgData name="Weifeng Xu" userId="e7aed605-a3dd-4d5a-a692-a87037af107b" providerId="ADAL" clId="{761B83AC-F9AE-4056-9599-2DACFAA8A130}" dt="2021-09-09T19:03:19.527" v="764" actId="21"/>
          <ac:picMkLst>
            <pc:docMk/>
            <pc:sldMk cId="951356934" sldId="506"/>
            <ac:picMk id="3" creationId="{00000000-0000-0000-0000-000000000000}"/>
          </ac:picMkLst>
        </pc:picChg>
        <pc:picChg chg="mod">
          <ac:chgData name="Weifeng Xu" userId="e7aed605-a3dd-4d5a-a692-a87037af107b" providerId="ADAL" clId="{761B83AC-F9AE-4056-9599-2DACFAA8A130}" dt="2021-09-09T19:04:39.692" v="779" actId="1076"/>
          <ac:picMkLst>
            <pc:docMk/>
            <pc:sldMk cId="951356934" sldId="506"/>
            <ac:picMk id="7" creationId="{00000000-0000-0000-0000-000000000000}"/>
          </ac:picMkLst>
        </pc:picChg>
        <pc:picChg chg="add mod">
          <ac:chgData name="Weifeng Xu" userId="e7aed605-a3dd-4d5a-a692-a87037af107b" providerId="ADAL" clId="{761B83AC-F9AE-4056-9599-2DACFAA8A130}" dt="2021-09-09T19:03:46.703" v="768" actId="1076"/>
          <ac:picMkLst>
            <pc:docMk/>
            <pc:sldMk cId="951356934" sldId="506"/>
            <ac:picMk id="14" creationId="{34B348BD-A2F6-402E-B0EF-FD6D02594ACF}"/>
          </ac:picMkLst>
        </pc:picChg>
        <pc:cxnChg chg="mod">
          <ac:chgData name="Weifeng Xu" userId="e7aed605-a3dd-4d5a-a692-a87037af107b" providerId="ADAL" clId="{761B83AC-F9AE-4056-9599-2DACFAA8A130}" dt="2021-09-09T19:04:39.692" v="779" actId="1076"/>
          <ac:cxnSpMkLst>
            <pc:docMk/>
            <pc:sldMk cId="951356934" sldId="506"/>
            <ac:cxnSpMk id="6" creationId="{00000000-0000-0000-0000-000000000000}"/>
          </ac:cxnSpMkLst>
        </pc:cxnChg>
        <pc:cxnChg chg="del mod">
          <ac:chgData name="Weifeng Xu" userId="e7aed605-a3dd-4d5a-a692-a87037af107b" providerId="ADAL" clId="{761B83AC-F9AE-4056-9599-2DACFAA8A130}" dt="2021-09-09T19:04:47.562" v="782" actId="478"/>
          <ac:cxnSpMkLst>
            <pc:docMk/>
            <pc:sldMk cId="951356934" sldId="506"/>
            <ac:cxnSpMk id="8" creationId="{00000000-0000-0000-0000-000000000000}"/>
          </ac:cxnSpMkLst>
        </pc:cxnChg>
      </pc:sldChg>
      <pc:sldChg chg="addSp modSp mod">
        <pc:chgData name="Weifeng Xu" userId="e7aed605-a3dd-4d5a-a692-a87037af107b" providerId="ADAL" clId="{761B83AC-F9AE-4056-9599-2DACFAA8A130}" dt="2021-09-09T19:20:42.424" v="822" actId="20577"/>
        <pc:sldMkLst>
          <pc:docMk/>
          <pc:sldMk cId="1385115538" sldId="507"/>
        </pc:sldMkLst>
        <pc:spChg chg="add mod">
          <ac:chgData name="Weifeng Xu" userId="e7aed605-a3dd-4d5a-a692-a87037af107b" providerId="ADAL" clId="{761B83AC-F9AE-4056-9599-2DACFAA8A130}" dt="2021-09-09T19:20:42.424" v="822" actId="20577"/>
          <ac:spMkLst>
            <pc:docMk/>
            <pc:sldMk cId="1385115538" sldId="507"/>
            <ac:spMk id="2" creationId="{949834CC-EE51-45E6-AC16-55466089F92B}"/>
          </ac:spMkLst>
        </pc:spChg>
        <pc:picChg chg="mod">
          <ac:chgData name="Weifeng Xu" userId="e7aed605-a3dd-4d5a-a692-a87037af107b" providerId="ADAL" clId="{761B83AC-F9AE-4056-9599-2DACFAA8A130}" dt="2021-09-09T19:05:20.301" v="785" actId="1076"/>
          <ac:picMkLst>
            <pc:docMk/>
            <pc:sldMk cId="1385115538" sldId="507"/>
            <ac:picMk id="6" creationId="{00000000-0000-0000-0000-000000000000}"/>
          </ac:picMkLst>
        </pc:picChg>
      </pc:sldChg>
      <pc:sldChg chg="modSp mod">
        <pc:chgData name="Weifeng Xu" userId="e7aed605-a3dd-4d5a-a692-a87037af107b" providerId="ADAL" clId="{761B83AC-F9AE-4056-9599-2DACFAA8A130}" dt="2021-09-09T15:50:59.491" v="261" actId="12"/>
        <pc:sldMkLst>
          <pc:docMk/>
          <pc:sldMk cId="494372939" sldId="508"/>
        </pc:sldMkLst>
        <pc:spChg chg="mod">
          <ac:chgData name="Weifeng Xu" userId="e7aed605-a3dd-4d5a-a692-a87037af107b" providerId="ADAL" clId="{761B83AC-F9AE-4056-9599-2DACFAA8A130}" dt="2021-09-09T15:50:59.491" v="261" actId="12"/>
          <ac:spMkLst>
            <pc:docMk/>
            <pc:sldMk cId="494372939" sldId="508"/>
            <ac:spMk id="3" creationId="{00000000-0000-0000-0000-000000000000}"/>
          </ac:spMkLst>
        </pc:spChg>
      </pc:sldChg>
      <pc:sldChg chg="addSp delSp modSp new mod modClrScheme chgLayout">
        <pc:chgData name="Weifeng Xu" userId="e7aed605-a3dd-4d5a-a692-a87037af107b" providerId="ADAL" clId="{761B83AC-F9AE-4056-9599-2DACFAA8A130}" dt="2021-09-09T15:46:23.285" v="206" actId="20577"/>
        <pc:sldMkLst>
          <pc:docMk/>
          <pc:sldMk cId="3063836972" sldId="510"/>
        </pc:sldMkLst>
        <pc:spChg chg="del mod ord">
          <ac:chgData name="Weifeng Xu" userId="e7aed605-a3dd-4d5a-a692-a87037af107b" providerId="ADAL" clId="{761B83AC-F9AE-4056-9599-2DACFAA8A130}" dt="2021-09-09T15:44:47.110" v="79" actId="700"/>
          <ac:spMkLst>
            <pc:docMk/>
            <pc:sldMk cId="3063836972" sldId="510"/>
            <ac:spMk id="2" creationId="{9FF1AB65-73B9-4E0B-A8C8-4BF7E6CF0611}"/>
          </ac:spMkLst>
        </pc:spChg>
        <pc:spChg chg="del mod ord">
          <ac:chgData name="Weifeng Xu" userId="e7aed605-a3dd-4d5a-a692-a87037af107b" providerId="ADAL" clId="{761B83AC-F9AE-4056-9599-2DACFAA8A130}" dt="2021-09-09T15:44:47.110" v="79" actId="700"/>
          <ac:spMkLst>
            <pc:docMk/>
            <pc:sldMk cId="3063836972" sldId="510"/>
            <ac:spMk id="3" creationId="{AFEFD8AF-D50C-45E5-902E-7AAD718F43F6}"/>
          </ac:spMkLst>
        </pc:spChg>
        <pc:spChg chg="add mod ord">
          <ac:chgData name="Weifeng Xu" userId="e7aed605-a3dd-4d5a-a692-a87037af107b" providerId="ADAL" clId="{761B83AC-F9AE-4056-9599-2DACFAA8A130}" dt="2021-09-09T15:45:03.863" v="88" actId="20577"/>
          <ac:spMkLst>
            <pc:docMk/>
            <pc:sldMk cId="3063836972" sldId="510"/>
            <ac:spMk id="4" creationId="{D3BC4124-87C8-4743-8E1C-273BB86DC97E}"/>
          </ac:spMkLst>
        </pc:spChg>
        <pc:spChg chg="add mod ord">
          <ac:chgData name="Weifeng Xu" userId="e7aed605-a3dd-4d5a-a692-a87037af107b" providerId="ADAL" clId="{761B83AC-F9AE-4056-9599-2DACFAA8A130}" dt="2021-09-09T15:46:23.285" v="206" actId="20577"/>
          <ac:spMkLst>
            <pc:docMk/>
            <pc:sldMk cId="3063836972" sldId="510"/>
            <ac:spMk id="5" creationId="{7032E3DA-7F7C-4137-9921-D28D7A17B054}"/>
          </ac:spMkLst>
        </pc:spChg>
      </pc:sldChg>
      <pc:sldChg chg="modSp new mod">
        <pc:chgData name="Weifeng Xu" userId="e7aed605-a3dd-4d5a-a692-a87037af107b" providerId="ADAL" clId="{761B83AC-F9AE-4056-9599-2DACFAA8A130}" dt="2021-09-09T16:33:43.294" v="762" actId="20577"/>
        <pc:sldMkLst>
          <pc:docMk/>
          <pc:sldMk cId="2910342646" sldId="511"/>
        </pc:sldMkLst>
        <pc:spChg chg="mod">
          <ac:chgData name="Weifeng Xu" userId="e7aed605-a3dd-4d5a-a692-a87037af107b" providerId="ADAL" clId="{761B83AC-F9AE-4056-9599-2DACFAA8A130}" dt="2021-09-09T16:28:55.874" v="522" actId="114"/>
          <ac:spMkLst>
            <pc:docMk/>
            <pc:sldMk cId="2910342646" sldId="511"/>
            <ac:spMk id="2" creationId="{B8E04ABA-149E-4CE9-98C4-9F02F632CB5C}"/>
          </ac:spMkLst>
        </pc:spChg>
        <pc:spChg chg="mod">
          <ac:chgData name="Weifeng Xu" userId="e7aed605-a3dd-4d5a-a692-a87037af107b" providerId="ADAL" clId="{761B83AC-F9AE-4056-9599-2DACFAA8A130}" dt="2021-09-09T16:33:43.294" v="762" actId="20577"/>
          <ac:spMkLst>
            <pc:docMk/>
            <pc:sldMk cId="2910342646" sldId="511"/>
            <ac:spMk id="3" creationId="{E557CAF6-7771-4DA8-97BD-9E8E765BDF8E}"/>
          </ac:spMkLst>
        </pc:spChg>
      </pc:sldChg>
    </pc:docChg>
  </pc:docChgLst>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2/28/2022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if"/><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if"/><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Forensic 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10</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p:spTree>
    <p:extLst>
      <p:ext uri="{BB962C8B-B14F-4D97-AF65-F5344CB8AC3E}">
        <p14:creationId xmlns:p14="http://schemas.microsoft.com/office/powerpoint/2010/main" val="31161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11</a:t>
            </a:fld>
            <a:endParaRPr lang="en-US"/>
          </a:p>
        </p:txBody>
      </p:sp>
    </p:spTree>
    <p:extLst>
      <p:ext uri="{BB962C8B-B14F-4D97-AF65-F5344CB8AC3E}">
        <p14:creationId xmlns:p14="http://schemas.microsoft.com/office/powerpoint/2010/main" val="393379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Tree>
    <p:extLst>
      <p:ext uri="{BB962C8B-B14F-4D97-AF65-F5344CB8AC3E}">
        <p14:creationId xmlns:p14="http://schemas.microsoft.com/office/powerpoint/2010/main" val="68440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p:txBody>
          <a:bodyPr/>
          <a:lstStyle/>
          <a:p>
            <a:r>
              <a:rPr lang="en-US" dirty="0"/>
              <a:t>Send files from Kali to Windows 10</a:t>
            </a:r>
          </a:p>
          <a:p>
            <a:r>
              <a:rPr lang="en-US" dirty="0"/>
              <a:t>Solution</a:t>
            </a:r>
          </a:p>
          <a:p>
            <a:pPr lvl="1"/>
            <a:r>
              <a:rPr lang="en-US" dirty="0"/>
              <a:t>Use </a:t>
            </a:r>
            <a:r>
              <a:rPr lang="en-US" dirty="0" err="1"/>
              <a:t>Zenmap</a:t>
            </a:r>
            <a:endParaRPr lang="en-US" dirty="0"/>
          </a:p>
          <a:p>
            <a:pPr lvl="1"/>
            <a:r>
              <a:rPr lang="en-US" dirty="0" err="1"/>
              <a:t>netcat</a:t>
            </a:r>
            <a:r>
              <a:rPr lang="en-US" dirty="0"/>
              <a:t> is integrated into </a:t>
            </a:r>
            <a:r>
              <a:rPr lang="en-US" dirty="0" err="1"/>
              <a:t>Zenmap</a:t>
            </a:r>
            <a:endParaRPr lang="en-US" dirty="0"/>
          </a:p>
        </p:txBody>
      </p:sp>
    </p:spTree>
    <p:extLst>
      <p:ext uri="{BB962C8B-B14F-4D97-AF65-F5344CB8AC3E}">
        <p14:creationId xmlns:p14="http://schemas.microsoft.com/office/powerpoint/2010/main" val="321100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14</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p:spTree>
    <p:extLst>
      <p:ext uri="{BB962C8B-B14F-4D97-AF65-F5344CB8AC3E}">
        <p14:creationId xmlns:p14="http://schemas.microsoft.com/office/powerpoint/2010/main" val="24275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15</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
        <p:nvSpPr>
          <p:cNvPr id="2" name="TextBox 1">
            <a:extLst>
              <a:ext uri="{FF2B5EF4-FFF2-40B4-BE49-F238E27FC236}">
                <a16:creationId xmlns:a16="http://schemas.microsoft.com/office/drawing/2014/main" id="{2E051C2F-9025-48D3-8554-B0E0E3B004AA}"/>
              </a:ext>
            </a:extLst>
          </p:cNvPr>
          <p:cNvSpPr txBox="1"/>
          <p:nvPr/>
        </p:nvSpPr>
        <p:spPr>
          <a:xfrm>
            <a:off x="7169124" y="2135515"/>
            <a:ext cx="4623638" cy="646331"/>
          </a:xfrm>
          <a:prstGeom prst="rect">
            <a:avLst/>
          </a:prstGeom>
          <a:noFill/>
        </p:spPr>
        <p:txBody>
          <a:bodyPr wrap="none" rtlCol="0">
            <a:spAutoFit/>
          </a:bodyPr>
          <a:lstStyle/>
          <a:p>
            <a:r>
              <a:rPr lang="en-US" dirty="0"/>
              <a:t>This slide: send a file from Linux to Win</a:t>
            </a:r>
          </a:p>
          <a:p>
            <a:r>
              <a:rPr lang="en-US" dirty="0"/>
              <a:t>Your homework is: sent a file from Win to Linux</a:t>
            </a:r>
          </a:p>
        </p:txBody>
      </p:sp>
    </p:spTree>
    <p:extLst>
      <p:ext uri="{BB962C8B-B14F-4D97-AF65-F5344CB8AC3E}">
        <p14:creationId xmlns:p14="http://schemas.microsoft.com/office/powerpoint/2010/main" val="15622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Create a backdoor at Window 10/Remote File Acquisition</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16</a:t>
            </a:fld>
            <a:endParaRPr lang="en-US"/>
          </a:p>
        </p:txBody>
      </p:sp>
    </p:spTree>
    <p:extLst>
      <p:ext uri="{BB962C8B-B14F-4D97-AF65-F5344CB8AC3E}">
        <p14:creationId xmlns:p14="http://schemas.microsoft.com/office/powerpoint/2010/main" val="103559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C4124-87C8-4743-8E1C-273BB86DC97E}"/>
              </a:ext>
            </a:extLst>
          </p:cNvPr>
          <p:cNvSpPr>
            <a:spLocks noGrp="1"/>
          </p:cNvSpPr>
          <p:nvPr>
            <p:ph type="title"/>
          </p:nvPr>
        </p:nvSpPr>
        <p:spPr/>
        <p:txBody>
          <a:bodyPr/>
          <a:lstStyle/>
          <a:p>
            <a:r>
              <a:rPr lang="en-US" dirty="0"/>
              <a:t>Same Goal</a:t>
            </a:r>
          </a:p>
        </p:txBody>
      </p:sp>
      <p:sp>
        <p:nvSpPr>
          <p:cNvPr id="5" name="Content Placeholder 4">
            <a:extLst>
              <a:ext uri="{FF2B5EF4-FFF2-40B4-BE49-F238E27FC236}">
                <a16:creationId xmlns:a16="http://schemas.microsoft.com/office/drawing/2014/main" id="{7032E3DA-7F7C-4137-9921-D28D7A17B054}"/>
              </a:ext>
            </a:extLst>
          </p:cNvPr>
          <p:cNvSpPr>
            <a:spLocks noGrp="1"/>
          </p:cNvSpPr>
          <p:nvPr>
            <p:ph idx="1"/>
          </p:nvPr>
        </p:nvSpPr>
        <p:spPr/>
        <p:txBody>
          <a:bodyPr/>
          <a:lstStyle/>
          <a:p>
            <a:r>
              <a:rPr lang="en-US" dirty="0"/>
              <a:t>Attack: Remote access a victim’s PC</a:t>
            </a:r>
          </a:p>
          <a:p>
            <a:r>
              <a:rPr lang="en-US" dirty="0"/>
              <a:t>Digital Forensic: Remote evidence acquisition </a:t>
            </a:r>
          </a:p>
          <a:p>
            <a:endParaRPr lang="en-US" dirty="0"/>
          </a:p>
        </p:txBody>
      </p:sp>
    </p:spTree>
    <p:extLst>
      <p:ext uri="{BB962C8B-B14F-4D97-AF65-F5344CB8AC3E}">
        <p14:creationId xmlns:p14="http://schemas.microsoft.com/office/powerpoint/2010/main" val="3063836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8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occurs,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1837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33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20</a:t>
            </a:fld>
            <a:endParaRPr lang="en"/>
          </a:p>
        </p:txBody>
      </p:sp>
    </p:spTree>
    <p:extLst>
      <p:ext uri="{BB962C8B-B14F-4D97-AF65-F5344CB8AC3E}">
        <p14:creationId xmlns:p14="http://schemas.microsoft.com/office/powerpoint/2010/main" val="212512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r>
              <a:rPr lang="en-US" dirty="0"/>
              <a:t>Normal backdoor at victim’s PC needs to be activate by the attacker</a:t>
            </a:r>
          </a:p>
          <a:p>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8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p:txBody>
          <a:bodyPr/>
          <a:lstStyle/>
          <a:p>
            <a:r>
              <a:rPr lang="en-US" dirty="0"/>
              <a:t>Firewall doesn’t block signals sent from victims</a:t>
            </a:r>
          </a:p>
          <a:p>
            <a:r>
              <a:rPr lang="en-US" dirty="0"/>
              <a:t>Let the victim sends the signal</a:t>
            </a:r>
          </a:p>
          <a:p>
            <a:r>
              <a:rPr lang="en-US" dirty="0"/>
              <a:t>Let the attacker to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22</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68611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23</a:t>
            </a:fld>
            <a:endParaRPr lang="en"/>
          </a:p>
        </p:txBody>
      </p:sp>
    </p:spTree>
    <p:extLst>
      <p:ext uri="{BB962C8B-B14F-4D97-AF65-F5344CB8AC3E}">
        <p14:creationId xmlns:p14="http://schemas.microsoft.com/office/powerpoint/2010/main" val="3430879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Client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lang="en-US" sz="1600" dirty="0">
                <a:solidFill>
                  <a:srgbClr val="FF0000"/>
                </a:solidFill>
              </a:rPr>
              <a:t>Server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554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0928" y="2045241"/>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1" name="Left-Right Arrow 10"/>
          <p:cNvSpPr/>
          <p:nvPr/>
        </p:nvSpPr>
        <p:spPr>
          <a:xfrm>
            <a:off x="5320340" y="1352062"/>
            <a:ext cx="1551324" cy="19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6985048" y="5692495"/>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//if create a backdoor in Linux</a:t>
            </a:r>
            <a:r>
              <a:rPr lang="en-US" altLang="en-US" sz="800" dirty="0"/>
              <a:t> </a:t>
            </a:r>
            <a:endParaRPr lang="en-US" altLang="en-US" sz="2400" dirty="0">
              <a:latin typeface="Arial" panose="020B0604020202020204" pitchFamily="34" charset="0"/>
            </a:endParaRPr>
          </a:p>
        </p:txBody>
      </p:sp>
      <p:sp>
        <p:nvSpPr>
          <p:cNvPr id="2" name="TextBox 1"/>
          <p:cNvSpPr txBox="1"/>
          <p:nvPr/>
        </p:nvSpPr>
        <p:spPr>
          <a:xfrm>
            <a:off x="6880928" y="340707"/>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9131675" y="571540"/>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7" name="Picture 6"/>
          <p:cNvPicPr>
            <a:picLocks noChangeAspect="1"/>
          </p:cNvPicPr>
          <p:nvPr/>
        </p:nvPicPr>
        <p:blipFill>
          <a:blip r:embed="rId2"/>
          <a:stretch>
            <a:fillRect/>
          </a:stretch>
        </p:blipFill>
        <p:spPr>
          <a:xfrm>
            <a:off x="6985048" y="977022"/>
            <a:ext cx="3958088" cy="936221"/>
          </a:xfrm>
          <a:prstGeom prst="rect">
            <a:avLst/>
          </a:prstGeom>
        </p:spPr>
      </p:pic>
      <p:pic>
        <p:nvPicPr>
          <p:cNvPr id="14" name="Picture 13">
            <a:extLst>
              <a:ext uri="{FF2B5EF4-FFF2-40B4-BE49-F238E27FC236}">
                <a16:creationId xmlns:a16="http://schemas.microsoft.com/office/drawing/2014/main" id="{34B348BD-A2F6-402E-B0EF-FD6D02594ACF}"/>
              </a:ext>
            </a:extLst>
          </p:cNvPr>
          <p:cNvPicPr>
            <a:picLocks noChangeAspect="1"/>
          </p:cNvPicPr>
          <p:nvPr/>
        </p:nvPicPr>
        <p:blipFill>
          <a:blip r:embed="rId3"/>
          <a:stretch>
            <a:fillRect/>
          </a:stretch>
        </p:blipFill>
        <p:spPr>
          <a:xfrm>
            <a:off x="75456" y="0"/>
            <a:ext cx="5244883" cy="6858000"/>
          </a:xfrm>
          <a:prstGeom prst="rect">
            <a:avLst/>
          </a:prstGeom>
        </p:spPr>
      </p:pic>
      <p:sp>
        <p:nvSpPr>
          <p:cNvPr id="15" name="TextBox 14">
            <a:extLst>
              <a:ext uri="{FF2B5EF4-FFF2-40B4-BE49-F238E27FC236}">
                <a16:creationId xmlns:a16="http://schemas.microsoft.com/office/drawing/2014/main" id="{05A84F03-3BE5-4BFF-9DA4-E19E32FD84AE}"/>
              </a:ext>
            </a:extLst>
          </p:cNvPr>
          <p:cNvSpPr txBox="1"/>
          <p:nvPr/>
        </p:nvSpPr>
        <p:spPr>
          <a:xfrm>
            <a:off x="3229658" y="977022"/>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spTree>
    <p:extLst>
      <p:ext uri="{BB962C8B-B14F-4D97-AF65-F5344CB8AC3E}">
        <p14:creationId xmlns:p14="http://schemas.microsoft.com/office/powerpoint/2010/main" val="95135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26</a:t>
            </a:fld>
            <a:endParaRPr lang="en-US"/>
          </a:p>
        </p:txBody>
      </p:sp>
      <p:pic>
        <p:nvPicPr>
          <p:cNvPr id="6" name="Picture 5"/>
          <p:cNvPicPr>
            <a:picLocks noChangeAspect="1"/>
          </p:cNvPicPr>
          <p:nvPr/>
        </p:nvPicPr>
        <p:blipFill>
          <a:blip r:embed="rId2"/>
          <a:stretch>
            <a:fillRect/>
          </a:stretch>
        </p:blipFill>
        <p:spPr>
          <a:xfrm>
            <a:off x="838200" y="1819914"/>
            <a:ext cx="6971392" cy="4678170"/>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
        <p:nvSpPr>
          <p:cNvPr id="2" name="TextBox 1">
            <a:extLst>
              <a:ext uri="{FF2B5EF4-FFF2-40B4-BE49-F238E27FC236}">
                <a16:creationId xmlns:a16="http://schemas.microsoft.com/office/drawing/2014/main" id="{949834CC-EE51-45E6-AC16-55466089F92B}"/>
              </a:ext>
            </a:extLst>
          </p:cNvPr>
          <p:cNvSpPr txBox="1"/>
          <p:nvPr/>
        </p:nvSpPr>
        <p:spPr>
          <a:xfrm>
            <a:off x="8339015" y="4704862"/>
            <a:ext cx="2122761" cy="369332"/>
          </a:xfrm>
          <a:prstGeom prst="rect">
            <a:avLst/>
          </a:prstGeom>
          <a:noFill/>
        </p:spPr>
        <p:txBody>
          <a:bodyPr wrap="none" rtlCol="0">
            <a:spAutoFit/>
          </a:bodyPr>
          <a:lstStyle/>
          <a:p>
            <a:r>
              <a:rPr lang="en-US" dirty="0"/>
              <a:t>compare difference?</a:t>
            </a:r>
          </a:p>
        </p:txBody>
      </p:sp>
    </p:spTree>
    <p:extLst>
      <p:ext uri="{BB962C8B-B14F-4D97-AF65-F5344CB8AC3E}">
        <p14:creationId xmlns:p14="http://schemas.microsoft.com/office/powerpoint/2010/main" val="138511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redirect these outputs to a different place (like a file);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command &gt; output is just a shortcut for command 1&gt; output;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use &amp;[FILE_DESCRIPTOR] to reference a file descriptor value;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27</a:t>
            </a:fld>
            <a:endParaRPr lang="en-US"/>
          </a:p>
        </p:txBody>
      </p:sp>
    </p:spTree>
    <p:extLst>
      <p:ext uri="{BB962C8B-B14F-4D97-AF65-F5344CB8AC3E}">
        <p14:creationId xmlns:p14="http://schemas.microsoft.com/office/powerpoint/2010/main" val="965843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2667" dirty="0"/>
              <a:t>Bind shell - attacker's machine acts as a client and victim's machine acts as a server opening up a communication port on the victim and waiting for the client to connect to it and then issue commands that will be remotely (with respect to the attacker) executed on the victim's machine. </a:t>
            </a:r>
          </a:p>
          <a:p>
            <a:pPr>
              <a:buFont typeface="Arial" panose="020B0604020202020204" pitchFamily="34" charset="0"/>
              <a:buChar char="•"/>
            </a:pPr>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28</a:t>
            </a:fld>
            <a:endParaRPr lang="en"/>
          </a:p>
        </p:txBody>
      </p:sp>
    </p:spTree>
    <p:extLst>
      <p:ext uri="{BB962C8B-B14F-4D97-AF65-F5344CB8AC3E}">
        <p14:creationId xmlns:p14="http://schemas.microsoft.com/office/powerpoint/2010/main" val="494372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machine acts 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29</a:t>
            </a:fld>
            <a:endParaRPr lang="en"/>
          </a:p>
        </p:txBody>
      </p:sp>
    </p:spTree>
    <p:extLst>
      <p:ext uri="{BB962C8B-B14F-4D97-AF65-F5344CB8AC3E}">
        <p14:creationId xmlns:p14="http://schemas.microsoft.com/office/powerpoint/2010/main" val="205825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53199-C999-4C1F-8E71-71D4B05B93DB}"/>
              </a:ext>
            </a:extLst>
          </p:cNvPr>
          <p:cNvSpPr>
            <a:spLocks noGrp="1"/>
          </p:cNvSpPr>
          <p:nvPr>
            <p:ph type="title"/>
          </p:nvPr>
        </p:nvSpPr>
        <p:spPr/>
        <p:txBody>
          <a:bodyPr/>
          <a:lstStyle/>
          <a:p>
            <a:r>
              <a:rPr lang="en-GB" dirty="0"/>
              <a:t>Input and output devices are files!</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3</a:t>
            </a:fld>
            <a:endParaRPr lang="en"/>
          </a:p>
        </p:txBody>
      </p:sp>
      <p:pic>
        <p:nvPicPr>
          <p:cNvPr id="4" name="Picture 3"/>
          <p:cNvPicPr>
            <a:picLocks noChangeAspect="1"/>
          </p:cNvPicPr>
          <p:nvPr/>
        </p:nvPicPr>
        <p:blipFill>
          <a:blip r:embed="rId2"/>
          <a:stretch>
            <a:fillRect/>
          </a:stretch>
        </p:blipFill>
        <p:spPr>
          <a:xfrm>
            <a:off x="5006568" y="2428139"/>
            <a:ext cx="5689840" cy="3647732"/>
          </a:xfrm>
          <a:prstGeom prst="rect">
            <a:avLst/>
          </a:prstGeom>
        </p:spPr>
      </p:pic>
      <p:sp>
        <p:nvSpPr>
          <p:cNvPr id="5" name="Oval 4"/>
          <p:cNvSpPr/>
          <p:nvPr/>
        </p:nvSpPr>
        <p:spPr>
          <a:xfrm>
            <a:off x="612186" y="35848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313482" y="3014715"/>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313482" y="4308470"/>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cxnSpLocks/>
            <a:endCxn id="12" idx="3"/>
          </p:cNvCxnSpPr>
          <p:nvPr/>
        </p:nvCxnSpPr>
        <p:spPr>
          <a:xfrm flipH="1">
            <a:off x="4448980" y="3277852"/>
            <a:ext cx="1741706" cy="8155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020384" y="3128571"/>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cxnSpLocks/>
          </p:cNvCxnSpPr>
          <p:nvPr/>
        </p:nvCxnSpPr>
        <p:spPr>
          <a:xfrm>
            <a:off x="3855063" y="4308470"/>
            <a:ext cx="2458419" cy="36400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cxnSpLocks/>
          </p:cNvCxnSpPr>
          <p:nvPr/>
        </p:nvCxnSpPr>
        <p:spPr>
          <a:xfrm flipV="1">
            <a:off x="5006568" y="4920263"/>
            <a:ext cx="1306914" cy="3159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822" y="3874919"/>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2892657" y="5057935"/>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
        <p:nvSpPr>
          <p:cNvPr id="15" name="TextBox 14">
            <a:extLst>
              <a:ext uri="{FF2B5EF4-FFF2-40B4-BE49-F238E27FC236}">
                <a16:creationId xmlns:a16="http://schemas.microsoft.com/office/drawing/2014/main" id="{7948123A-D870-4BDE-9461-61E542D4231B}"/>
              </a:ext>
            </a:extLst>
          </p:cNvPr>
          <p:cNvSpPr txBox="1"/>
          <p:nvPr/>
        </p:nvSpPr>
        <p:spPr>
          <a:xfrm>
            <a:off x="1617366" y="1885730"/>
            <a:ext cx="2831614" cy="369332"/>
          </a:xfrm>
          <a:prstGeom prst="rect">
            <a:avLst/>
          </a:prstGeom>
          <a:noFill/>
        </p:spPr>
        <p:txBody>
          <a:bodyPr wrap="square">
            <a:spAutoFit/>
          </a:bodyPr>
          <a:lstStyle/>
          <a:p>
            <a:r>
              <a:rPr lang="en-US" dirty="0"/>
              <a:t>FILE_</a:t>
            </a:r>
            <a:r>
              <a:rPr lang="en-US"/>
              <a:t>DESCRIPTOR 0,1,2</a:t>
            </a:r>
            <a:endParaRPr lang="en-US" dirty="0"/>
          </a:p>
        </p:txBody>
      </p:sp>
      <p:cxnSp>
        <p:nvCxnSpPr>
          <p:cNvPr id="7" name="Straight Arrow Connector 6">
            <a:extLst>
              <a:ext uri="{FF2B5EF4-FFF2-40B4-BE49-F238E27FC236}">
                <a16:creationId xmlns:a16="http://schemas.microsoft.com/office/drawing/2014/main" id="{668D3B19-1B49-4642-AA68-914F4B576A5D}"/>
              </a:ext>
            </a:extLst>
          </p:cNvPr>
          <p:cNvCxnSpPr>
            <a:cxnSpLocks/>
            <a:stCxn id="15" idx="2"/>
          </p:cNvCxnSpPr>
          <p:nvPr/>
        </p:nvCxnSpPr>
        <p:spPr>
          <a:xfrm>
            <a:off x="3033173" y="2255062"/>
            <a:ext cx="225842" cy="75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817267-0AE1-4201-B235-FE819981F7BA}"/>
              </a:ext>
            </a:extLst>
          </p:cNvPr>
          <p:cNvCxnSpPr>
            <a:cxnSpLocks/>
            <a:stCxn id="15" idx="2"/>
          </p:cNvCxnSpPr>
          <p:nvPr/>
        </p:nvCxnSpPr>
        <p:spPr>
          <a:xfrm>
            <a:off x="3033173" y="2255062"/>
            <a:ext cx="176265" cy="175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D02304-3AA7-4BE6-ADE4-9A6A9AD6BDEE}"/>
              </a:ext>
            </a:extLst>
          </p:cNvPr>
          <p:cNvCxnSpPr>
            <a:cxnSpLocks/>
            <a:stCxn id="15" idx="2"/>
          </p:cNvCxnSpPr>
          <p:nvPr/>
        </p:nvCxnSpPr>
        <p:spPr>
          <a:xfrm flipH="1">
            <a:off x="3020385" y="2255062"/>
            <a:ext cx="12788" cy="272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Document outline">
            <a:extLst>
              <a:ext uri="{FF2B5EF4-FFF2-40B4-BE49-F238E27FC236}">
                <a16:creationId xmlns:a16="http://schemas.microsoft.com/office/drawing/2014/main" id="{E8B751FF-E3B2-4E2C-9A07-0B8C74975A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0282" y="3029594"/>
            <a:ext cx="914400" cy="914400"/>
          </a:xfrm>
          <a:prstGeom prst="rect">
            <a:avLst/>
          </a:prstGeom>
        </p:spPr>
      </p:pic>
      <p:pic>
        <p:nvPicPr>
          <p:cNvPr id="23" name="Graphic 22" descr="Document outline">
            <a:extLst>
              <a:ext uri="{FF2B5EF4-FFF2-40B4-BE49-F238E27FC236}">
                <a16:creationId xmlns:a16="http://schemas.microsoft.com/office/drawing/2014/main" id="{193E8457-634C-4969-8489-9B765DF3E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5865" y="3810178"/>
            <a:ext cx="914400" cy="914400"/>
          </a:xfrm>
          <a:prstGeom prst="rect">
            <a:avLst/>
          </a:prstGeom>
        </p:spPr>
      </p:pic>
      <p:pic>
        <p:nvPicPr>
          <p:cNvPr id="24" name="Graphic 23" descr="Document outline">
            <a:extLst>
              <a:ext uri="{FF2B5EF4-FFF2-40B4-BE49-F238E27FC236}">
                <a16:creationId xmlns:a16="http://schemas.microsoft.com/office/drawing/2014/main" id="{3C53C358-2B72-4BAB-A0E3-60E4D8B801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1192" y="4779037"/>
            <a:ext cx="914400" cy="914400"/>
          </a:xfrm>
          <a:prstGeom prst="rect">
            <a:avLst/>
          </a:prstGeom>
        </p:spPr>
      </p:pic>
      <p:cxnSp>
        <p:nvCxnSpPr>
          <p:cNvPr id="27" name="Elbow Connector 16">
            <a:extLst>
              <a:ext uri="{FF2B5EF4-FFF2-40B4-BE49-F238E27FC236}">
                <a16:creationId xmlns:a16="http://schemas.microsoft.com/office/drawing/2014/main" id="{ECF64E2B-67BE-486D-8D10-C772477498DE}"/>
              </a:ext>
            </a:extLst>
          </p:cNvPr>
          <p:cNvCxnSpPr>
            <a:cxnSpLocks/>
            <a:stCxn id="5" idx="4"/>
          </p:cNvCxnSpPr>
          <p:nvPr/>
        </p:nvCxnSpPr>
        <p:spPr>
          <a:xfrm>
            <a:off x="1620877" y="4672476"/>
            <a:ext cx="1267883" cy="6162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6F8C3-3F4E-45B7-BE04-DD7F97537D17}"/>
              </a:ext>
            </a:extLst>
          </p:cNvPr>
          <p:cNvCxnSpPr>
            <a:cxnSpLocks/>
          </p:cNvCxnSpPr>
          <p:nvPr/>
        </p:nvCxnSpPr>
        <p:spPr>
          <a:xfrm>
            <a:off x="2607073" y="4147440"/>
            <a:ext cx="743192" cy="7850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27D77B53-BE89-4FFD-BF82-B11ACA988712}"/>
              </a:ext>
            </a:extLst>
          </p:cNvPr>
          <p:cNvCxnSpPr>
            <a:cxnSpLocks/>
            <a:endCxn id="5" idx="7"/>
          </p:cNvCxnSpPr>
          <p:nvPr/>
        </p:nvCxnSpPr>
        <p:spPr>
          <a:xfrm flipH="1">
            <a:off x="2334128" y="3508684"/>
            <a:ext cx="658544" cy="23544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6927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4ABA-149E-4CE9-98C4-9F02F632CB5C}"/>
              </a:ext>
            </a:extLst>
          </p:cNvPr>
          <p:cNvSpPr>
            <a:spLocks noGrp="1"/>
          </p:cNvSpPr>
          <p:nvPr>
            <p:ph type="title"/>
          </p:nvPr>
        </p:nvSpPr>
        <p:spPr/>
        <p:txBody>
          <a:bodyPr/>
          <a:lstStyle/>
          <a:p>
            <a:r>
              <a:rPr lang="en-US" i="1" dirty="0"/>
              <a:t>Assignment</a:t>
            </a:r>
          </a:p>
        </p:txBody>
      </p:sp>
      <p:sp>
        <p:nvSpPr>
          <p:cNvPr id="3" name="Text Placeholder 2">
            <a:extLst>
              <a:ext uri="{FF2B5EF4-FFF2-40B4-BE49-F238E27FC236}">
                <a16:creationId xmlns:a16="http://schemas.microsoft.com/office/drawing/2014/main" id="{E557CAF6-7771-4DA8-97BD-9E8E765BDF8E}"/>
              </a:ext>
            </a:extLst>
          </p:cNvPr>
          <p:cNvSpPr>
            <a:spLocks noGrp="1"/>
          </p:cNvSpPr>
          <p:nvPr>
            <p:ph type="body" idx="1"/>
          </p:nvPr>
        </p:nvSpPr>
        <p:spPr/>
        <p:txBody>
          <a:bodyPr/>
          <a:lstStyle/>
          <a:p>
            <a:pPr>
              <a:buFont typeface="Arial" panose="020B0604020202020204" pitchFamily="34" charset="0"/>
              <a:buChar char="•"/>
            </a:pPr>
            <a:r>
              <a:rPr lang="en-US" dirty="0"/>
              <a:t>Create a file in Windows</a:t>
            </a:r>
          </a:p>
          <a:p>
            <a:pPr lvl="1">
              <a:buFont typeface="Arial" panose="020B0604020202020204" pitchFamily="34" charset="0"/>
              <a:buChar char="•"/>
            </a:pPr>
            <a:r>
              <a:rPr lang="en-US" dirty="0"/>
              <a:t>name it </a:t>
            </a:r>
            <a:r>
              <a:rPr lang="en-US" i="1" dirty="0">
                <a:solidFill>
                  <a:srgbClr val="FF0000"/>
                </a:solidFill>
              </a:rPr>
              <a:t>yourFisrtLastNameEvidence.txt</a:t>
            </a:r>
          </a:p>
          <a:p>
            <a:pPr lvl="1">
              <a:buFont typeface="Arial" panose="020B0604020202020204" pitchFamily="34" charset="0"/>
              <a:buChar char="•"/>
            </a:pPr>
            <a:r>
              <a:rPr lang="en-US" dirty="0"/>
              <a:t>the content of the file “hello </a:t>
            </a:r>
            <a:r>
              <a:rPr lang="en-US" i="1" dirty="0" err="1">
                <a:solidFill>
                  <a:srgbClr val="FF0000"/>
                </a:solidFill>
              </a:rPr>
              <a:t>yourname</a:t>
            </a:r>
            <a:r>
              <a:rPr lang="en-US" i="1" dirty="0">
                <a:solidFill>
                  <a:srgbClr val="FF0000"/>
                </a:solidFill>
              </a:rPr>
              <a:t>!</a:t>
            </a:r>
            <a:r>
              <a:rPr lang="en-US" dirty="0"/>
              <a:t>”</a:t>
            </a:r>
          </a:p>
          <a:p>
            <a:pPr>
              <a:buFont typeface="Arial" panose="020B0604020202020204" pitchFamily="34" charset="0"/>
              <a:buChar char="•"/>
            </a:pPr>
            <a:r>
              <a:rPr lang="en-US" dirty="0"/>
              <a:t>You don’t allow to touch Windows directly after you create the file</a:t>
            </a:r>
          </a:p>
          <a:p>
            <a:pPr lvl="1">
              <a:buFont typeface="Arial" panose="020B0604020202020204" pitchFamily="34" charset="0"/>
              <a:buChar char="•"/>
            </a:pPr>
            <a:r>
              <a:rPr lang="en-US" dirty="0"/>
              <a:t>you allow to access Windows from Kali</a:t>
            </a:r>
          </a:p>
          <a:p>
            <a:pPr lvl="1">
              <a:buFont typeface="Arial" panose="020B0604020202020204" pitchFamily="34" charset="0"/>
              <a:buChar char="•"/>
            </a:pPr>
            <a:r>
              <a:rPr lang="en-US" dirty="0"/>
              <a:t>assume </a:t>
            </a:r>
            <a:r>
              <a:rPr lang="en-US" dirty="0" err="1"/>
              <a:t>nmap</a:t>
            </a:r>
            <a:r>
              <a:rPr lang="en-US" dirty="0"/>
              <a:t> is installed</a:t>
            </a:r>
          </a:p>
          <a:p>
            <a:pPr>
              <a:buFont typeface="Arial" panose="020B0604020202020204" pitchFamily="34" charset="0"/>
              <a:buChar char="•"/>
            </a:pPr>
            <a:r>
              <a:rPr lang="en-US" dirty="0"/>
              <a:t>Remotely acquire the file from Kali</a:t>
            </a:r>
          </a:p>
          <a:p>
            <a:pPr lvl="1">
              <a:buFont typeface="Arial" panose="020B0604020202020204" pitchFamily="34" charset="0"/>
              <a:buChar char="•"/>
            </a:pPr>
            <a:r>
              <a:rPr lang="en-US" dirty="0"/>
              <a:t>use command lines, e.g., </a:t>
            </a:r>
            <a:r>
              <a:rPr lang="en-US" dirty="0" err="1">
                <a:solidFill>
                  <a:srgbClr val="7030A0"/>
                </a:solidFill>
              </a:rPr>
              <a:t>nc</a:t>
            </a:r>
            <a:endParaRPr lang="en-US" dirty="0">
              <a:solidFill>
                <a:srgbClr val="7030A0"/>
              </a:solidFill>
            </a:endParaRPr>
          </a:p>
          <a:p>
            <a:pPr marL="93131" indent="0">
              <a:buNone/>
            </a:pPr>
            <a:endParaRPr lang="en-US" dirty="0">
              <a:solidFill>
                <a:srgbClr val="7030A0"/>
              </a:solidFill>
            </a:endParaRPr>
          </a:p>
          <a:p>
            <a:pPr marL="745049" lvl="1" indent="0">
              <a:buNone/>
            </a:pPr>
            <a:endParaRPr lang="en-US" dirty="0"/>
          </a:p>
        </p:txBody>
      </p:sp>
    </p:spTree>
    <p:extLst>
      <p:ext uri="{BB962C8B-B14F-4D97-AF65-F5344CB8AC3E}">
        <p14:creationId xmlns:p14="http://schemas.microsoft.com/office/powerpoint/2010/main" val="291034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r>
              <a:rPr lang="en-US" sz="2667" dirty="0">
                <a:hlinkClick r:id="rId2"/>
              </a:rPr>
              <a:t>http://www.learnlinux.org.za/courses/build/shell-scripting/ch01s04.html</a:t>
            </a:r>
            <a:endParaRPr lang="en-US" sz="2667" dirty="0"/>
          </a:p>
          <a:p>
            <a:r>
              <a:rPr lang="en-US" sz="2667" dirty="0">
                <a:hlinkClick r:id="rId3"/>
              </a:rPr>
              <a:t>https://en.wikipedia.org/wiki/Standard_streams</a:t>
            </a:r>
            <a:endParaRPr lang="en-US" sz="2667" dirty="0"/>
          </a:p>
          <a:p>
            <a:r>
              <a:rPr lang="en-US" sz="2667" dirty="0">
                <a:hlinkClick r:id="rId4"/>
              </a:rPr>
              <a:t>https://www.brianstorti.com/understanding-shell-script-idiom-redirect/</a:t>
            </a:r>
            <a:endParaRPr lang="en-US" sz="2667" dirty="0"/>
          </a:p>
          <a:p>
            <a:r>
              <a:rPr lang="en-US" sz="2667" dirty="0">
                <a:hlinkClick r:id="rId5"/>
              </a:rPr>
              <a:t>https://www.computerhope.com/unix/nc.htm</a:t>
            </a:r>
            <a:endParaRPr lang="en-US" sz="2667" dirty="0"/>
          </a:p>
          <a:p>
            <a:r>
              <a:rPr lang="en-US" sz="2667" dirty="0">
                <a:hlinkClick r:id="rId6"/>
              </a:rPr>
              <a:t>https://www.sans.org/security-resources/sec560/netcat_cheat_sheet_v1.pdf</a:t>
            </a:r>
            <a:endParaRPr lang="en-US" sz="2667" dirty="0"/>
          </a:p>
          <a:p>
            <a:r>
              <a:rPr lang="en-US" sz="2667" dirty="0"/>
              <a:t>https://stackoverflow.com/questions/35271850/what-is-a-reverse-shell</a:t>
            </a:r>
          </a:p>
        </p:txBody>
      </p:sp>
    </p:spTree>
    <p:extLst>
      <p:ext uri="{BB962C8B-B14F-4D97-AF65-F5344CB8AC3E}">
        <p14:creationId xmlns:p14="http://schemas.microsoft.com/office/powerpoint/2010/main" val="37820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4</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cxnSpLocks/>
            <a:stCxn id="5" idx="6"/>
          </p:cNvCxnSpPr>
          <p:nvPr/>
        </p:nvCxnSpPr>
        <p:spPr>
          <a:xfrm>
            <a:off x="2648908" y="2876960"/>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2604877" y="2238001"/>
            <a:ext cx="1415772"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pic>
        <p:nvPicPr>
          <p:cNvPr id="4" name="Graphic 3" descr="Document outline">
            <a:extLst>
              <a:ext uri="{FF2B5EF4-FFF2-40B4-BE49-F238E27FC236}">
                <a16:creationId xmlns:a16="http://schemas.microsoft.com/office/drawing/2014/main" id="{53BBAAEF-47FD-4233-BA5D-FEFD81D7C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1" name="Straight Arrow Connector 10">
            <a:extLst>
              <a:ext uri="{FF2B5EF4-FFF2-40B4-BE49-F238E27FC236}">
                <a16:creationId xmlns:a16="http://schemas.microsoft.com/office/drawing/2014/main" id="{87D0A159-7E14-4BF7-9CB0-3297C5F40739}"/>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a16="http://schemas.microsoft.com/office/drawing/2014/main" id="{55968F36-E404-48E8-80CA-52C67852A6DD}"/>
              </a:ext>
            </a:extLst>
          </p:cNvPr>
          <p:cNvSpPr txBox="1"/>
          <p:nvPr/>
        </p:nvSpPr>
        <p:spPr>
          <a:xfrm>
            <a:off x="2648908" y="5009745"/>
            <a:ext cx="1339277" cy="369332"/>
          </a:xfrm>
          <a:prstGeom prst="rect">
            <a:avLst/>
          </a:prstGeom>
          <a:noFill/>
        </p:spPr>
        <p:txBody>
          <a:bodyPr wrap="none" rtlCol="0">
            <a:spAutoFit/>
          </a:bodyPr>
          <a:lstStyle/>
          <a:p>
            <a:r>
              <a:rPr lang="en-GB" dirty="0"/>
              <a:t>input device</a:t>
            </a:r>
            <a:endParaRPr lang="en-US" dirty="0"/>
          </a:p>
        </p:txBody>
      </p:sp>
      <p:cxnSp>
        <p:nvCxnSpPr>
          <p:cNvPr id="9" name="Straight Arrow Connector 8">
            <a:extLst>
              <a:ext uri="{FF2B5EF4-FFF2-40B4-BE49-F238E27FC236}">
                <a16:creationId xmlns:a16="http://schemas.microsoft.com/office/drawing/2014/main" id="{5C0C229B-39E8-4380-B31C-90D155704E16}"/>
              </a:ext>
            </a:extLst>
          </p:cNvPr>
          <p:cNvCxnSpPr>
            <a:cxnSpLocks/>
          </p:cNvCxnSpPr>
          <p:nvPr/>
        </p:nvCxnSpPr>
        <p:spPr>
          <a:xfrm flipV="1">
            <a:off x="3446585" y="3598070"/>
            <a:ext cx="493117" cy="1302176"/>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15D5362-5842-42FF-BAD5-A5844F8B353C}"/>
              </a:ext>
            </a:extLst>
          </p:cNvPr>
          <p:cNvCxnSpPr>
            <a:cxnSpLocks/>
          </p:cNvCxnSpPr>
          <p:nvPr/>
        </p:nvCxnSpPr>
        <p:spPr>
          <a:xfrm flipH="1">
            <a:off x="4313866" y="2332415"/>
            <a:ext cx="1019681" cy="59911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8902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5</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Tree>
    <p:extLst>
      <p:ext uri="{BB962C8B-B14F-4D97-AF65-F5344CB8AC3E}">
        <p14:creationId xmlns:p14="http://schemas.microsoft.com/office/powerpoint/2010/main" val="143529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6</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myflle.txt 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7" name="Picture 6"/>
          <p:cNvPicPr>
            <a:picLocks noChangeAspect="1"/>
          </p:cNvPicPr>
          <p:nvPr/>
        </p:nvPicPr>
        <p:blipFill>
          <a:blip r:embed="rId3"/>
          <a:stretch>
            <a:fillRect/>
          </a:stretch>
        </p:blipFill>
        <p:spPr>
          <a:xfrm>
            <a:off x="6048732" y="5818693"/>
            <a:ext cx="3251200" cy="469900"/>
          </a:xfrm>
          <a:prstGeom prst="rect">
            <a:avLst/>
          </a:prstGeom>
        </p:spPr>
      </p:pic>
      <p:pic>
        <p:nvPicPr>
          <p:cNvPr id="10" name="Graphic 9" descr="Document outline">
            <a:extLst>
              <a:ext uri="{FF2B5EF4-FFF2-40B4-BE49-F238E27FC236}">
                <a16:creationId xmlns:a16="http://schemas.microsoft.com/office/drawing/2014/main" id="{2039D276-9706-43EB-83A2-1A66F8880A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5387" y="2005125"/>
            <a:ext cx="914400" cy="914400"/>
          </a:xfrm>
          <a:prstGeom prst="rect">
            <a:avLst/>
          </a:prstGeom>
        </p:spPr>
      </p:pic>
    </p:spTree>
    <p:extLst>
      <p:ext uri="{BB962C8B-B14F-4D97-AF65-F5344CB8AC3E}">
        <p14:creationId xmlns:p14="http://schemas.microsoft.com/office/powerpoint/2010/main" val="3015196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7</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cxnSpLocks/>
            <a:endCxn id="13" idx="1"/>
          </p:cNvCxnSpPr>
          <p:nvPr/>
        </p:nvCxnSpPr>
        <p:spPr>
          <a:xfrm flipV="1">
            <a:off x="2973444" y="3000290"/>
            <a:ext cx="621520" cy="100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136057" y="2232403"/>
            <a:ext cx="1138453" cy="461665"/>
          </a:xfrm>
          <a:prstGeom prst="rect">
            <a:avLst/>
          </a:prstGeom>
          <a:noFill/>
        </p:spPr>
        <p:txBody>
          <a:bodyPr wrap="none" rtlCol="0">
            <a:spAutoFit/>
          </a:bodyPr>
          <a:lstStyle/>
          <a:p>
            <a:r>
              <a:rPr lang="en-US" sz="2400" dirty="0">
                <a:solidFill>
                  <a:srgbClr val="FF0000"/>
                </a:solidFill>
              </a:rPr>
              <a:t>2&gt;    </a:t>
            </a:r>
            <a:r>
              <a:rPr lang="en-US" sz="2400" dirty="0"/>
              <a:t>err</a:t>
            </a:r>
          </a:p>
        </p:txBody>
      </p:sp>
      <p:sp>
        <p:nvSpPr>
          <p:cNvPr id="6" name="TextBox 5"/>
          <p:cNvSpPr txBox="1"/>
          <p:nvPr/>
        </p:nvSpPr>
        <p:spPr>
          <a:xfrm>
            <a:off x="4238118" y="4601455"/>
            <a:ext cx="8102987" cy="830997"/>
          </a:xfrm>
          <a:prstGeom prst="rect">
            <a:avLst/>
          </a:prstGeom>
          <a:noFill/>
        </p:spPr>
        <p:txBody>
          <a:bodyPr wrap="none" rtlCol="0">
            <a:spAutoFit/>
          </a:bodyPr>
          <a:lstStyle/>
          <a:p>
            <a:r>
              <a:rPr lang="en-US" sz="2400" dirty="0"/>
              <a:t>Save error message to a file </a:t>
            </a:r>
            <a:r>
              <a:rPr lang="en-US" sz="2400" dirty="0">
                <a:solidFill>
                  <a:srgbClr val="FF0000"/>
                </a:solidFill>
              </a:rPr>
              <a:t>error.txt</a:t>
            </a:r>
            <a:r>
              <a:rPr lang="en-US" sz="2400" dirty="0"/>
              <a:t> as system can’t find </a:t>
            </a:r>
            <a:r>
              <a:rPr lang="en-US" sz="2400" dirty="0">
                <a:solidFill>
                  <a:srgbClr val="FF0000"/>
                </a:solidFill>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3" name="Graphic 12" descr="Document outline">
            <a:extLst>
              <a:ext uri="{FF2B5EF4-FFF2-40B4-BE49-F238E27FC236}">
                <a16:creationId xmlns:a16="http://schemas.microsoft.com/office/drawing/2014/main" id="{6D4CB1C1-5E6E-4A60-AA2A-6F438E77F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5" name="Straight Arrow Connector 14">
            <a:extLst>
              <a:ext uri="{FF2B5EF4-FFF2-40B4-BE49-F238E27FC236}">
                <a16:creationId xmlns:a16="http://schemas.microsoft.com/office/drawing/2014/main" id="{BF32E79E-7808-4B3C-A85C-7876A58075FA}"/>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7425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Networking</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8</a:t>
            </a:fld>
            <a:endParaRPr lang="en"/>
          </a:p>
        </p:txBody>
      </p:sp>
    </p:spTree>
    <p:extLst>
      <p:ext uri="{BB962C8B-B14F-4D97-AF65-F5344CB8AC3E}">
        <p14:creationId xmlns:p14="http://schemas.microsoft.com/office/powerpoint/2010/main" val="251842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p:spTree>
    <p:extLst>
      <p:ext uri="{BB962C8B-B14F-4D97-AF65-F5344CB8AC3E}">
        <p14:creationId xmlns:p14="http://schemas.microsoft.com/office/powerpoint/2010/main" val="241664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3426</TotalTime>
  <Words>880</Words>
  <Application>Microsoft Office PowerPoint</Application>
  <PresentationFormat>Widescreen</PresentationFormat>
  <Paragraphs>141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 Unicode MS</vt:lpstr>
      <vt:lpstr>Arial</vt:lpstr>
      <vt:lpstr>Calibri</vt:lpstr>
      <vt:lpstr>Calibri Light</vt:lpstr>
      <vt:lpstr>Helvetica</vt:lpstr>
      <vt:lpstr>Office Theme</vt:lpstr>
      <vt:lpstr>Advanced Linux Commands</vt:lpstr>
      <vt:lpstr>Standard input/output/error</vt:lpstr>
      <vt:lpstr>Input and output devices are files!</vt:lpstr>
      <vt:lpstr>Standard output: stdout</vt:lpstr>
      <vt:lpstr>Another example</vt:lpstr>
      <vt:lpstr>Standard input: stdin</vt:lpstr>
      <vt:lpstr>Standard error: stderr</vt:lpstr>
      <vt:lpstr>Networking</vt:lpstr>
      <vt:lpstr>Chatting</vt:lpstr>
      <vt:lpstr>Forensic Data Transfer</vt:lpstr>
      <vt:lpstr>Your work</vt:lpstr>
      <vt:lpstr>Goal : Communication between two machines</vt:lpstr>
      <vt:lpstr>Goal</vt:lpstr>
      <vt:lpstr>PowerPoint Presentation</vt:lpstr>
      <vt:lpstr>PowerPoint Presentation</vt:lpstr>
      <vt:lpstr>Create a backdoor at Window 10/Remote File Acquisition</vt:lpstr>
      <vt:lpstr>Same Goal</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Assignment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2022-02-28T17:44:59Z</dcterms:modified>
</cp:coreProperties>
</file>