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6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7" r:id="rId33"/>
    <p:sldId id="3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2418D-DE68-4B3B-96F3-F4D7267D1273}" v="54" dt="2022-03-07T21:42:41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5" autoAdjust="0"/>
    <p:restoredTop sz="86667" autoAdjust="0"/>
  </p:normalViewPr>
  <p:slideViewPr>
    <p:cSldViewPr snapToGrid="0">
      <p:cViewPr>
        <p:scale>
          <a:sx n="100" d="100"/>
          <a:sy n="100" d="100"/>
        </p:scale>
        <p:origin x="403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 sldOrd">
      <pc:chgData name="Weifeng Xu" userId="e7aed605-a3dd-4d5a-a692-a87037af107b" providerId="ADAL" clId="{8442418D-DE68-4B3B-96F3-F4D7267D1273}" dt="2022-03-07T23:06:32.398" v="1034" actId="207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  <pc:spChg chg="mod">
          <ac:chgData name="Weifeng Xu" userId="e7aed605-a3dd-4d5a-a692-a87037af107b" providerId="ADAL" clId="{8442418D-DE68-4B3B-96F3-F4D7267D1273}" dt="2021-08-11T02:13:54.098" v="32" actId="20577"/>
          <ac:spMkLst>
            <pc:docMk/>
            <pc:sldMk cId="1325061211" sldId="256"/>
            <ac:spMk id="2" creationId="{00000000-0000-0000-0000-000000000000}"/>
          </ac:spMkLst>
        </pc:spChg>
        <pc:spChg chg="add mod">
          <ac:chgData name="Weifeng Xu" userId="e7aed605-a3dd-4d5a-a692-a87037af107b" providerId="ADAL" clId="{8442418D-DE68-4B3B-96F3-F4D7267D1273}" dt="2021-08-11T02:14:42.872" v="38" actId="1076"/>
          <ac:spMkLst>
            <pc:docMk/>
            <pc:sldMk cId="1325061211" sldId="256"/>
            <ac:spMk id="5" creationId="{A42CD037-F951-4448-9019-DFE9A587D76C}"/>
          </ac:spMkLst>
        </pc:spChg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  <pc:spChg chg="mod">
          <ac:chgData name="Weifeng Xu" userId="e7aed605-a3dd-4d5a-a692-a87037af107b" providerId="ADAL" clId="{8442418D-DE68-4B3B-96F3-F4D7267D1273}" dt="2021-08-11T02:15:30.977" v="46" actId="20577"/>
          <ac:spMkLst>
            <pc:docMk/>
            <pc:sldMk cId="164444731" sldId="257"/>
            <ac:spMk id="2" creationId="{20FAFB64-D68E-4042-BD66-DCA35BB525A1}"/>
          </ac:spMkLst>
        </pc:spChg>
        <pc:spChg chg="mod">
          <ac:chgData name="Weifeng Xu" userId="e7aed605-a3dd-4d5a-a692-a87037af107b" providerId="ADAL" clId="{8442418D-DE68-4B3B-96F3-F4D7267D1273}" dt="2021-08-11T03:03:32.331" v="181" actId="6549"/>
          <ac:spMkLst>
            <pc:docMk/>
            <pc:sldMk cId="164444731" sldId="257"/>
            <ac:spMk id="3" creationId="{B7534839-B1EE-4CED-B037-255E8EFCAFAD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2" creationId="{D757614D-1A94-4B87-B140-F17AFFD1182F}"/>
          </ac:spMkLst>
        </pc:spChg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3" creationId="{EE27BD5B-2521-4606-ADCC-59D24BABA66B}"/>
          </ac:spMkLst>
        </pc:spChg>
        <pc:spChg chg="add mod ord">
          <ac:chgData name="Weifeng Xu" userId="e7aed605-a3dd-4d5a-a692-a87037af107b" providerId="ADAL" clId="{8442418D-DE68-4B3B-96F3-F4D7267D1273}" dt="2021-08-11T02:18:35.183" v="105" actId="20577"/>
          <ac:spMkLst>
            <pc:docMk/>
            <pc:sldMk cId="63441002" sldId="258"/>
            <ac:spMk id="4" creationId="{5B0E9B56-71DB-4ACB-86C1-5630CEB63F9B}"/>
          </ac:spMkLst>
        </pc:spChg>
        <pc:spChg chg="add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5" creationId="{B8CEA721-57A9-4BB1-B4BC-E169FC49FC18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2-03-07T19:44:45.222" v="839" actId="207"/>
        <pc:sldMkLst>
          <pc:docMk/>
          <pc:sldMk cId="4252162637" sldId="259"/>
        </pc:sldMkLst>
        <pc:spChg chg="del mod ord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2" creationId="{4F600568-95FE-4218-A9A0-53000B5DCA7D}"/>
          </ac:spMkLst>
        </pc:spChg>
        <pc:spChg chg="del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3" creationId="{26FD20DB-1A9D-4956-8EC1-750E33BA5574}"/>
          </ac:spMkLst>
        </pc:spChg>
        <pc:spChg chg="add del mod ord">
          <ac:chgData name="Weifeng Xu" userId="e7aed605-a3dd-4d5a-a692-a87037af107b" providerId="ADAL" clId="{8442418D-DE68-4B3B-96F3-F4D7267D1273}" dt="2021-08-11T02:19:20.177" v="110" actId="700"/>
          <ac:spMkLst>
            <pc:docMk/>
            <pc:sldMk cId="4252162637" sldId="259"/>
            <ac:spMk id="4" creationId="{A62AD99B-E689-44B2-9A33-53C5757F7895}"/>
          </ac:spMkLst>
        </pc:spChg>
        <pc:spChg chg="add mod ord">
          <ac:chgData name="Weifeng Xu" userId="e7aed605-a3dd-4d5a-a692-a87037af107b" providerId="ADAL" clId="{8442418D-DE68-4B3B-96F3-F4D7267D1273}" dt="2021-08-11T02:19:37.008" v="122" actId="313"/>
          <ac:spMkLst>
            <pc:docMk/>
            <pc:sldMk cId="4252162637" sldId="259"/>
            <ac:spMk id="5" creationId="{6DB8F364-37CF-4CAD-830C-FF173288B1FF}"/>
          </ac:spMkLst>
        </pc:spChg>
        <pc:spChg chg="add mod ord">
          <ac:chgData name="Weifeng Xu" userId="e7aed605-a3dd-4d5a-a692-a87037af107b" providerId="ADAL" clId="{8442418D-DE68-4B3B-96F3-F4D7267D1273}" dt="2022-03-07T19:44:45.222" v="839" actId="207"/>
          <ac:spMkLst>
            <pc:docMk/>
            <pc:sldMk cId="4252162637" sldId="259"/>
            <ac:spMk id="6" creationId="{9175B4A4-61BB-46C3-9239-E14076751F5E}"/>
          </ac:spMkLst>
        </pc:spChg>
      </pc:sldChg>
      <pc:sldChg chg="modSp new mod">
        <pc:chgData name="Weifeng Xu" userId="e7aed605-a3dd-4d5a-a692-a87037af107b" providerId="ADAL" clId="{8442418D-DE68-4B3B-96F3-F4D7267D1273}" dt="2022-03-07T19:46:27.048" v="857" actId="20577"/>
        <pc:sldMkLst>
          <pc:docMk/>
          <pc:sldMk cId="3701048862" sldId="260"/>
        </pc:sldMkLst>
        <pc:spChg chg="mod">
          <ac:chgData name="Weifeng Xu" userId="e7aed605-a3dd-4d5a-a692-a87037af107b" providerId="ADAL" clId="{8442418D-DE68-4B3B-96F3-F4D7267D1273}" dt="2022-03-07T19:46:27.048" v="857" actId="20577"/>
          <ac:spMkLst>
            <pc:docMk/>
            <pc:sldMk cId="3701048862" sldId="260"/>
            <ac:spMk id="2" creationId="{3B2BFAAA-12CF-4B85-94B0-90B501FFF101}"/>
          </ac:spMkLst>
        </pc:spChg>
        <pc:spChg chg="mod">
          <ac:chgData name="Weifeng Xu" userId="e7aed605-a3dd-4d5a-a692-a87037af107b" providerId="ADAL" clId="{8442418D-DE68-4B3B-96F3-F4D7267D1273}" dt="2021-08-11T02:58:18.344" v="162" actId="207"/>
          <ac:spMkLst>
            <pc:docMk/>
            <pc:sldMk cId="3701048862" sldId="260"/>
            <ac:spMk id="3" creationId="{76F88047-2E5D-4D5C-A336-D5830DA33A04}"/>
          </ac:spMkLst>
        </pc:spChg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  <pc:spChg chg="mod">
          <ac:chgData name="Weifeng Xu" userId="e7aed605-a3dd-4d5a-a692-a87037af107b" providerId="ADAL" clId="{8442418D-DE68-4B3B-96F3-F4D7267D1273}" dt="2021-08-11T03:02:21.114" v="176"/>
          <ac:spMkLst>
            <pc:docMk/>
            <pc:sldMk cId="271654677" sldId="261"/>
            <ac:spMk id="2" creationId="{373729DD-2F9F-4CE0-ABB1-FB1EA2234D35}"/>
          </ac:spMkLst>
        </pc:spChg>
        <pc:spChg chg="mod">
          <ac:chgData name="Weifeng Xu" userId="e7aed605-a3dd-4d5a-a692-a87037af107b" providerId="ADAL" clId="{8442418D-DE68-4B3B-96F3-F4D7267D1273}" dt="2021-08-11T03:02:36.703" v="180" actId="15"/>
          <ac:spMkLst>
            <pc:docMk/>
            <pc:sldMk cId="271654677" sldId="261"/>
            <ac:spMk id="3" creationId="{0BCACC05-A93E-41E0-B472-2BBA57C4A8A5}"/>
          </ac:spMkLst>
        </pc:spChg>
        <pc:picChg chg="add del">
          <ac:chgData name="Weifeng Xu" userId="e7aed605-a3dd-4d5a-a692-a87037af107b" providerId="ADAL" clId="{8442418D-DE68-4B3B-96F3-F4D7267D1273}" dt="2021-08-11T03:02:13.217" v="175"/>
          <ac:picMkLst>
            <pc:docMk/>
            <pc:sldMk cId="271654677" sldId="261"/>
            <ac:picMk id="4" creationId="{CBA98BB5-0FFD-4110-B528-13D834A0127B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  <pc:picChg chg="mod">
          <ac:chgData name="Weifeng Xu" userId="e7aed605-a3dd-4d5a-a692-a87037af107b" providerId="ADAL" clId="{8442418D-DE68-4B3B-96F3-F4D7267D1273}" dt="2021-08-11T03:00:47.244" v="171" actId="14100"/>
          <ac:picMkLst>
            <pc:docMk/>
            <pc:sldMk cId="2599521565" sldId="361"/>
            <ac:picMk id="5" creationId="{4BE4B974-C2D0-2E42-BAC8-042285361553}"/>
          </ac:picMkLst>
        </pc:picChg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  <pc:spChg chg="mod">
          <ac:chgData name="Weifeng Xu" userId="e7aed605-a3dd-4d5a-a692-a87037af107b" providerId="ADAL" clId="{8442418D-DE68-4B3B-96F3-F4D7267D1273}" dt="2021-08-11T03:04:22.103" v="185"/>
          <ac:spMkLst>
            <pc:docMk/>
            <pc:sldMk cId="3422511789" sldId="362"/>
            <ac:spMk id="2" creationId="{0850EB58-2BF7-4BD2-834E-D2143EE389C3}"/>
          </ac:spMkLst>
        </pc:spChg>
        <pc:spChg chg="mod">
          <ac:chgData name="Weifeng Xu" userId="e7aed605-a3dd-4d5a-a692-a87037af107b" providerId="ADAL" clId="{8442418D-DE68-4B3B-96F3-F4D7267D1273}" dt="2021-08-11T03:04:30.015" v="186"/>
          <ac:spMkLst>
            <pc:docMk/>
            <pc:sldMk cId="3422511789" sldId="362"/>
            <ac:spMk id="3" creationId="{8289F2E5-3DD0-4BDB-AA0D-F1A8097AD492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2" creationId="{2BBA4BF0-A0F2-421E-A1FD-7B539FBD2A8C}"/>
          </ac:spMkLst>
        </pc:spChg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3" creationId="{9E66C9DD-4FC4-4275-826A-8B67D2FB64B8}"/>
          </ac:spMkLst>
        </pc:spChg>
        <pc:spChg chg="add mod ord">
          <ac:chgData name="Weifeng Xu" userId="e7aed605-a3dd-4d5a-a692-a87037af107b" providerId="ADAL" clId="{8442418D-DE68-4B3B-96F3-F4D7267D1273}" dt="2021-08-11T03:05:04.277" v="190" actId="20577"/>
          <ac:spMkLst>
            <pc:docMk/>
            <pc:sldMk cId="313566493" sldId="363"/>
            <ac:spMk id="4" creationId="{D2D8D0B5-0670-4074-BAAE-FEECCF2EB11F}"/>
          </ac:spMkLst>
        </pc:spChg>
        <pc:spChg chg="add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5" creationId="{B1EF1F77-869D-4DBA-BF70-52E6B1889020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2-03-07T19:50:36.356" v="861"/>
        <pc:sldMkLst>
          <pc:docMk/>
          <pc:sldMk cId="2942198537" sldId="364"/>
        </pc:sldMkLst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2" creationId="{691EB527-A3BA-469E-9F2A-3B1B35FCAC58}"/>
          </ac:spMkLst>
        </pc:spChg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3" creationId="{614E5AB2-BACE-4354-9704-AC94F81E6016}"/>
          </ac:spMkLst>
        </pc:spChg>
        <pc:spChg chg="add mod ord">
          <ac:chgData name="Weifeng Xu" userId="e7aed605-a3dd-4d5a-a692-a87037af107b" providerId="ADAL" clId="{8442418D-DE68-4B3B-96F3-F4D7267D1273}" dt="2021-08-11T03:06:20.453" v="199"/>
          <ac:spMkLst>
            <pc:docMk/>
            <pc:sldMk cId="2942198537" sldId="364"/>
            <ac:spMk id="4" creationId="{2629D4B4-66EE-4BC9-A009-9742D9137DC8}"/>
          </ac:spMkLst>
        </pc:spChg>
        <pc:spChg chg="add mod ord">
          <ac:chgData name="Weifeng Xu" userId="e7aed605-a3dd-4d5a-a692-a87037af107b" providerId="ADAL" clId="{8442418D-DE68-4B3B-96F3-F4D7267D1273}" dt="2022-03-07T19:50:36.356" v="861"/>
          <ac:spMkLst>
            <pc:docMk/>
            <pc:sldMk cId="2942198537" sldId="364"/>
            <ac:spMk id="5" creationId="{A26DA409-38B7-4741-8E43-375EB5CB7AC7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2-03-05T15:53:56.152" v="646" actId="20577"/>
        <pc:sldMkLst>
          <pc:docMk/>
          <pc:sldMk cId="4229272223" sldId="365"/>
        </pc:sldMkLst>
        <pc:spChg chg="mod">
          <ac:chgData name="Weifeng Xu" userId="e7aed605-a3dd-4d5a-a692-a87037af107b" providerId="ADAL" clId="{8442418D-DE68-4B3B-96F3-F4D7267D1273}" dt="2022-03-05T15:53:56.152" v="646" actId="20577"/>
          <ac:spMkLst>
            <pc:docMk/>
            <pc:sldMk cId="4229272223" sldId="365"/>
            <ac:spMk id="2" creationId="{71E666B6-0BF2-4D95-B499-790915C745A4}"/>
          </ac:spMkLst>
        </pc:spChg>
        <pc:spChg chg="mod">
          <ac:chgData name="Weifeng Xu" userId="e7aed605-a3dd-4d5a-a692-a87037af107b" providerId="ADAL" clId="{8442418D-DE68-4B3B-96F3-F4D7267D1273}" dt="2021-08-11T03:07:34.530" v="218" actId="403"/>
          <ac:spMkLst>
            <pc:docMk/>
            <pc:sldMk cId="4229272223" sldId="365"/>
            <ac:spMk id="3" creationId="{CE694C51-F5B8-4ED6-BBD0-7FE91C77BD45}"/>
          </ac:spMkLst>
        </pc:spChg>
        <pc:spChg chg="ad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10" creationId="{2B566528-1B12-4246-9431-5C2D7D081168}"/>
          </ac:spMkLst>
        </pc:s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2" creationId="{5995D10D-E9C9-47DB-AE7E-801FEF38F5C9}"/>
          </ac:grpSpMkLst>
        </pc:gr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6" creationId="{828A5161-06F1-46CF-8AD7-844680A59E13}"/>
          </ac:grpSpMkLst>
        </pc:grpChg>
        <pc:picChg chg="add mod">
          <ac:chgData name="Weifeng Xu" userId="e7aed605-a3dd-4d5a-a692-a87037af107b" providerId="ADAL" clId="{8442418D-DE68-4B3B-96F3-F4D7267D1273}" dt="2022-03-05T15:53:50.308" v="644" actId="1076"/>
          <ac:picMkLst>
            <pc:docMk/>
            <pc:sldMk cId="4229272223" sldId="365"/>
            <ac:picMk id="4" creationId="{71B3B1F2-4458-4899-A5FE-142179B4B12A}"/>
          </ac:picMkLst>
        </pc:picChg>
        <pc:picChg chg="add mod">
          <ac:chgData name="Weifeng Xu" userId="e7aed605-a3dd-4d5a-a692-a87037af107b" providerId="ADAL" clId="{8442418D-DE68-4B3B-96F3-F4D7267D1273}" dt="2021-08-11T03:07:52.452" v="223" actId="14100"/>
          <ac:picMkLst>
            <pc:docMk/>
            <pc:sldMk cId="4229272223" sldId="365"/>
            <ac:picMk id="5" creationId="{F8D12C89-A1D6-4746-842E-43D8E55A15EC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addSp delSp modSp new mod">
        <pc:chgData name="Weifeng Xu" userId="e7aed605-a3dd-4d5a-a692-a87037af107b" providerId="ADAL" clId="{8442418D-DE68-4B3B-96F3-F4D7267D1273}" dt="2022-03-07T23:06:32.398" v="1034" actId="207"/>
        <pc:sldMkLst>
          <pc:docMk/>
          <pc:sldMk cId="2996568162" sldId="366"/>
        </pc:sldMkLst>
        <pc:spChg chg="mod">
          <ac:chgData name="Weifeng Xu" userId="e7aed605-a3dd-4d5a-a692-a87037af107b" providerId="ADAL" clId="{8442418D-DE68-4B3B-96F3-F4D7267D1273}" dt="2022-03-05T15:55:28.518" v="652" actId="20577"/>
          <ac:spMkLst>
            <pc:docMk/>
            <pc:sldMk cId="2996568162" sldId="366"/>
            <ac:spMk id="2" creationId="{8CF152C7-01BC-4818-B196-E6FE84B1FC44}"/>
          </ac:spMkLst>
        </pc:spChg>
        <pc:spChg chg="mod">
          <ac:chgData name="Weifeng Xu" userId="e7aed605-a3dd-4d5a-a692-a87037af107b" providerId="ADAL" clId="{8442418D-DE68-4B3B-96F3-F4D7267D1273}" dt="2022-03-05T16:00:44.847" v="681" actId="27636"/>
          <ac:spMkLst>
            <pc:docMk/>
            <pc:sldMk cId="2996568162" sldId="366"/>
            <ac:spMk id="3" creationId="{AD97F87F-19AF-4F97-802C-4FE292347607}"/>
          </ac:spMkLst>
        </pc:spChg>
        <pc:spChg chg="add mod">
          <ac:chgData name="Weifeng Xu" userId="e7aed605-a3dd-4d5a-a692-a87037af107b" providerId="ADAL" clId="{8442418D-DE68-4B3B-96F3-F4D7267D1273}" dt="2022-03-05T16:01:27.353" v="693" actId="1076"/>
          <ac:spMkLst>
            <pc:docMk/>
            <pc:sldMk cId="2996568162" sldId="366"/>
            <ac:spMk id="13" creationId="{DCDCEF93-5A7D-478E-B709-FDD4A1BD879C}"/>
          </ac:spMkLst>
        </pc:spChg>
        <pc:spChg chg="add del mod">
          <ac:chgData name="Weifeng Xu" userId="e7aed605-a3dd-4d5a-a692-a87037af107b" providerId="ADAL" clId="{8442418D-DE68-4B3B-96F3-F4D7267D1273}" dt="2022-03-05T16:01:34.922" v="697" actId="22"/>
          <ac:spMkLst>
            <pc:docMk/>
            <pc:sldMk cId="2996568162" sldId="366"/>
            <ac:spMk id="15" creationId="{6FB12A71-DA5C-4721-B992-148FED72DA3E}"/>
          </ac:spMkLst>
        </pc:spChg>
        <pc:spChg chg="add mod">
          <ac:chgData name="Weifeng Xu" userId="e7aed605-a3dd-4d5a-a692-a87037af107b" providerId="ADAL" clId="{8442418D-DE68-4B3B-96F3-F4D7267D1273}" dt="2022-03-05T16:01:43.879" v="705" actId="20577"/>
          <ac:spMkLst>
            <pc:docMk/>
            <pc:sldMk cId="2996568162" sldId="366"/>
            <ac:spMk id="16" creationId="{5388B18D-A9DB-4486-A739-4BD19E6B5267}"/>
          </ac:spMkLst>
        </pc:spChg>
        <pc:graphicFrameChg chg="add mod modGraphic">
          <ac:chgData name="Weifeng Xu" userId="e7aed605-a3dd-4d5a-a692-a87037af107b" providerId="ADAL" clId="{8442418D-DE68-4B3B-96F3-F4D7267D1273}" dt="2022-03-05T16:29:28.588" v="728" actId="207"/>
          <ac:graphicFrameMkLst>
            <pc:docMk/>
            <pc:sldMk cId="2996568162" sldId="366"/>
            <ac:graphicFrameMk id="4" creationId="{E0F1122D-8CEC-48FE-8F72-CFF83F40E719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7T23:06:32.398" v="1034" actId="207"/>
          <ac:graphicFrameMkLst>
            <pc:docMk/>
            <pc:sldMk cId="2996568162" sldId="366"/>
            <ac:graphicFrameMk id="5" creationId="{0CA5BF42-1B92-4A61-A6CF-AD86CFA43BAB}"/>
          </ac:graphicFrameMkLst>
        </pc:graphicFrameChg>
        <pc:graphicFrameChg chg="add del mod">
          <ac:chgData name="Weifeng Xu" userId="e7aed605-a3dd-4d5a-a692-a87037af107b" providerId="ADAL" clId="{8442418D-DE68-4B3B-96F3-F4D7267D1273}" dt="2022-03-05T16:00:28.906" v="678" actId="478"/>
          <ac:graphicFrameMkLst>
            <pc:docMk/>
            <pc:sldMk cId="2996568162" sldId="366"/>
            <ac:graphicFrameMk id="6" creationId="{26918C38-9C4A-4F43-9D8E-83BA719FEC2C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5T16:05:20.590" v="713" actId="1076"/>
          <ac:graphicFrameMkLst>
            <pc:docMk/>
            <pc:sldMk cId="2996568162" sldId="366"/>
            <ac:graphicFrameMk id="7" creationId="{533B6A4A-5D1C-4F8F-BD8E-9F33F33B4CD8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5T16:31:31.937" v="782" actId="207"/>
          <ac:graphicFrameMkLst>
            <pc:docMk/>
            <pc:sldMk cId="2996568162" sldId="366"/>
            <ac:graphicFrameMk id="17" creationId="{48A5EC28-0F5E-4C20-A61A-38F6CCF30C50}"/>
          </ac:graphicFrameMkLst>
        </pc:graphicFrameChg>
        <pc:cxnChg chg="add mod">
          <ac:chgData name="Weifeng Xu" userId="e7aed605-a3dd-4d5a-a692-a87037af107b" providerId="ADAL" clId="{8442418D-DE68-4B3B-96F3-F4D7267D1273}" dt="2022-03-05T16:00:55.630" v="684" actId="13822"/>
          <ac:cxnSpMkLst>
            <pc:docMk/>
            <pc:sldMk cId="2996568162" sldId="366"/>
            <ac:cxnSpMk id="9" creationId="{E88E5176-2DDF-4AAD-AE4A-DD6B27C75FBA}"/>
          </ac:cxnSpMkLst>
        </pc:cxnChg>
        <pc:cxnChg chg="add mod">
          <ac:chgData name="Weifeng Xu" userId="e7aed605-a3dd-4d5a-a692-a87037af107b" providerId="ADAL" clId="{8442418D-DE68-4B3B-96F3-F4D7267D1273}" dt="2022-03-05T16:01:01.889" v="686" actId="13822"/>
          <ac:cxnSpMkLst>
            <pc:docMk/>
            <pc:sldMk cId="2996568162" sldId="366"/>
            <ac:cxnSpMk id="11" creationId="{2F9C4D62-40B0-4FE2-A9A2-ECC6D5F9A3A4}"/>
          </ac:cxnSpMkLst>
        </pc:cxnChg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  <pc:spChg chg="mod">
          <ac:chgData name="Weifeng Xu" userId="e7aed605-a3dd-4d5a-a692-a87037af107b" providerId="ADAL" clId="{8442418D-DE68-4B3B-96F3-F4D7267D1273}" dt="2021-08-11T02:18:07.067" v="101"/>
          <ac:spMkLst>
            <pc:docMk/>
            <pc:sldMk cId="2359455590" sldId="367"/>
            <ac:spMk id="2" creationId="{00000000-0000-0000-0000-000000000000}"/>
          </ac:spMkLst>
        </pc:spChg>
      </pc:sldChg>
      <pc:sldChg chg="addSp modSp new mod">
        <pc:chgData name="Weifeng Xu" userId="e7aed605-a3dd-4d5a-a692-a87037af107b" providerId="ADAL" clId="{8442418D-DE68-4B3B-96F3-F4D7267D1273}" dt="2022-03-05T16:33:36.181" v="783" actId="6549"/>
        <pc:sldMkLst>
          <pc:docMk/>
          <pc:sldMk cId="2906318904" sldId="367"/>
        </pc:sldMkLst>
        <pc:spChg chg="mod">
          <ac:chgData name="Weifeng Xu" userId="e7aed605-a3dd-4d5a-a692-a87037af107b" providerId="ADAL" clId="{8442418D-DE68-4B3B-96F3-F4D7267D1273}" dt="2022-03-05T16:33:36.181" v="783" actId="6549"/>
          <ac:spMkLst>
            <pc:docMk/>
            <pc:sldMk cId="2906318904" sldId="367"/>
            <ac:spMk id="2" creationId="{45EA4EF0-CA0E-43A9-B180-453B9F073D3A}"/>
          </ac:spMkLst>
        </pc:spChg>
        <pc:spChg chg="mod">
          <ac:chgData name="Weifeng Xu" userId="e7aed605-a3dd-4d5a-a692-a87037af107b" providerId="ADAL" clId="{8442418D-DE68-4B3B-96F3-F4D7267D1273}" dt="2022-03-04T21:38:30.250" v="528" actId="14100"/>
          <ac:spMkLst>
            <pc:docMk/>
            <pc:sldMk cId="2906318904" sldId="367"/>
            <ac:spMk id="3" creationId="{D140AC8E-1AA4-4A37-956A-DD86BF0CEB74}"/>
          </ac:spMkLst>
        </pc:spChg>
        <pc:picChg chg="add mod">
          <ac:chgData name="Weifeng Xu" userId="e7aed605-a3dd-4d5a-a692-a87037af107b" providerId="ADAL" clId="{8442418D-DE68-4B3B-96F3-F4D7267D1273}" dt="2022-03-04T21:39:30.034" v="540" actId="1076"/>
          <ac:picMkLst>
            <pc:docMk/>
            <pc:sldMk cId="2906318904" sldId="367"/>
            <ac:picMk id="4" creationId="{F84EE92A-47B1-4AEE-BC87-7DFEC5A10413}"/>
          </ac:picMkLst>
        </pc:picChg>
        <pc:picChg chg="add mod">
          <ac:chgData name="Weifeng Xu" userId="e7aed605-a3dd-4d5a-a692-a87037af107b" providerId="ADAL" clId="{8442418D-DE68-4B3B-96F3-F4D7267D1273}" dt="2022-03-04T21:39:31.068" v="541" actId="1076"/>
          <ac:picMkLst>
            <pc:docMk/>
            <pc:sldMk cId="2906318904" sldId="367"/>
            <ac:picMk id="1026" creationId="{D135A29E-3089-439E-91E1-0ED94882A1C5}"/>
          </ac:picMkLst>
        </pc:picChg>
        <pc:picChg chg="add mod">
          <ac:chgData name="Weifeng Xu" userId="e7aed605-a3dd-4d5a-a692-a87037af107b" providerId="ADAL" clId="{8442418D-DE68-4B3B-96F3-F4D7267D1273}" dt="2022-03-04T21:39:33.753" v="542" actId="1076"/>
          <ac:picMkLst>
            <pc:docMk/>
            <pc:sldMk cId="2906318904" sldId="367"/>
            <ac:picMk id="1028" creationId="{3A792103-C138-4C81-A8C2-FF99AA1FD9CD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  <pc:spChg chg="mod">
          <ac:chgData name="Weifeng Xu" userId="e7aed605-a3dd-4d5a-a692-a87037af107b" providerId="ADAL" clId="{8442418D-DE68-4B3B-96F3-F4D7267D1273}" dt="2021-08-11T03:12:24.843" v="284"/>
          <ac:spMkLst>
            <pc:docMk/>
            <pc:sldMk cId="1025684680" sldId="368"/>
            <ac:spMk id="2" creationId="{B7642701-40E3-4036-9127-3D1258EAABBF}"/>
          </ac:spMkLst>
        </pc:spChg>
        <pc:spChg chg="mod">
          <ac:chgData name="Weifeng Xu" userId="e7aed605-a3dd-4d5a-a692-a87037af107b" providerId="ADAL" clId="{8442418D-DE68-4B3B-96F3-F4D7267D1273}" dt="2021-08-11T03:14:40.094" v="321" actId="108"/>
          <ac:spMkLst>
            <pc:docMk/>
            <pc:sldMk cId="1025684680" sldId="368"/>
            <ac:spMk id="3" creationId="{93C96E82-437E-4833-9087-89C484E7C5DC}"/>
          </ac:spMkLst>
        </pc:spChg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  <pc:spChg chg="mod">
          <ac:chgData name="Weifeng Xu" userId="e7aed605-a3dd-4d5a-a692-a87037af107b" providerId="ADAL" clId="{8442418D-DE68-4B3B-96F3-F4D7267D1273}" dt="2021-08-11T03:05:51.486" v="195"/>
          <ac:spMkLst>
            <pc:docMk/>
            <pc:sldMk cId="2359455590" sldId="368"/>
            <ac:spMk id="2" creationId="{00000000-0000-0000-0000-000000000000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  <pc:spChg chg="mod">
          <ac:chgData name="Weifeng Xu" userId="e7aed605-a3dd-4d5a-a692-a87037af107b" providerId="ADAL" clId="{8442418D-DE68-4B3B-96F3-F4D7267D1273}" dt="2021-08-11T03:15:05.946" v="323"/>
          <ac:spMkLst>
            <pc:docMk/>
            <pc:sldMk cId="3125734328" sldId="369"/>
            <ac:spMk id="2" creationId="{897E7B20-9887-4699-BE91-36536B3B9A69}"/>
          </ac:spMkLst>
        </pc:spChg>
        <pc:spChg chg="mod">
          <ac:chgData name="Weifeng Xu" userId="e7aed605-a3dd-4d5a-a692-a87037af107b" providerId="ADAL" clId="{8442418D-DE68-4B3B-96F3-F4D7267D1273}" dt="2021-08-11T03:15:20.416" v="326" actId="20577"/>
          <ac:spMkLst>
            <pc:docMk/>
            <pc:sldMk cId="3125734328" sldId="369"/>
            <ac:spMk id="3" creationId="{D4C2BB87-299E-48DA-985F-7800319693FA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2" creationId="{2839D904-194C-43C6-9A16-AC4A64207CB0}"/>
          </ac:spMkLst>
        </pc:spChg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3" creationId="{0A1E9447-C032-4444-8856-1D58E8135A66}"/>
          </ac:spMkLst>
        </pc:spChg>
        <pc:spChg chg="add mod ord">
          <ac:chgData name="Weifeng Xu" userId="e7aed605-a3dd-4d5a-a692-a87037af107b" providerId="ADAL" clId="{8442418D-DE68-4B3B-96F3-F4D7267D1273}" dt="2021-08-11T03:20:48.079" v="329"/>
          <ac:spMkLst>
            <pc:docMk/>
            <pc:sldMk cId="1903563190" sldId="370"/>
            <ac:spMk id="4" creationId="{C4C36355-1881-4C0F-B035-EA373545AD9C}"/>
          </ac:spMkLst>
        </pc:spChg>
        <pc:spChg chg="add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5" creationId="{8DB38285-F64D-46CA-BF2D-681F70F909F6}"/>
          </ac:spMkLst>
        </pc:spChg>
        <pc:picChg chg="add mod">
          <ac:chgData name="Weifeng Xu" userId="e7aed605-a3dd-4d5a-a692-a87037af107b" providerId="ADAL" clId="{8442418D-DE68-4B3B-96F3-F4D7267D1273}" dt="2021-08-11T03:32:45.013" v="386" actId="1076"/>
          <ac:picMkLst>
            <pc:docMk/>
            <pc:sldMk cId="1903563190" sldId="370"/>
            <ac:picMk id="7" creationId="{89DA9E7F-3F7D-4496-B904-CB1222D572EA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2-03-07T19:56:06.098" v="882" actId="114"/>
        <pc:sldMkLst>
          <pc:docMk/>
          <pc:sldMk cId="591311306" sldId="372"/>
        </pc:sldMkLst>
        <pc:spChg chg="mod">
          <ac:chgData name="Weifeng Xu" userId="e7aed605-a3dd-4d5a-a692-a87037af107b" providerId="ADAL" clId="{8442418D-DE68-4B3B-96F3-F4D7267D1273}" dt="2022-03-07T19:56:06.098" v="882" actId="114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  <pc:picChg chg="mod">
          <ac:chgData name="Weifeng Xu" userId="e7aed605-a3dd-4d5a-a692-a87037af107b" providerId="ADAL" clId="{8442418D-DE68-4B3B-96F3-F4D7267D1273}" dt="2021-08-11T03:35:01.284" v="389" actId="14100"/>
          <ac:picMkLst>
            <pc:docMk/>
            <pc:sldMk cId="506927129" sldId="37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  <pc:picChg chg="mod">
          <ac:chgData name="Weifeng Xu" userId="e7aed605-a3dd-4d5a-a692-a87037af107b" providerId="ADAL" clId="{8442418D-DE68-4B3B-96F3-F4D7267D1273}" dt="2021-08-11T03:35:08.021" v="391" actId="14100"/>
          <ac:picMkLst>
            <pc:docMk/>
            <pc:sldMk cId="1039227898" sldId="37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  <pc:picChg chg="mod">
          <ac:chgData name="Weifeng Xu" userId="e7aed605-a3dd-4d5a-a692-a87037af107b" providerId="ADAL" clId="{8442418D-DE68-4B3B-96F3-F4D7267D1273}" dt="2021-08-11T03:35:17.149" v="392" actId="1076"/>
          <ac:picMkLst>
            <pc:docMk/>
            <pc:sldMk cId="3727476988" sldId="375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  <pc:picChg chg="mod">
          <ac:chgData name="Weifeng Xu" userId="e7aed605-a3dd-4d5a-a692-a87037af107b" providerId="ADAL" clId="{8442418D-DE68-4B3B-96F3-F4D7267D1273}" dt="2021-08-11T03:35:25.049" v="394" actId="14100"/>
          <ac:picMkLst>
            <pc:docMk/>
            <pc:sldMk cId="1807727992" sldId="376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  <pc:picChg chg="mod">
          <ac:chgData name="Weifeng Xu" userId="e7aed605-a3dd-4d5a-a692-a87037af107b" providerId="ADAL" clId="{8442418D-DE68-4B3B-96F3-F4D7267D1273}" dt="2021-08-11T03:35:27.366" v="395" actId="1076"/>
          <ac:picMkLst>
            <pc:docMk/>
            <pc:sldMk cId="3318750264" sldId="377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  <pc:picChg chg="mod">
          <ac:chgData name="Weifeng Xu" userId="e7aed605-a3dd-4d5a-a692-a87037af107b" providerId="ADAL" clId="{8442418D-DE68-4B3B-96F3-F4D7267D1273}" dt="2021-08-11T03:35:29.569" v="396" actId="1076"/>
          <ac:picMkLst>
            <pc:docMk/>
            <pc:sldMk cId="3521347601" sldId="378"/>
            <ac:picMk id="2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2-03-05T16:36:06.812" v="835" actId="1037"/>
        <pc:sldMkLst>
          <pc:docMk/>
          <pc:sldMk cId="335882978" sldId="379"/>
        </pc:sldMkLst>
        <pc:spChg chg="mod">
          <ac:chgData name="Weifeng Xu" userId="e7aed605-a3dd-4d5a-a692-a87037af107b" providerId="ADAL" clId="{8442418D-DE68-4B3B-96F3-F4D7267D1273}" dt="2022-03-05T16:36:06.812" v="835" actId="1037"/>
          <ac:spMkLst>
            <pc:docMk/>
            <pc:sldMk cId="335882978" sldId="379"/>
            <ac:spMk id="10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2-03-05T16:36:02.671" v="820" actId="1076"/>
          <ac:picMkLst>
            <pc:docMk/>
            <pc:sldMk cId="335882978" sldId="379"/>
            <ac:picMk id="9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  <pc:spChg chg="mod">
          <ac:chgData name="Weifeng Xu" userId="e7aed605-a3dd-4d5a-a692-a87037af107b" providerId="ADAL" clId="{8442418D-DE68-4B3B-96F3-F4D7267D1273}" dt="2021-08-11T03:36:07.485" v="418" actId="20577"/>
          <ac:spMkLst>
            <pc:docMk/>
            <pc:sldMk cId="2640096133" sldId="380"/>
            <ac:spMk id="2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5:44.799" v="400" actId="14100"/>
          <ac:picMkLst>
            <pc:docMk/>
            <pc:sldMk cId="2640096133" sldId="380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  <pc:picChg chg="mod">
          <ac:chgData name="Weifeng Xu" userId="e7aed605-a3dd-4d5a-a692-a87037af107b" providerId="ADAL" clId="{8442418D-DE68-4B3B-96F3-F4D7267D1273}" dt="2021-08-11T03:35:59.349" v="403" actId="14100"/>
          <ac:picMkLst>
            <pc:docMk/>
            <pc:sldMk cId="3733668127" sldId="381"/>
            <ac:picMk id="4" creationId="{00000000-0000-0000-0000-000000000000}"/>
          </ac:picMkLst>
        </pc:picChg>
        <pc:picChg chg="mod">
          <ac:chgData name="Weifeng Xu" userId="e7aed605-a3dd-4d5a-a692-a87037af107b" providerId="ADAL" clId="{8442418D-DE68-4B3B-96F3-F4D7267D1273}" dt="2021-08-11T03:36:01.997" v="404" actId="1076"/>
          <ac:picMkLst>
            <pc:docMk/>
            <pc:sldMk cId="3733668127" sldId="381"/>
            <ac:picMk id="5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  <pc:spChg chg="mod">
          <ac:chgData name="Weifeng Xu" userId="e7aed605-a3dd-4d5a-a692-a87037af107b" providerId="ADAL" clId="{8442418D-DE68-4B3B-96F3-F4D7267D1273}" dt="2021-08-11T03:36:49.206" v="425" actId="1076"/>
          <ac:spMkLst>
            <pc:docMk/>
            <pc:sldMk cId="648127311" sldId="382"/>
            <ac:spMk id="4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6:41.865" v="424" actId="14100"/>
          <ac:picMkLst>
            <pc:docMk/>
            <pc:sldMk cId="648127311" sldId="382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  <pc:picChg chg="mod">
          <ac:chgData name="Weifeng Xu" userId="e7aed605-a3dd-4d5a-a692-a87037af107b" providerId="ADAL" clId="{8442418D-DE68-4B3B-96F3-F4D7267D1273}" dt="2021-08-11T03:36:56.234" v="427" actId="14100"/>
          <ac:picMkLst>
            <pc:docMk/>
            <pc:sldMk cId="2605355845" sldId="383"/>
            <ac:picMk id="4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  <pc:picChg chg="mod">
          <ac:chgData name="Weifeng Xu" userId="e7aed605-a3dd-4d5a-a692-a87037af107b" providerId="ADAL" clId="{8442418D-DE68-4B3B-96F3-F4D7267D1273}" dt="2021-08-11T03:36:59.952" v="428" actId="1076"/>
          <ac:picMkLst>
            <pc:docMk/>
            <pc:sldMk cId="2355122003" sldId="38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  <pc:picChg chg="mod">
          <ac:chgData name="Weifeng Xu" userId="e7aed605-a3dd-4d5a-a692-a87037af107b" providerId="ADAL" clId="{8442418D-DE68-4B3B-96F3-F4D7267D1273}" dt="2021-08-11T03:37:04.816" v="429" actId="1076"/>
          <ac:picMkLst>
            <pc:docMk/>
            <pc:sldMk cId="4126387251" sldId="385"/>
            <ac:picMk id="3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  <pc:spChg chg="mod ord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2" creationId="{EAD5505E-8E10-4ECD-8634-E9F5E9E856F9}"/>
          </ac:spMkLst>
        </pc:spChg>
        <pc:spChg chg="del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3" creationId="{09A7FF59-FD60-4DF5-B932-776ED8E3E417}"/>
          </ac:spMkLst>
        </pc:spChg>
        <pc:spChg chg="add mod">
          <ac:chgData name="Weifeng Xu" userId="e7aed605-a3dd-4d5a-a692-a87037af107b" providerId="ADAL" clId="{8442418D-DE68-4B3B-96F3-F4D7267D1273}" dt="2021-08-11T03:31:30.963" v="381" actId="14100"/>
          <ac:spMkLst>
            <pc:docMk/>
            <pc:sldMk cId="3368594426" sldId="386"/>
            <ac:spMk id="9" creationId="{F69075E7-3A1E-460E-8DB4-203C593377CD}"/>
          </ac:spMkLst>
        </pc:spChg>
        <pc:picChg chg="add del mod">
          <ac:chgData name="Weifeng Xu" userId="e7aed605-a3dd-4d5a-a692-a87037af107b" providerId="ADAL" clId="{8442418D-DE68-4B3B-96F3-F4D7267D1273}" dt="2021-08-11T03:29:17.669" v="370" actId="478"/>
          <ac:picMkLst>
            <pc:docMk/>
            <pc:sldMk cId="3368594426" sldId="386"/>
            <ac:picMk id="5" creationId="{EBD4CDB3-8743-449E-BE5A-0E0CAD13804F}"/>
          </ac:picMkLst>
        </pc:picChg>
        <pc:picChg chg="add mod">
          <ac:chgData name="Weifeng Xu" userId="e7aed605-a3dd-4d5a-a692-a87037af107b" providerId="ADAL" clId="{8442418D-DE68-4B3B-96F3-F4D7267D1273}" dt="2021-08-11T03:29:48.401" v="378" actId="1076"/>
          <ac:picMkLst>
            <pc:docMk/>
            <pc:sldMk cId="3368594426" sldId="386"/>
            <ac:picMk id="7" creationId="{FF93CEF9-F00C-4169-9A97-BD6D48704780}"/>
          </ac:picMkLst>
        </pc:picChg>
      </pc:sldChg>
      <pc:sldChg chg="addSp modSp new mod ord">
        <pc:chgData name="Weifeng Xu" userId="e7aed605-a3dd-4d5a-a692-a87037af107b" providerId="ADAL" clId="{8442418D-DE68-4B3B-96F3-F4D7267D1273}" dt="2022-03-07T21:45:58.267" v="938" actId="313"/>
        <pc:sldMkLst>
          <pc:docMk/>
          <pc:sldMk cId="890370378" sldId="387"/>
        </pc:sldMkLst>
        <pc:spChg chg="mod">
          <ac:chgData name="Weifeng Xu" userId="e7aed605-a3dd-4d5a-a692-a87037af107b" providerId="ADAL" clId="{8442418D-DE68-4B3B-96F3-F4D7267D1273}" dt="2021-09-09T23:14:41.354" v="473" actId="207"/>
          <ac:spMkLst>
            <pc:docMk/>
            <pc:sldMk cId="890370378" sldId="387"/>
            <ac:spMk id="2" creationId="{A99E8701-048F-4E27-8CCF-0DBDE11C8FFD}"/>
          </ac:spMkLst>
        </pc:spChg>
        <pc:spChg chg="add mod">
          <ac:chgData name="Weifeng Xu" userId="e7aed605-a3dd-4d5a-a692-a87037af107b" providerId="ADAL" clId="{8442418D-DE68-4B3B-96F3-F4D7267D1273}" dt="2022-03-07T21:45:58.267" v="938" actId="313"/>
          <ac:spMkLst>
            <pc:docMk/>
            <pc:sldMk cId="890370378" sldId="387"/>
            <ac:spMk id="3" creationId="{06AA3397-A31A-46F3-A99D-BF9E554D997D}"/>
          </ac:spMkLst>
        </pc:spChg>
        <pc:picChg chg="add">
          <ac:chgData name="Weifeng Xu" userId="e7aed605-a3dd-4d5a-a692-a87037af107b" providerId="ADAL" clId="{8442418D-DE68-4B3B-96F3-F4D7267D1273}" dt="2021-09-09T23:15:55.663" v="474" actId="22"/>
          <ac:picMkLst>
            <pc:docMk/>
            <pc:sldMk cId="890370378" sldId="387"/>
            <ac:picMk id="4" creationId="{F4375ED0-2554-4517-9C07-7FA85795281F}"/>
          </ac:picMkLst>
        </pc:picChg>
      </pc:sldChg>
      <pc:sldChg chg="addSp modSp new mod modClrScheme chgLayout">
        <pc:chgData name="Weifeng Xu" userId="e7aed605-a3dd-4d5a-a692-a87037af107b" providerId="ADAL" clId="{8442418D-DE68-4B3B-96F3-F4D7267D1273}" dt="2022-03-07T21:49:06.952" v="1031" actId="20577"/>
        <pc:sldMkLst>
          <pc:docMk/>
          <pc:sldMk cId="2776652354" sldId="388"/>
        </pc:sldMkLst>
        <pc:spChg chg="mod ord">
          <ac:chgData name="Weifeng Xu" userId="e7aed605-a3dd-4d5a-a692-a87037af107b" providerId="ADAL" clId="{8442418D-DE68-4B3B-96F3-F4D7267D1273}" dt="2022-03-04T21:46:35.879" v="618" actId="20577"/>
          <ac:spMkLst>
            <pc:docMk/>
            <pc:sldMk cId="2776652354" sldId="388"/>
            <ac:spMk id="2" creationId="{0478612A-D65D-4E81-AE36-86A77A9AE6E4}"/>
          </ac:spMkLst>
        </pc:spChg>
        <pc:spChg chg="add mod ord">
          <ac:chgData name="Weifeng Xu" userId="e7aed605-a3dd-4d5a-a692-a87037af107b" providerId="ADAL" clId="{8442418D-DE68-4B3B-96F3-F4D7267D1273}" dt="2022-03-07T21:49:06.952" v="1031" actId="20577"/>
          <ac:spMkLst>
            <pc:docMk/>
            <pc:sldMk cId="2776652354" sldId="388"/>
            <ac:spMk id="3" creationId="{FFD95E78-2E0E-498A-89D2-FE0493DE1395}"/>
          </ac:spMkLst>
        </pc:spChg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  <pc:spChg chg="mod">
          <ac:chgData name="Weifeng Xu" userId="e7aed605-a3dd-4d5a-a692-a87037af107b" providerId="ADAL" clId="{5B9B619E-E5DC-4376-BCE8-41ABC28F6C2F}" dt="2021-06-28T19:38:19.716" v="0"/>
          <ac:spMkLst>
            <pc:docMk/>
            <pc:sldMk cId="1325061211" sldId="256"/>
            <ac:spMk id="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  <pc:spChg chg="mod">
          <ac:chgData name="Weifeng Xu" userId="e7aed605-a3dd-4d5a-a692-a87037af107b" providerId="ADAL" clId="{5B9B619E-E5DC-4376-BCE8-41ABC28F6C2F}" dt="2021-07-01T14:03:43.721" v="53" actId="14100"/>
          <ac:spMkLst>
            <pc:docMk/>
            <pc:sldMk cId="969276203" sldId="444"/>
            <ac:spMk id="8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  <pc:spChg chg="mod">
          <ac:chgData name="Weifeng Xu" userId="e7aed605-a3dd-4d5a-a692-a87037af107b" providerId="ADAL" clId="{5B9B619E-E5DC-4376-BCE8-41ABC28F6C2F}" dt="2021-07-01T14:18:37.659" v="55" actId="6549"/>
          <ac:spMkLst>
            <pc:docMk/>
            <pc:sldMk cId="1674251011" sldId="492"/>
            <ac:spMk id="1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  <pc:spChg chg="mod">
          <ac:chgData name="Weifeng Xu" userId="e7aed605-a3dd-4d5a-a692-a87037af107b" providerId="ADAL" clId="{6B4374A3-947E-4054-9ED4-BE3C4EABE410}" dt="2021-06-27T14:47:52.801" v="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  <pc:spChg chg="del">
          <ac:chgData name="Weifeng Xu" userId="e7aed605-a3dd-4d5a-a692-a87037af107b" providerId="ADAL" clId="{6B4374A3-947E-4054-9ED4-BE3C4EABE410}" dt="2021-06-27T22:58:00.750" v="1430" actId="478"/>
          <ac:spMkLst>
            <pc:docMk/>
            <pc:sldMk cId="2467691949" sldId="394"/>
            <ac:spMk id="3" creationId="{76E1B39B-59AC-4EE1-87FD-39C3199A948A}"/>
          </ac:spMkLst>
        </pc:spChg>
        <pc:spChg chg="mod">
          <ac:chgData name="Weifeng Xu" userId="e7aed605-a3dd-4d5a-a692-a87037af107b" providerId="ADAL" clId="{6B4374A3-947E-4054-9ED4-BE3C4EABE410}" dt="2021-06-27T22:58:48.988" v="1441" actId="20577"/>
          <ac:spMkLst>
            <pc:docMk/>
            <pc:sldMk cId="2467691949" sldId="394"/>
            <ac:spMk id="8" creationId="{A2208B58-0E66-44D6-BA81-6687A0D72552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2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7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2" creationId="{16115475-8B62-47B5-80A6-1F1F393306CC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9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5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6" creationId="{00000000-0000-0000-0000-000000000000}"/>
          </ac:spMkLst>
        </pc:spChg>
        <pc:picChg chg="add mod">
          <ac:chgData name="Weifeng Xu" userId="e7aed605-a3dd-4d5a-a692-a87037af107b" providerId="ADAL" clId="{6B4374A3-947E-4054-9ED4-BE3C4EABE410}" dt="2021-06-27T23:00:52.837" v="1447" actId="1076"/>
          <ac:picMkLst>
            <pc:docMk/>
            <pc:sldMk cId="2467691949" sldId="394"/>
            <ac:picMk id="6" creationId="{E56ACD9C-686E-43F4-A55E-E9A1ED1633C5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0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1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3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7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8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37" creationId="{00000000-0000-0000-0000-000000000000}"/>
          </ac:picMkLst>
        </pc:pic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5" creationId="{1F1BDC6F-E7B5-486D-95CC-DE84EDF5B973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6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23" creationId="{13BA38A7-EB2B-409D-9F20-58122B90E85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  <pc:picChg chg="mod">
          <ac:chgData name="Weifeng Xu" userId="e7aed605-a3dd-4d5a-a692-a87037af107b" providerId="ADAL" clId="{6B4374A3-947E-4054-9ED4-BE3C4EABE410}" dt="2021-06-28T02:01:07.195" v="2110" actId="1076"/>
          <ac:picMkLst>
            <pc:docMk/>
            <pc:sldMk cId="464350271" sldId="405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  <pc:picChg chg="mod">
          <ac:chgData name="Weifeng Xu" userId="e7aed605-a3dd-4d5a-a692-a87037af107b" providerId="ADAL" clId="{6B4374A3-947E-4054-9ED4-BE3C4EABE410}" dt="2021-06-28T02:55:00.563" v="2411" actId="1076"/>
          <ac:picMkLst>
            <pc:docMk/>
            <pc:sldMk cId="3118374455" sldId="414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  <pc:picChg chg="mod">
          <ac:chgData name="Weifeng Xu" userId="e7aed605-a3dd-4d5a-a692-a87037af107b" providerId="ADAL" clId="{6B4374A3-947E-4054-9ED4-BE3C4EABE410}" dt="2021-06-28T02:02:44.507" v="2128" actId="1076"/>
          <ac:picMkLst>
            <pc:docMk/>
            <pc:sldMk cId="4266318337" sldId="416"/>
            <ac:picMk id="4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  <pc:picChg chg="mod">
          <ac:chgData name="Weifeng Xu" userId="e7aed605-a3dd-4d5a-a692-a87037af107b" providerId="ADAL" clId="{6B4374A3-947E-4054-9ED4-BE3C4EABE410}" dt="2021-06-28T02:13:52.471" v="2156" actId="1076"/>
          <ac:picMkLst>
            <pc:docMk/>
            <pc:sldMk cId="4247754591" sldId="418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  <pc:spChg chg="mod">
          <ac:chgData name="Weifeng Xu" userId="e7aed605-a3dd-4d5a-a692-a87037af107b" providerId="ADAL" clId="{6B4374A3-947E-4054-9ED4-BE3C4EABE410}" dt="2021-06-28T19:32:08.997" v="2634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  <pc:picChg chg="mod">
          <ac:chgData name="Weifeng Xu" userId="e7aed605-a3dd-4d5a-a692-a87037af107b" providerId="ADAL" clId="{6B4374A3-947E-4054-9ED4-BE3C4EABE410}" dt="2021-06-28T19:33:25.142" v="2640" actId="1076"/>
          <ac:picMkLst>
            <pc:docMk/>
            <pc:sldMk cId="4105321355" sldId="439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  <pc:spChg chg="del">
          <ac:chgData name="Weifeng Xu" userId="e7aed605-a3dd-4d5a-a692-a87037af107b" providerId="ADAL" clId="{6B4374A3-947E-4054-9ED4-BE3C4EABE410}" dt="2021-06-28T19:33:34.827" v="2641" actId="478"/>
          <ac:spMkLst>
            <pc:docMk/>
            <pc:sldMk cId="1827660371" sldId="44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  <pc:spChg chg="mod">
          <ac:chgData name="Weifeng Xu" userId="e7aed605-a3dd-4d5a-a692-a87037af107b" providerId="ADAL" clId="{6B4374A3-947E-4054-9ED4-BE3C4EABE410}" dt="2021-06-28T02:58:57.185" v="2424"/>
          <ac:spMkLst>
            <pc:docMk/>
            <pc:sldMk cId="4060643725" sldId="442"/>
            <ac:spMk id="3" creationId="{F895820A-133A-4CBD-BD17-4AFBF584A4F7}"/>
          </ac:spMkLst>
        </pc:spChg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  <pc:picChg chg="mod">
          <ac:chgData name="Weifeng Xu" userId="e7aed605-a3dd-4d5a-a692-a87037af107b" providerId="ADAL" clId="{6B4374A3-947E-4054-9ED4-BE3C4EABE410}" dt="2021-06-28T19:33:41.915" v="2642" actId="1076"/>
          <ac:picMkLst>
            <pc:docMk/>
            <pc:sldMk cId="177244511" sldId="44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2" creationId="{0FEC8DB6-56F4-4819-A454-AA436FD6BA86}"/>
          </ac:spMkLst>
        </pc:spChg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3" creationId="{A0CC4428-8A5B-4405-AD5B-EF155B145B36}"/>
          </ac:spMkLst>
        </pc:spChg>
        <pc:spChg chg="add mod ord">
          <ac:chgData name="Weifeng Xu" userId="e7aed605-a3dd-4d5a-a692-a87037af107b" providerId="ADAL" clId="{6B4374A3-947E-4054-9ED4-BE3C4EABE410}" dt="2021-06-27T15:02:17.031" v="19" actId="20577"/>
          <ac:spMkLst>
            <pc:docMk/>
            <pc:sldMk cId="396884143" sldId="447"/>
            <ac:spMk id="4" creationId="{E2B748DE-B87F-46E1-85CE-18BC28FB544A}"/>
          </ac:spMkLst>
        </pc:spChg>
        <pc:spChg chg="add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5" creationId="{B1C45998-F27E-4AEE-9CD2-E97520A3CBF7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2" creationId="{541C7CAD-3548-414A-B83D-A8DF4DAE6047}"/>
          </ac:spMkLst>
        </pc:spChg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3" creationId="{F08495CF-E437-43D5-B858-A4A4B40A9A53}"/>
          </ac:spMkLst>
        </pc:spChg>
        <pc:spChg chg="add mod ord">
          <ac:chgData name="Weifeng Xu" userId="e7aed605-a3dd-4d5a-a692-a87037af107b" providerId="ADAL" clId="{6B4374A3-947E-4054-9ED4-BE3C4EABE410}" dt="2021-06-27T15:02:47.511" v="34" actId="20577"/>
          <ac:spMkLst>
            <pc:docMk/>
            <pc:sldMk cId="2623075134" sldId="448"/>
            <ac:spMk id="4" creationId="{9BD7295B-378C-4630-9C5F-6D42BC54DBE9}"/>
          </ac:spMkLst>
        </pc:spChg>
        <pc:spChg chg="add mod ord">
          <ac:chgData name="Weifeng Xu" userId="e7aed605-a3dd-4d5a-a692-a87037af107b" providerId="ADAL" clId="{6B4374A3-947E-4054-9ED4-BE3C4EABE410}" dt="2021-06-27T19:10:49.364" v="531" actId="207"/>
          <ac:spMkLst>
            <pc:docMk/>
            <pc:sldMk cId="2623075134" sldId="448"/>
            <ac:spMk id="5" creationId="{8DE5951C-3427-4B1F-BFA6-46E91D76D827}"/>
          </ac:spMkLst>
        </pc:spChg>
        <pc:spChg chg="add mod">
          <ac:chgData name="Weifeng Xu" userId="e7aed605-a3dd-4d5a-a692-a87037af107b" providerId="ADAL" clId="{6B4374A3-947E-4054-9ED4-BE3C4EABE410}" dt="2021-06-27T18:59:07.359" v="386" actId="1076"/>
          <ac:spMkLst>
            <pc:docMk/>
            <pc:sldMk cId="2623075134" sldId="448"/>
            <ac:spMk id="21" creationId="{55CF596E-CE64-469F-958F-BDA47ACE1ACF}"/>
          </ac:spMkLst>
        </pc:spChg>
        <pc:picChg chg="add mod">
          <ac:chgData name="Weifeng Xu" userId="e7aed605-a3dd-4d5a-a692-a87037af107b" providerId="ADAL" clId="{6B4374A3-947E-4054-9ED4-BE3C4EABE410}" dt="2021-06-27T15:04:36.814" v="73" actId="1076"/>
          <ac:picMkLst>
            <pc:docMk/>
            <pc:sldMk cId="2623075134" sldId="448"/>
            <ac:picMk id="1026" creationId="{97BABED6-88A6-4322-B0AD-D162CA6EE9DE}"/>
          </ac:picMkLst>
        </pc:picChg>
        <pc:cxnChg chg="add mod">
          <ac:chgData name="Weifeng Xu" userId="e7aed605-a3dd-4d5a-a692-a87037af107b" providerId="ADAL" clId="{6B4374A3-947E-4054-9ED4-BE3C4EABE410}" dt="2021-06-27T18:57:35.459" v="377" actId="14100"/>
          <ac:cxnSpMkLst>
            <pc:docMk/>
            <pc:sldMk cId="2623075134" sldId="448"/>
            <ac:cxnSpMk id="7" creationId="{5DCFBE11-29B6-417D-8DCD-1C0E1D5326AC}"/>
          </ac:cxnSpMkLst>
        </pc:cxnChg>
        <pc:cxnChg chg="add">
          <ac:chgData name="Weifeng Xu" userId="e7aed605-a3dd-4d5a-a692-a87037af107b" providerId="ADAL" clId="{6B4374A3-947E-4054-9ED4-BE3C4EABE410}" dt="2021-06-27T18:52:09.161" v="208" actId="11529"/>
          <ac:cxnSpMkLst>
            <pc:docMk/>
            <pc:sldMk cId="2623075134" sldId="448"/>
            <ac:cxnSpMk id="11" creationId="{DA3949EA-E1B0-453F-943D-83D259055F3E}"/>
          </ac:cxnSpMkLst>
        </pc:cxnChg>
        <pc:cxnChg chg="add mod">
          <ac:chgData name="Weifeng Xu" userId="e7aed605-a3dd-4d5a-a692-a87037af107b" providerId="ADAL" clId="{6B4374A3-947E-4054-9ED4-BE3C4EABE410}" dt="2021-06-27T18:52:15.009" v="209" actId="11529"/>
          <ac:cxnSpMkLst>
            <pc:docMk/>
            <pc:sldMk cId="2623075134" sldId="448"/>
            <ac:cxnSpMk id="13" creationId="{54C7FBBD-DC29-48D0-9F98-6723CE278B4B}"/>
          </ac:cxnSpMkLst>
        </pc:cxnChg>
        <pc:cxnChg chg="add">
          <ac:chgData name="Weifeng Xu" userId="e7aed605-a3dd-4d5a-a692-a87037af107b" providerId="ADAL" clId="{6B4374A3-947E-4054-9ED4-BE3C4EABE410}" dt="2021-06-27T18:52:19.290" v="210" actId="11529"/>
          <ac:cxnSpMkLst>
            <pc:docMk/>
            <pc:sldMk cId="2623075134" sldId="448"/>
            <ac:cxnSpMk id="15" creationId="{D777603F-DDC5-45E7-9675-1CBA97289273}"/>
          </ac:cxnSpMkLst>
        </pc:cxnChg>
        <pc:cxnChg chg="add">
          <ac:chgData name="Weifeng Xu" userId="e7aed605-a3dd-4d5a-a692-a87037af107b" providerId="ADAL" clId="{6B4374A3-947E-4054-9ED4-BE3C4EABE410}" dt="2021-06-27T18:52:32.400" v="211" actId="11529"/>
          <ac:cxnSpMkLst>
            <pc:docMk/>
            <pc:sldMk cId="2623075134" sldId="448"/>
            <ac:cxnSpMk id="17" creationId="{D05B6908-A50C-41C9-A229-FCF42C20BD40}"/>
          </ac:cxnSpMkLst>
        </pc:cxnChg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  <pc:spChg chg="mod">
          <ac:chgData name="Weifeng Xu" userId="e7aed605-a3dd-4d5a-a692-a87037af107b" providerId="ADAL" clId="{6B4374A3-947E-4054-9ED4-BE3C4EABE410}" dt="2021-06-27T18:53:31.784" v="227" actId="20577"/>
          <ac:spMkLst>
            <pc:docMk/>
            <pc:sldMk cId="3726437819" sldId="449"/>
            <ac:spMk id="2" creationId="{E1C166BD-A20C-4FE3-B3D0-DE3471CC96DA}"/>
          </ac:spMkLst>
        </pc:spChg>
        <pc:spChg chg="mod">
          <ac:chgData name="Weifeng Xu" userId="e7aed605-a3dd-4d5a-a692-a87037af107b" providerId="ADAL" clId="{6B4374A3-947E-4054-9ED4-BE3C4EABE410}" dt="2021-06-27T19:04:47.940" v="518" actId="20577"/>
          <ac:spMkLst>
            <pc:docMk/>
            <pc:sldMk cId="3726437819" sldId="449"/>
            <ac:spMk id="3" creationId="{52F78973-1ADD-4770-A5C6-3ED22137CD7C}"/>
          </ac:spMkLst>
        </pc:spChg>
        <pc:spChg chg="add mod">
          <ac:chgData name="Weifeng Xu" userId="e7aed605-a3dd-4d5a-a692-a87037af107b" providerId="ADAL" clId="{6B4374A3-947E-4054-9ED4-BE3C4EABE410}" dt="2021-06-27T19:36:04.697" v="557" actId="14100"/>
          <ac:spMkLst>
            <pc:docMk/>
            <pc:sldMk cId="3726437819" sldId="449"/>
            <ac:spMk id="6" creationId="{085720A7-2A9A-4F8F-8634-DCA2F2DE3064}"/>
          </ac:spMkLst>
        </pc:spChg>
        <pc:spChg chg="add mod">
          <ac:chgData name="Weifeng Xu" userId="e7aed605-a3dd-4d5a-a692-a87037af107b" providerId="ADAL" clId="{6B4374A3-947E-4054-9ED4-BE3C4EABE410}" dt="2021-06-27T20:00:45.383" v="579" actId="1076"/>
          <ac:spMkLst>
            <pc:docMk/>
            <pc:sldMk cId="3726437819" sldId="449"/>
            <ac:spMk id="17" creationId="{C60479DE-353E-43E3-85FD-C447AFEDAE00}"/>
          </ac:spMkLst>
        </pc:spChg>
        <pc:spChg chg="add">
          <ac:chgData name="Weifeng Xu" userId="e7aed605-a3dd-4d5a-a692-a87037af107b" providerId="ADAL" clId="{6B4374A3-947E-4054-9ED4-BE3C4EABE410}" dt="2021-06-27T20:00:29.877" v="576" actId="11529"/>
          <ac:spMkLst>
            <pc:docMk/>
            <pc:sldMk cId="3726437819" sldId="449"/>
            <ac:spMk id="18" creationId="{EA74387A-0410-44B2-B340-2B2D226ED72D}"/>
          </ac:spMkLst>
        </pc:spChg>
        <pc:spChg chg="add mod">
          <ac:chgData name="Weifeng Xu" userId="e7aed605-a3dd-4d5a-a692-a87037af107b" providerId="ADAL" clId="{6B4374A3-947E-4054-9ED4-BE3C4EABE410}" dt="2021-06-27T20:00:52.504" v="581" actId="1076"/>
          <ac:spMkLst>
            <pc:docMk/>
            <pc:sldMk cId="3726437819" sldId="449"/>
            <ac:spMk id="19" creationId="{8B17EBD2-ED41-4B1F-A6A2-41C777213C37}"/>
          </ac:spMkLst>
        </pc:spChg>
        <pc:picChg chg="add mod">
          <ac:chgData name="Weifeng Xu" userId="e7aed605-a3dd-4d5a-a692-a87037af107b" providerId="ADAL" clId="{6B4374A3-947E-4054-9ED4-BE3C4EABE410}" dt="2021-06-27T19:38:55.773" v="561" actId="1076"/>
          <ac:picMkLst>
            <pc:docMk/>
            <pc:sldMk cId="3726437819" sldId="449"/>
            <ac:picMk id="9" creationId="{4247ABBB-72B0-41C5-8F01-D118479E0DB4}"/>
          </ac:picMkLst>
        </pc:picChg>
        <pc:picChg chg="add mod">
          <ac:chgData name="Weifeng Xu" userId="e7aed605-a3dd-4d5a-a692-a87037af107b" providerId="ADAL" clId="{6B4374A3-947E-4054-9ED4-BE3C4EABE410}" dt="2021-06-27T19:35:08.220" v="551" actId="1076"/>
          <ac:picMkLst>
            <pc:docMk/>
            <pc:sldMk cId="3726437819" sldId="449"/>
            <ac:picMk id="2050" creationId="{B65BF09A-60A9-45E0-A526-3C859DF2D7D4}"/>
          </ac:picMkLst>
        </pc:picChg>
        <pc:cxnChg chg="add mod">
          <ac:chgData name="Weifeng Xu" userId="e7aed605-a3dd-4d5a-a692-a87037af107b" providerId="ADAL" clId="{6B4374A3-947E-4054-9ED4-BE3C4EABE410}" dt="2021-06-27T19:35:05.082" v="550" actId="14100"/>
          <ac:cxnSpMkLst>
            <pc:docMk/>
            <pc:sldMk cId="3726437819" sldId="449"/>
            <ac:cxnSpMk id="7" creationId="{EC307391-1545-4E1F-8009-63028612972F}"/>
          </ac:cxnSpMkLst>
        </pc:cxnChg>
        <pc:cxnChg chg="add mod">
          <ac:chgData name="Weifeng Xu" userId="e7aed605-a3dd-4d5a-a692-a87037af107b" providerId="ADAL" clId="{6B4374A3-947E-4054-9ED4-BE3C4EABE410}" dt="2021-06-27T19:38:12.994" v="559" actId="14100"/>
          <ac:cxnSpMkLst>
            <pc:docMk/>
            <pc:sldMk cId="3726437819" sldId="449"/>
            <ac:cxnSpMk id="11" creationId="{562E99B7-4DD8-4194-9313-6D742A2FC80C}"/>
          </ac:cxnSpMkLst>
        </pc:cxnChg>
        <pc:cxnChg chg="add mod">
          <ac:chgData name="Weifeng Xu" userId="e7aed605-a3dd-4d5a-a692-a87037af107b" providerId="ADAL" clId="{6B4374A3-947E-4054-9ED4-BE3C4EABE410}" dt="2021-06-27T20:00:48.589" v="580" actId="14100"/>
          <ac:cxnSpMkLst>
            <pc:docMk/>
            <pc:sldMk cId="3726437819" sldId="449"/>
            <ac:cxnSpMk id="21" creationId="{5EB9B4FA-121E-45FD-915B-8AC50E35ED76}"/>
          </ac:cxnSpMkLst>
        </pc:cxnChg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2" creationId="{D67ECAD3-F0A1-4B7A-8DD9-4F62F8E534B4}"/>
          </ac:spMkLst>
        </pc:spChg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3" creationId="{98D2587B-547F-4074-9623-8026D07D4261}"/>
          </ac:spMkLst>
        </pc:spChg>
        <pc:spChg chg="add mod or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6" creationId="{248ACCFB-5720-477D-959E-B699A772B5CF}"/>
          </ac:spMkLst>
        </pc:spChg>
        <pc:spChg chg="add mod">
          <ac:chgData name="Weifeng Xu" userId="e7aed605-a3dd-4d5a-a692-a87037af107b" providerId="ADAL" clId="{6B4374A3-947E-4054-9ED4-BE3C4EABE410}" dt="2021-06-28T01:45:19.926" v="1944" actId="20577"/>
          <ac:spMkLst>
            <pc:docMk/>
            <pc:sldMk cId="2752542596" sldId="450"/>
            <ac:spMk id="11" creationId="{87E9E270-98BD-42FE-9F09-FD1F6045A2EC}"/>
          </ac:spMkLst>
        </pc:spChg>
        <pc:spChg chg="ad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13" creationId="{D4771268-CB57-404A-9271-370EB28F6090}"/>
          </ac:spMkLst>
        </pc:spChg>
        <pc:picChg chg="add del mod">
          <ac:chgData name="Weifeng Xu" userId="e7aed605-a3dd-4d5a-a692-a87037af107b" providerId="ADAL" clId="{6B4374A3-947E-4054-9ED4-BE3C4EABE410}" dt="2021-06-27T20:13:56.497" v="627" actId="478"/>
          <ac:picMkLst>
            <pc:docMk/>
            <pc:sldMk cId="2752542596" sldId="450"/>
            <ac:picMk id="5" creationId="{D83CAEA8-8917-48B1-A22E-7904310392F7}"/>
          </ac:picMkLst>
        </pc:picChg>
        <pc:picChg chg="add mod">
          <ac:chgData name="Weifeng Xu" userId="e7aed605-a3dd-4d5a-a692-a87037af107b" providerId="ADAL" clId="{6B4374A3-947E-4054-9ED4-BE3C4EABE410}" dt="2021-06-27T20:26:26.911" v="674" actId="14100"/>
          <ac:picMkLst>
            <pc:docMk/>
            <pc:sldMk cId="2752542596" sldId="450"/>
            <ac:picMk id="8" creationId="{D426D9F4-577D-4B6F-BA44-9FC955D33A5E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2" creationId="{939B54A5-5216-4AEF-B77F-B8B2516299A7}"/>
          </ac:spMkLst>
        </pc:spChg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3" creationId="{486CFAC7-AE04-4AC5-A966-E25053F735B9}"/>
          </ac:spMkLst>
        </pc:spChg>
        <pc:spChg chg="add mod">
          <ac:chgData name="Weifeng Xu" userId="e7aed605-a3dd-4d5a-a692-a87037af107b" providerId="ADAL" clId="{6B4374A3-947E-4054-9ED4-BE3C4EABE410}" dt="2021-06-27T20:35:27.844" v="722" actId="1076"/>
          <ac:spMkLst>
            <pc:docMk/>
            <pc:sldMk cId="1689162150" sldId="451"/>
            <ac:spMk id="5" creationId="{E3DD1908-2313-4F74-9581-9C6073554178}"/>
          </ac:spMkLst>
        </pc:spChg>
        <pc:picChg chg="add mod">
          <ac:chgData name="Weifeng Xu" userId="e7aed605-a3dd-4d5a-a692-a87037af107b" providerId="ADAL" clId="{6B4374A3-947E-4054-9ED4-BE3C4EABE410}" dt="2021-06-27T20:35:01.814" v="720" actId="1076"/>
          <ac:picMkLst>
            <pc:docMk/>
            <pc:sldMk cId="1689162150" sldId="451"/>
            <ac:picMk id="4" creationId="{3E0AD755-377C-4748-9A20-1D28D99684C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  <pc:spChg chg="del mod ord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2" creationId="{1D540D6F-E87C-4D7C-B625-7457F0AFA977}"/>
          </ac:spMkLst>
        </pc:spChg>
        <pc:spChg chg="del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3" creationId="{B5012D0E-1A60-4A9B-9857-C13AF177930C}"/>
          </ac:spMkLst>
        </pc:spChg>
        <pc:spChg chg="add mod ord">
          <ac:chgData name="Weifeng Xu" userId="e7aed605-a3dd-4d5a-a692-a87037af107b" providerId="ADAL" clId="{6B4374A3-947E-4054-9ED4-BE3C4EABE410}" dt="2021-06-27T22:35:31.050" v="1251" actId="114"/>
          <ac:spMkLst>
            <pc:docMk/>
            <pc:sldMk cId="3213363844" sldId="452"/>
            <ac:spMk id="4" creationId="{584F3735-5D07-4AA6-9E59-C9E7401A531E}"/>
          </ac:spMkLst>
        </pc:spChg>
        <pc:spChg chg="add del mod">
          <ac:chgData name="Weifeng Xu" userId="e7aed605-a3dd-4d5a-a692-a87037af107b" providerId="ADAL" clId="{6B4374A3-947E-4054-9ED4-BE3C4EABE410}" dt="2021-06-27T21:23:13.322" v="836" actId="767"/>
          <ac:spMkLst>
            <pc:docMk/>
            <pc:sldMk cId="3213363844" sldId="452"/>
            <ac:spMk id="7" creationId="{69D50FA7-43EF-469B-BF24-4C63E361E262}"/>
          </ac:spMkLst>
        </pc:spChg>
        <pc:spChg chg="add mod">
          <ac:chgData name="Weifeng Xu" userId="e7aed605-a3dd-4d5a-a692-a87037af107b" providerId="ADAL" clId="{6B4374A3-947E-4054-9ED4-BE3C4EABE410}" dt="2021-06-27T22:33:19.295" v="1149" actId="1076"/>
          <ac:spMkLst>
            <pc:docMk/>
            <pc:sldMk cId="3213363844" sldId="452"/>
            <ac:spMk id="12" creationId="{45AA655E-145B-4FA8-83D9-59229527F4AA}"/>
          </ac:spMkLst>
        </pc:spChg>
        <pc:spChg chg="add mod">
          <ac:chgData name="Weifeng Xu" userId="e7aed605-a3dd-4d5a-a692-a87037af107b" providerId="ADAL" clId="{6B4374A3-947E-4054-9ED4-BE3C4EABE410}" dt="2021-06-27T22:35:13.592" v="1247" actId="20577"/>
          <ac:spMkLst>
            <pc:docMk/>
            <pc:sldMk cId="3213363844" sldId="452"/>
            <ac:spMk id="13" creationId="{58044E78-D134-4A4A-BC87-2980D631A5FC}"/>
          </ac:spMkLst>
        </pc:spChg>
        <pc:picChg chg="add del mod">
          <ac:chgData name="Weifeng Xu" userId="e7aed605-a3dd-4d5a-a692-a87037af107b" providerId="ADAL" clId="{6B4374A3-947E-4054-9ED4-BE3C4EABE410}" dt="2021-06-27T21:23:19.867" v="839" actId="22"/>
          <ac:picMkLst>
            <pc:docMk/>
            <pc:sldMk cId="3213363844" sldId="452"/>
            <ac:picMk id="6" creationId="{5900B614-FDB5-43E7-B778-CC974E254BCC}"/>
          </ac:picMkLst>
        </pc:picChg>
        <pc:picChg chg="add mod">
          <ac:chgData name="Weifeng Xu" userId="e7aed605-a3dd-4d5a-a692-a87037af107b" providerId="ADAL" clId="{6B4374A3-947E-4054-9ED4-BE3C4EABE410}" dt="2021-06-27T22:33:53.115" v="1152" actId="1076"/>
          <ac:picMkLst>
            <pc:docMk/>
            <pc:sldMk cId="3213363844" sldId="452"/>
            <ac:picMk id="9" creationId="{87F047EB-062B-4EC2-B491-F60F45689EC4}"/>
          </ac:picMkLst>
        </pc:picChg>
        <pc:picChg chg="add mod">
          <ac:chgData name="Weifeng Xu" userId="e7aed605-a3dd-4d5a-a692-a87037af107b" providerId="ADAL" clId="{6B4374A3-947E-4054-9ED4-BE3C4EABE410}" dt="2021-06-27T22:33:22.690" v="1150" actId="14100"/>
          <ac:picMkLst>
            <pc:docMk/>
            <pc:sldMk cId="3213363844" sldId="452"/>
            <ac:picMk id="11" creationId="{2112431A-9E08-41F2-9066-2C399D1C2FE9}"/>
          </ac:picMkLst>
        </pc:picChg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  <pc:spChg chg="mod">
          <ac:chgData name="Weifeng Xu" userId="e7aed605-a3dd-4d5a-a692-a87037af107b" providerId="ADAL" clId="{6B4374A3-947E-4054-9ED4-BE3C4EABE410}" dt="2021-06-27T20:32:15.507" v="709" actId="20577"/>
          <ac:spMkLst>
            <pc:docMk/>
            <pc:sldMk cId="855798641" sldId="455"/>
            <ac:spMk id="2" creationId="{9E82A890-57B6-4DFA-929A-AE449FC9BABA}"/>
          </ac:spMkLst>
        </pc:spChg>
        <pc:spChg chg="add mod">
          <ac:chgData name="Weifeng Xu" userId="e7aed605-a3dd-4d5a-a692-a87037af107b" providerId="ADAL" clId="{6B4374A3-947E-4054-9ED4-BE3C4EABE410}" dt="2021-06-27T20:34:20.457" v="716" actId="1076"/>
          <ac:spMkLst>
            <pc:docMk/>
            <pc:sldMk cId="855798641" sldId="455"/>
            <ac:spMk id="6" creationId="{E697AA09-D0C7-4AD3-AF69-A073945B6CFC}"/>
          </ac:spMkLst>
        </pc:spChg>
        <pc:picChg chg="add mod">
          <ac:chgData name="Weifeng Xu" userId="e7aed605-a3dd-4d5a-a692-a87037af107b" providerId="ADAL" clId="{6B4374A3-947E-4054-9ED4-BE3C4EABE410}" dt="2021-06-27T20:08:04.237" v="614" actId="1076"/>
          <ac:picMkLst>
            <pc:docMk/>
            <pc:sldMk cId="855798641" sldId="455"/>
            <ac:picMk id="4" creationId="{00552C3E-CC0A-47E4-B981-B93BE117E855}"/>
          </ac:picMkLst>
        </pc:picChg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  <pc:spChg chg="del">
          <ac:chgData name="Weifeng Xu" userId="e7aed605-a3dd-4d5a-a692-a87037af107b" providerId="ADAL" clId="{6B4374A3-947E-4054-9ED4-BE3C4EABE410}" dt="2021-06-27T20:27:37.485" v="676" actId="700"/>
          <ac:spMkLst>
            <pc:docMk/>
            <pc:sldMk cId="3068364558" sldId="456"/>
            <ac:spMk id="2" creationId="{14F70D15-2304-4180-AB57-7ED2ED4CE24E}"/>
          </ac:spMkLst>
        </pc:spChg>
        <pc:picChg chg="add">
          <ac:chgData name="Weifeng Xu" userId="e7aed605-a3dd-4d5a-a692-a87037af107b" providerId="ADAL" clId="{6B4374A3-947E-4054-9ED4-BE3C4EABE410}" dt="2021-06-27T20:28:42.844" v="677" actId="22"/>
          <ac:picMkLst>
            <pc:docMk/>
            <pc:sldMk cId="3068364558" sldId="456"/>
            <ac:picMk id="4" creationId="{AA6CBCC3-0B20-4F74-9E49-25F3BAAF2D33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  <pc:spChg chg="del">
          <ac:chgData name="Weifeng Xu" userId="e7aed605-a3dd-4d5a-a692-a87037af107b" providerId="ADAL" clId="{6B4374A3-947E-4054-9ED4-BE3C4EABE410}" dt="2021-06-27T20:47:51.472" v="724" actId="700"/>
          <ac:spMkLst>
            <pc:docMk/>
            <pc:sldMk cId="565360195" sldId="457"/>
            <ac:spMk id="2" creationId="{BF28ECA6-3840-4009-A703-98C1FDA9D388}"/>
          </ac:spMkLst>
        </pc:spChg>
        <pc:spChg chg="add mod">
          <ac:chgData name="Weifeng Xu" userId="e7aed605-a3dd-4d5a-a692-a87037af107b" providerId="ADAL" clId="{6B4374A3-947E-4054-9ED4-BE3C4EABE410}" dt="2021-06-27T20:48:37.777" v="760" actId="207"/>
          <ac:spMkLst>
            <pc:docMk/>
            <pc:sldMk cId="565360195" sldId="457"/>
            <ac:spMk id="5" creationId="{CFE08556-FFBB-4950-9906-6CE885483EC7}"/>
          </ac:spMkLst>
        </pc:spChg>
        <pc:picChg chg="add mod">
          <ac:chgData name="Weifeng Xu" userId="e7aed605-a3dd-4d5a-a692-a87037af107b" providerId="ADAL" clId="{6B4374A3-947E-4054-9ED4-BE3C4EABE410}" dt="2021-06-27T20:48:13.244" v="728" actId="1076"/>
          <ac:picMkLst>
            <pc:docMk/>
            <pc:sldMk cId="565360195" sldId="457"/>
            <ac:picMk id="4" creationId="{53142943-7D23-400D-9B1A-4677A16CB443}"/>
          </ac:picMkLst>
        </pc:picChg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  <pc:spChg chg="add">
          <ac:chgData name="Weifeng Xu" userId="e7aed605-a3dd-4d5a-a692-a87037af107b" providerId="ADAL" clId="{6B4374A3-947E-4054-9ED4-BE3C4EABE410}" dt="2021-06-27T21:19:19.809" v="792" actId="26606"/>
          <ac:spMkLst>
            <pc:docMk/>
            <pc:sldMk cId="2399777802" sldId="458"/>
            <ac:spMk id="8" creationId="{42A4FC2C-047E-45A5-965D-8E1E3BF09BC6}"/>
          </ac:spMkLst>
        </pc:spChg>
        <pc:picChg chg="add mod">
          <ac:chgData name="Weifeng Xu" userId="e7aed605-a3dd-4d5a-a692-a87037af107b" providerId="ADAL" clId="{6B4374A3-947E-4054-9ED4-BE3C4EABE410}" dt="2021-06-27T21:19:19.809" v="792" actId="26606"/>
          <ac:picMkLst>
            <pc:docMk/>
            <pc:sldMk cId="2399777802" sldId="458"/>
            <ac:picMk id="3" creationId="{857440CF-B990-4288-9B6B-5E7C6758964E}"/>
          </ac:picMkLst>
        </pc:picChg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  <pc:spChg chg="mod ord">
          <ac:chgData name="Weifeng Xu" userId="e7aed605-a3dd-4d5a-a692-a87037af107b" providerId="ADAL" clId="{6B4374A3-947E-4054-9ED4-BE3C4EABE410}" dt="2021-06-27T22:51:09.746" v="1305" actId="700"/>
          <ac:spMkLst>
            <pc:docMk/>
            <pc:sldMk cId="783190951" sldId="459"/>
            <ac:spMk id="2" creationId="{EAF92C95-538B-4A08-B4E6-4CB98BB80680}"/>
          </ac:spMkLst>
        </pc:spChg>
        <pc:spChg chg="add mod ord">
          <ac:chgData name="Weifeng Xu" userId="e7aed605-a3dd-4d5a-a692-a87037af107b" providerId="ADAL" clId="{6B4374A3-947E-4054-9ED4-BE3C4EABE410}" dt="2021-06-27T22:56:09.035" v="1424" actId="207"/>
          <ac:spMkLst>
            <pc:docMk/>
            <pc:sldMk cId="783190951" sldId="459"/>
            <ac:spMk id="4" creationId="{035D489E-10E1-4BC8-9FA1-376264A39956}"/>
          </ac:spMkLst>
        </pc:spChg>
        <pc:picChg chg="add mod modCrop">
          <ac:chgData name="Weifeng Xu" userId="e7aed605-a3dd-4d5a-a692-a87037af107b" providerId="ADAL" clId="{6B4374A3-947E-4054-9ED4-BE3C4EABE410}" dt="2021-06-27T22:51:28.602" v="1311" actId="732"/>
          <ac:picMkLst>
            <pc:docMk/>
            <pc:sldMk cId="783190951" sldId="459"/>
            <ac:picMk id="3" creationId="{9663A687-8D1B-4875-BFDA-8ADD27650C20}"/>
          </ac:picMkLst>
        </pc:picChg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  <pc:spChg chg="mod">
          <ac:chgData name="Weifeng Xu" userId="e7aed605-a3dd-4d5a-a692-a87037af107b" providerId="ADAL" clId="{6B4374A3-947E-4054-9ED4-BE3C4EABE410}" dt="2021-06-27T21:11:04.980" v="785" actId="114"/>
          <ac:spMkLst>
            <pc:docMk/>
            <pc:sldMk cId="810373971" sldId="459"/>
            <ac:spMk id="2" creationId="{B6B2932E-5693-43C9-BCCF-C1A42A1525F1}"/>
          </ac:spMkLst>
        </pc:spChg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  <pc:spChg chg="mod">
          <ac:chgData name="Weifeng Xu" userId="e7aed605-a3dd-4d5a-a692-a87037af107b" providerId="ADAL" clId="{6B4374A3-947E-4054-9ED4-BE3C4EABE410}" dt="2021-06-27T21:59:31.929" v="865" actId="114"/>
          <ac:spMkLst>
            <pc:docMk/>
            <pc:sldMk cId="3533845808" sldId="460"/>
            <ac:spMk id="2" creationId="{20822149-A8A6-405F-A4D2-20AD826B0EC7}"/>
          </ac:spMkLst>
        </pc:spChg>
        <pc:spChg chg="add mod">
          <ac:chgData name="Weifeng Xu" userId="e7aed605-a3dd-4d5a-a692-a87037af107b" providerId="ADAL" clId="{6B4374A3-947E-4054-9ED4-BE3C4EABE410}" dt="2021-06-27T22:05:40.720" v="981" actId="1076"/>
          <ac:spMkLst>
            <pc:docMk/>
            <pc:sldMk cId="3533845808" sldId="460"/>
            <ac:spMk id="5" creationId="{16551341-F4CD-434D-B699-D48DA8E762F7}"/>
          </ac:spMkLst>
        </pc:spChg>
        <pc:picChg chg="add mod">
          <ac:chgData name="Weifeng Xu" userId="e7aed605-a3dd-4d5a-a692-a87037af107b" providerId="ADAL" clId="{6B4374A3-947E-4054-9ED4-BE3C4EABE410}" dt="2021-06-27T22:00:53.829" v="867" actId="1076"/>
          <ac:picMkLst>
            <pc:docMk/>
            <pc:sldMk cId="3533845808" sldId="460"/>
            <ac:picMk id="4" creationId="{B8DE6145-3CB8-4774-959D-5459D1B981AE}"/>
          </ac:picMkLst>
        </pc:picChg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  <pc:spChg chg="mod">
          <ac:chgData name="Weifeng Xu" userId="e7aed605-a3dd-4d5a-a692-a87037af107b" providerId="ADAL" clId="{6B4374A3-947E-4054-9ED4-BE3C4EABE410}" dt="2021-06-27T22:14:27.453" v="1082" actId="6549"/>
          <ac:spMkLst>
            <pc:docMk/>
            <pc:sldMk cId="982174642" sldId="461"/>
            <ac:spMk id="2" creationId="{DC466536-78F7-43B6-9E92-08FC8B66881D}"/>
          </ac:spMkLst>
        </pc:spChg>
        <pc:picChg chg="add mod">
          <ac:chgData name="Weifeng Xu" userId="e7aed605-a3dd-4d5a-a692-a87037af107b" providerId="ADAL" clId="{6B4374A3-947E-4054-9ED4-BE3C4EABE410}" dt="2021-06-27T22:13:01.456" v="1079" actId="1076"/>
          <ac:picMkLst>
            <pc:docMk/>
            <pc:sldMk cId="982174642" sldId="461"/>
            <ac:picMk id="4" creationId="{7DE13BE4-50DC-42BD-89BA-B3BDF22E2D16}"/>
          </ac:picMkLst>
        </pc:picChg>
        <pc:picChg chg="add mod">
          <ac:chgData name="Weifeng Xu" userId="e7aed605-a3dd-4d5a-a692-a87037af107b" providerId="ADAL" clId="{6B4374A3-947E-4054-9ED4-BE3C4EABE410}" dt="2021-06-27T22:31:55.936" v="1123" actId="14100"/>
          <ac:picMkLst>
            <pc:docMk/>
            <pc:sldMk cId="982174642" sldId="461"/>
            <ac:picMk id="6" creationId="{4D6B606E-A002-43A4-BA6E-C0D01FC88E0B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  <pc:spChg chg="del mod ord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2" creationId="{918AB4F5-8300-4D7C-92D3-C9E1975DF222}"/>
          </ac:spMkLst>
        </pc:spChg>
        <pc:spChg chg="del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3" creationId="{A4423BE6-D1D4-4122-ADCD-E42E4E2E9941}"/>
          </ac:spMkLst>
        </pc:spChg>
        <pc:spChg chg="add mod ord">
          <ac:chgData name="Weifeng Xu" userId="e7aed605-a3dd-4d5a-a692-a87037af107b" providerId="ADAL" clId="{6B4374A3-947E-4054-9ED4-BE3C4EABE410}" dt="2021-06-27T22:18:09.964" v="1118" actId="20577"/>
          <ac:spMkLst>
            <pc:docMk/>
            <pc:sldMk cId="926730047" sldId="462"/>
            <ac:spMk id="4" creationId="{5E2D5774-5837-4C41-A0B8-979FDAEC4639}"/>
          </ac:spMkLst>
        </pc:spChg>
        <pc:picChg chg="add mod">
          <ac:chgData name="Weifeng Xu" userId="e7aed605-a3dd-4d5a-a692-a87037af107b" providerId="ADAL" clId="{6B4374A3-947E-4054-9ED4-BE3C4EABE410}" dt="2021-06-27T22:19:05.254" v="1122" actId="1076"/>
          <ac:picMkLst>
            <pc:docMk/>
            <pc:sldMk cId="926730047" sldId="462"/>
            <ac:picMk id="6" creationId="{2BC507A4-8C0E-48D0-8A5A-8BFCA8B3D3C9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  <pc:spChg chg="del">
          <ac:chgData name="Weifeng Xu" userId="e7aed605-a3dd-4d5a-a692-a87037af107b" providerId="ADAL" clId="{6B4374A3-947E-4054-9ED4-BE3C4EABE410}" dt="2021-06-27T22:45:18.446" v="1253" actId="700"/>
          <ac:spMkLst>
            <pc:docMk/>
            <pc:sldMk cId="2128572627" sldId="463"/>
            <ac:spMk id="2" creationId="{F5393399-7A58-4CF2-9972-504DBD191D87}"/>
          </ac:spMkLst>
        </pc:spChg>
        <pc:spChg chg="add mod">
          <ac:chgData name="Weifeng Xu" userId="e7aed605-a3dd-4d5a-a692-a87037af107b" providerId="ADAL" clId="{6B4374A3-947E-4054-9ED4-BE3C4EABE410}" dt="2021-06-27T22:47:16.314" v="1298" actId="20577"/>
          <ac:spMkLst>
            <pc:docMk/>
            <pc:sldMk cId="2128572627" sldId="463"/>
            <ac:spMk id="5" creationId="{A4873511-F5D4-40D9-9ACD-D7A57A80B023}"/>
          </ac:spMkLst>
        </pc:spChg>
        <pc:picChg chg="add mod">
          <ac:chgData name="Weifeng Xu" userId="e7aed605-a3dd-4d5a-a692-a87037af107b" providerId="ADAL" clId="{6B4374A3-947E-4054-9ED4-BE3C4EABE410}" dt="2021-06-27T22:46:31.022" v="1258" actId="1076"/>
          <ac:picMkLst>
            <pc:docMk/>
            <pc:sldMk cId="2128572627" sldId="463"/>
            <ac:picMk id="4" creationId="{FDF8AEB8-4624-416A-9BA5-4FE710C26B16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  <pc:spChg chg="mod ord">
          <ac:chgData name="Weifeng Xu" userId="e7aed605-a3dd-4d5a-a692-a87037af107b" providerId="ADAL" clId="{6B4374A3-947E-4054-9ED4-BE3C4EABE410}" dt="2021-06-28T01:04:17.610" v="1716" actId="700"/>
          <ac:spMkLst>
            <pc:docMk/>
            <pc:sldMk cId="3901806330" sldId="464"/>
            <ac:spMk id="2" creationId="{9A83D4E1-9F76-4A05-9759-D484EE0B4F54}"/>
          </ac:spMkLst>
        </pc:spChg>
        <pc:spChg chg="add del mod">
          <ac:chgData name="Weifeng Xu" userId="e7aed605-a3dd-4d5a-a692-a87037af107b" providerId="ADAL" clId="{6B4374A3-947E-4054-9ED4-BE3C4EABE410}" dt="2021-06-28T01:05:49.502" v="1830"/>
          <ac:spMkLst>
            <pc:docMk/>
            <pc:sldMk cId="3901806330" sldId="464"/>
            <ac:spMk id="7" creationId="{9989392B-560F-4C54-9385-0014F4E255AC}"/>
          </ac:spMkLst>
        </pc:spChg>
        <pc:spChg chg="add mod ord">
          <ac:chgData name="Weifeng Xu" userId="e7aed605-a3dd-4d5a-a692-a87037af107b" providerId="ADAL" clId="{6B4374A3-947E-4054-9ED4-BE3C4EABE410}" dt="2021-06-28T01:07:00.545" v="1888" actId="1076"/>
          <ac:spMkLst>
            <pc:docMk/>
            <pc:sldMk cId="3901806330" sldId="464"/>
            <ac:spMk id="8" creationId="{AA7D7F13-03FC-4EC4-9428-27D5E276621C}"/>
          </ac:spMkLst>
        </pc:spChg>
        <pc:picChg chg="add del mod">
          <ac:chgData name="Weifeng Xu" userId="e7aed605-a3dd-4d5a-a692-a87037af107b" providerId="ADAL" clId="{6B4374A3-947E-4054-9ED4-BE3C4EABE410}" dt="2021-06-28T01:02:30.521" v="1607" actId="478"/>
          <ac:picMkLst>
            <pc:docMk/>
            <pc:sldMk cId="3901806330" sldId="464"/>
            <ac:picMk id="4" creationId="{FA91B05F-C082-45A3-BBF7-7EC14F583300}"/>
          </ac:picMkLst>
        </pc:picChg>
        <pc:picChg chg="add mod">
          <ac:chgData name="Weifeng Xu" userId="e7aed605-a3dd-4d5a-a692-a87037af107b" providerId="ADAL" clId="{6B4374A3-947E-4054-9ED4-BE3C4EABE410}" dt="2021-06-28T01:06:57.566" v="1887" actId="1076"/>
          <ac:picMkLst>
            <pc:docMk/>
            <pc:sldMk cId="3901806330" sldId="464"/>
            <ac:picMk id="6" creationId="{AA014166-9547-414F-8ED8-9B3752D61FEB}"/>
          </ac:picMkLst>
        </pc:picChg>
        <pc:picChg chg="add mod">
          <ac:chgData name="Weifeng Xu" userId="e7aed605-a3dd-4d5a-a692-a87037af107b" providerId="ADAL" clId="{6B4374A3-947E-4054-9ED4-BE3C4EABE410}" dt="2021-06-28T01:07:26.884" v="1892" actId="1076"/>
          <ac:picMkLst>
            <pc:docMk/>
            <pc:sldMk cId="3901806330" sldId="464"/>
            <ac:picMk id="10" creationId="{C843563E-1189-4CFB-85C3-054524EFEA34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  <pc:spChg chg="mod">
          <ac:chgData name="Weifeng Xu" userId="e7aed605-a3dd-4d5a-a692-a87037af107b" providerId="ADAL" clId="{6B4374A3-947E-4054-9ED4-BE3C4EABE410}" dt="2021-06-28T00:48:28.560" v="1497" actId="114"/>
          <ac:spMkLst>
            <pc:docMk/>
            <pc:sldMk cId="1673180284" sldId="465"/>
            <ac:spMk id="2" creationId="{35886C5E-F559-434C-8569-D7985BB6B5C0}"/>
          </ac:spMkLst>
        </pc:spChg>
        <pc:spChg chg="add mod">
          <ac:chgData name="Weifeng Xu" userId="e7aed605-a3dd-4d5a-a692-a87037af107b" providerId="ADAL" clId="{6B4374A3-947E-4054-9ED4-BE3C4EABE410}" dt="2021-06-28T01:00:52.883" v="1588" actId="20577"/>
          <ac:spMkLst>
            <pc:docMk/>
            <pc:sldMk cId="1673180284" sldId="465"/>
            <ac:spMk id="5" creationId="{9EA05D13-BD3B-4BAD-A54B-F0420A99B37F}"/>
          </ac:spMkLst>
        </pc:spChg>
        <pc:picChg chg="add mod">
          <ac:chgData name="Weifeng Xu" userId="e7aed605-a3dd-4d5a-a692-a87037af107b" providerId="ADAL" clId="{6B4374A3-947E-4054-9ED4-BE3C4EABE410}" dt="2021-06-28T00:50:38.406" v="1500" actId="14100"/>
          <ac:picMkLst>
            <pc:docMk/>
            <pc:sldMk cId="1673180284" sldId="465"/>
            <ac:picMk id="4" creationId="{78DEB2C5-89F6-4E83-B749-C45C95085A7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  <pc:spChg chg="del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2" creationId="{56AA07CA-B319-41D0-B8A7-8303275CAF5D}"/>
          </ac:spMkLst>
        </pc:spChg>
        <pc:spChg chg="add mod ord">
          <ac:chgData name="Weifeng Xu" userId="e7aed605-a3dd-4d5a-a692-a87037af107b" providerId="ADAL" clId="{6B4374A3-947E-4054-9ED4-BE3C4EABE410}" dt="2021-06-28T02:51:19.785" v="2404" actId="6549"/>
          <ac:spMkLst>
            <pc:docMk/>
            <pc:sldMk cId="369337190" sldId="466"/>
            <ac:spMk id="3" creationId="{BA221579-6CF5-449F-B054-03A194D4F7B6}"/>
          </ac:spMkLst>
        </pc:spChg>
        <pc:spChg chg="add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4" creationId="{7EC1785D-911F-4C9D-BA71-488C434D7580}"/>
          </ac:spMkLst>
        </pc:spChg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  <pc:spChg chg="mod ord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2" creationId="{A7E40637-05A9-4D8D-A6A4-BA896E684C61}"/>
          </ac:spMkLst>
        </pc:spChg>
        <pc:spChg chg="del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3" creationId="{FC604DCE-BF67-4058-9ACC-5C0DC6238C4E}"/>
          </ac:spMkLst>
        </pc:spChg>
        <pc:picChg chg="add mod">
          <ac:chgData name="Weifeng Xu" userId="e7aed605-a3dd-4d5a-a692-a87037af107b" providerId="ADAL" clId="{6B4374A3-947E-4054-9ED4-BE3C4EABE410}" dt="2021-06-28T01:20:05.953" v="1906" actId="14100"/>
          <ac:picMkLst>
            <pc:docMk/>
            <pc:sldMk cId="1544977207" sldId="468"/>
            <ac:picMk id="5" creationId="{547AFC04-0255-46C3-ABC8-5EB3283450B5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  <pc:spChg chg="mod">
          <ac:chgData name="Weifeng Xu" userId="e7aed605-a3dd-4d5a-a692-a87037af107b" providerId="ADAL" clId="{6B4374A3-947E-4054-9ED4-BE3C4EABE410}" dt="2021-06-28T01:26:55.315" v="1930" actId="20577"/>
          <ac:spMkLst>
            <pc:docMk/>
            <pc:sldMk cId="3247576171" sldId="469"/>
            <ac:spMk id="2" creationId="{18805A1B-917A-4F18-A320-841B9C86490B}"/>
          </ac:spMkLst>
        </pc:spChg>
        <pc:spChg chg="add mod">
          <ac:chgData name="Weifeng Xu" userId="e7aed605-a3dd-4d5a-a692-a87037af107b" providerId="ADAL" clId="{6B4374A3-947E-4054-9ED4-BE3C4EABE410}" dt="2021-06-28T01:48:31.334" v="1977" actId="1076"/>
          <ac:spMkLst>
            <pc:docMk/>
            <pc:sldMk cId="3247576171" sldId="469"/>
            <ac:spMk id="5" creationId="{1512E97D-DAD4-40CE-8AAA-AEF3A06F2446}"/>
          </ac:spMkLst>
        </pc:spChg>
        <pc:picChg chg="add mod">
          <ac:chgData name="Weifeng Xu" userId="e7aed605-a3dd-4d5a-a692-a87037af107b" providerId="ADAL" clId="{6B4374A3-947E-4054-9ED4-BE3C4EABE410}" dt="2021-06-28T01:48:07.158" v="1947" actId="14100"/>
          <ac:picMkLst>
            <pc:docMk/>
            <pc:sldMk cId="3247576171" sldId="469"/>
            <ac:picMk id="4" creationId="{127D9BD7-579A-4628-AE3F-40735B7D8974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  <pc:spChg chg="del mod ord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2" creationId="{C3059FCB-86EC-4403-98A6-A228F65D5666}"/>
          </ac:spMkLst>
        </pc:spChg>
        <pc:spChg chg="del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3" creationId="{E1083D10-E2EF-49A0-BFF8-BD1ECC03B48E}"/>
          </ac:spMkLst>
        </pc:spChg>
        <pc:spChg chg="add mod ord">
          <ac:chgData name="Weifeng Xu" userId="e7aed605-a3dd-4d5a-a692-a87037af107b" providerId="ADAL" clId="{6B4374A3-947E-4054-9ED4-BE3C4EABE410}" dt="2021-06-28T01:53:30.229" v="2052" actId="20577"/>
          <ac:spMkLst>
            <pc:docMk/>
            <pc:sldMk cId="3121458959" sldId="470"/>
            <ac:spMk id="4" creationId="{1AB404E3-1F73-4DBA-8193-52C68114A257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7" creationId="{EF2844DE-3C98-4200-94E3-4144E52CF055}"/>
          </ac:spMkLst>
        </pc:spChg>
        <pc:spChg chg="add del mod">
          <ac:chgData name="Weifeng Xu" userId="e7aed605-a3dd-4d5a-a692-a87037af107b" providerId="ADAL" clId="{6B4374A3-947E-4054-9ED4-BE3C4EABE410}" dt="2021-06-28T01:53:17.564" v="2038" actId="1076"/>
          <ac:spMkLst>
            <pc:docMk/>
            <pc:sldMk cId="3121458959" sldId="470"/>
            <ac:spMk id="9" creationId="{EEAF8C0C-F014-4CEC-87C6-698EE00C131B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12" creationId="{C030EBA0-2481-4514-A32F-9A9F10024018}"/>
          </ac:spMkLst>
        </pc:sp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5" creationId="{C6CD59BC-2C00-4D24-9EB8-583C6503F7BB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6" creationId="{5D9047A3-B53D-4B03-A619-26EA584D093E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8" creationId="{9419C713-16B9-48BC-8E07-9AD20E5F0977}"/>
          </ac:picMkLst>
        </pc:picChg>
        <pc:picChg chg="add del mod">
          <ac:chgData name="Weifeng Xu" userId="e7aed605-a3dd-4d5a-a692-a87037af107b" providerId="ADAL" clId="{6B4374A3-947E-4054-9ED4-BE3C4EABE410}" dt="2021-06-28T01:53:14.360" v="2037" actId="1076"/>
          <ac:picMkLst>
            <pc:docMk/>
            <pc:sldMk cId="3121458959" sldId="470"/>
            <ac:picMk id="13" creationId="{36D591DD-0DBD-46F2-AD96-23458469085D}"/>
          </ac:picMkLst>
        </pc:pic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0" creationId="{B941E172-42FC-4D64-814D-A00AFEFE7C4B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1" creationId="{26B83369-5D73-4810-B2E4-DA9F65309A04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4" creationId="{4149A012-E655-49FA-BFED-CD3E646648D3}"/>
          </ac:cxnSpMkLst>
        </pc:cxnChg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  <pc:spChg chg="mod">
          <ac:chgData name="Weifeng Xu" userId="e7aed605-a3dd-4d5a-a692-a87037af107b" providerId="ADAL" clId="{6B4374A3-947E-4054-9ED4-BE3C4EABE410}" dt="2021-06-28T01:56:03.438" v="2054"/>
          <ac:spMkLst>
            <pc:docMk/>
            <pc:sldMk cId="2693326884" sldId="471"/>
            <ac:spMk id="2" creationId="{D3C6EC05-5ABF-49F6-9344-D765E8D234FE}"/>
          </ac:spMkLst>
        </pc:spChg>
        <pc:picChg chg="add mod">
          <ac:chgData name="Weifeng Xu" userId="e7aed605-a3dd-4d5a-a692-a87037af107b" providerId="ADAL" clId="{6B4374A3-947E-4054-9ED4-BE3C4EABE410}" dt="2021-06-28T01:57:26.318" v="2066" actId="1076"/>
          <ac:picMkLst>
            <pc:docMk/>
            <pc:sldMk cId="2693326884" sldId="471"/>
            <ac:picMk id="3" creationId="{F3DBBD3E-32DF-456B-9917-C80743196127}"/>
          </ac:picMkLst>
        </pc:picChg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  <pc:spChg chg="mod">
          <ac:chgData name="Weifeng Xu" userId="e7aed605-a3dd-4d5a-a692-a87037af107b" providerId="ADAL" clId="{6B4374A3-947E-4054-9ED4-BE3C4EABE410}" dt="2021-06-28T01:58:50.164" v="2068"/>
          <ac:spMkLst>
            <pc:docMk/>
            <pc:sldMk cId="127914859" sldId="472"/>
            <ac:spMk id="2" creationId="{78AA190F-F498-4579-95E4-32C5315856A7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3" creationId="{E15A91E8-3E51-45B7-BFF1-DB92AC9A434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4" creationId="{80FF7323-FAC6-482F-988B-4DF5E132EDDC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7" creationId="{75272B87-8CB0-4D0C-88AB-6E6DE4054A7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10" creationId="{813DD8E8-5ECC-4BE3-A481-38B009D7E37D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2" creationId="{5D6727BE-BDDB-4E4D-8619-18D4743067EF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3" creationId="{7ED388DF-4B0D-4913-93D9-823891035961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6" creationId="{D87A350D-489E-4E46-AC95-FB918ED67136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9" creationId="{A5593F86-C756-4E3F-92BE-EA283F20B56B}"/>
          </ac:spMkLst>
        </pc:spChg>
        <pc:spChg chg="add mod">
          <ac:chgData name="Weifeng Xu" userId="e7aed605-a3dd-4d5a-a692-a87037af107b" providerId="ADAL" clId="{6B4374A3-947E-4054-9ED4-BE3C4EABE410}" dt="2021-06-28T02:02:04.895" v="2125" actId="20577"/>
          <ac:spMkLst>
            <pc:docMk/>
            <pc:sldMk cId="127914859" sldId="472"/>
            <ac:spMk id="28" creationId="{8D629C5E-7E76-4CBB-BA03-809BA5DF65F7}"/>
          </ac:spMkLst>
        </pc:sp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5" creationId="{8DEDF4AA-C0AC-45A1-A6A1-7D159856BE80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6" creationId="{C4162210-79A0-4B51-B02E-667981284FDC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11" creationId="{034808D2-D26B-402B-B25B-0ABD3908CFA3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4" creationId="{1A746A7D-D0A9-4E01-A685-AFABCE34A2A8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5" creationId="{D1ACABCC-1B28-4C35-AEE6-89938BC3EDCF}"/>
          </ac:picMkLst>
        </pc:picChg>
        <pc:picChg chg="add mod">
          <ac:chgData name="Weifeng Xu" userId="e7aed605-a3dd-4d5a-a692-a87037af107b" providerId="ADAL" clId="{6B4374A3-947E-4054-9ED4-BE3C4EABE410}" dt="2021-06-28T02:01:29.212" v="2117" actId="1076"/>
          <ac:picMkLst>
            <pc:docMk/>
            <pc:sldMk cId="127914859" sldId="472"/>
            <ac:picMk id="24" creationId="{1A9C1DDE-2709-47A5-9409-BA7A194CE850}"/>
          </ac:picMkLst>
        </pc:picChg>
        <pc:picChg chg="add del mod">
          <ac:chgData name="Weifeng Xu" userId="e7aed605-a3dd-4d5a-a692-a87037af107b" providerId="ADAL" clId="{6B4374A3-947E-4054-9ED4-BE3C4EABE410}" dt="2021-06-28T02:01:20.852" v="2114"/>
          <ac:picMkLst>
            <pc:docMk/>
            <pc:sldMk cId="127914859" sldId="472"/>
            <ac:picMk id="25" creationId="{F5663D72-4BF1-4B1D-9488-2F78E1434C30}"/>
          </ac:picMkLst>
        </pc:picChg>
        <pc:picChg chg="add mod">
          <ac:chgData name="Weifeng Xu" userId="e7aed605-a3dd-4d5a-a692-a87037af107b" providerId="ADAL" clId="{6B4374A3-947E-4054-9ED4-BE3C4EABE410}" dt="2021-06-28T02:01:33.080" v="2119" actId="14100"/>
          <ac:picMkLst>
            <pc:docMk/>
            <pc:sldMk cId="127914859" sldId="472"/>
            <ac:picMk id="26" creationId="{26D326CD-1B00-404F-889B-F52B129CB40A}"/>
          </ac:picMkLst>
        </pc:pic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8" creationId="{AAB8CA88-9393-4F2A-B61C-AF114BBE513C}"/>
          </ac:cxnSpMkLst>
        </pc:cxn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9" creationId="{D19FE945-660A-42CD-8F8B-BE6A1503739F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7" creationId="{B4931C54-6C15-42A8-ACBB-CCDAA2D191CB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8" creationId="{A5B9F48B-C041-4FE2-A262-0CAACD56FC5E}"/>
          </ac:cxnSpMkLst>
        </pc:cxnChg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  <pc:picChg chg="mod">
          <ac:chgData name="Weifeng Xu" userId="e7aed605-a3dd-4d5a-a692-a87037af107b" providerId="ADAL" clId="{6B4374A3-947E-4054-9ED4-BE3C4EABE410}" dt="2021-06-28T02:10:10.186" v="2130" actId="1076"/>
          <ac:picMkLst>
            <pc:docMk/>
            <pc:sldMk cId="2516623109" sldId="475"/>
            <ac:picMk id="6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  <pc:picChg chg="mod">
          <ac:chgData name="Weifeng Xu" userId="e7aed605-a3dd-4d5a-a692-a87037af107b" providerId="ADAL" clId="{6B4374A3-947E-4054-9ED4-BE3C4EABE410}" dt="2021-06-28T02:10:20.137" v="2131" actId="1076"/>
          <ac:picMkLst>
            <pc:docMk/>
            <pc:sldMk cId="3141623341" sldId="476"/>
            <ac:picMk id="5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  <pc:picChg chg="mod">
          <ac:chgData name="Weifeng Xu" userId="e7aed605-a3dd-4d5a-a692-a87037af107b" providerId="ADAL" clId="{6B4374A3-947E-4054-9ED4-BE3C4EABE410}" dt="2021-06-28T02:10:28.825" v="2132" actId="1076"/>
          <ac:picMkLst>
            <pc:docMk/>
            <pc:sldMk cId="4107473677" sldId="477"/>
            <ac:picMk id="4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  <pc:picChg chg="mod">
          <ac:chgData name="Weifeng Xu" userId="e7aed605-a3dd-4d5a-a692-a87037af107b" providerId="ADAL" clId="{6B4374A3-947E-4054-9ED4-BE3C4EABE410}" dt="2021-06-28T02:10:32.897" v="2133" actId="1076"/>
          <ac:picMkLst>
            <pc:docMk/>
            <pc:sldMk cId="1773530336" sldId="478"/>
            <ac:picMk id="6" creationId="{00000000-0000-0000-0000-000000000000}"/>
          </ac:picMkLst>
        </pc:picChg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  <pc:spChg chg="del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2" creationId="{FF2FB280-B87C-4517-BAB6-DC9E6D4B7309}"/>
          </ac:spMkLst>
        </pc:spChg>
        <pc:spChg chg="del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3" creationId="{AB606FD4-4553-4D33-A777-38AEB0A81858}"/>
          </ac:spMkLst>
        </pc:spChg>
        <pc:spChg chg="add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4" creationId="{BE1D27EA-588B-401A-9718-88D7EBF730E2}"/>
          </ac:spMkLst>
        </pc:spChg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  <pc:spChg chg="add mod ord">
          <ac:chgData name="Weifeng Xu" userId="e7aed605-a3dd-4d5a-a692-a87037af107b" providerId="ADAL" clId="{6B4374A3-947E-4054-9ED4-BE3C4EABE410}" dt="2021-06-28T02:14:49.827" v="2182" actId="20577"/>
          <ac:spMkLst>
            <pc:docMk/>
            <pc:sldMk cId="2418320045" sldId="481"/>
            <ac:spMk id="2" creationId="{89A0440F-A056-4BE8-BB8E-3861FE9122E3}"/>
          </ac:spMkLst>
        </pc:spChg>
        <pc:spChg chg="mod">
          <ac:chgData name="Weifeng Xu" userId="e7aed605-a3dd-4d5a-a692-a87037af107b" providerId="ADAL" clId="{6B4374A3-947E-4054-9ED4-BE3C4EABE410}" dt="2021-06-28T02:15:04.794" v="2186" actId="1076"/>
          <ac:spMkLst>
            <pc:docMk/>
            <pc:sldMk cId="2418320045" sldId="481"/>
            <ac:spMk id="4" creationId="{00000000-0000-0000-0000-000000000000}"/>
          </ac:spMkLst>
        </pc:spChg>
        <pc:picChg chg="mod">
          <ac:chgData name="Weifeng Xu" userId="e7aed605-a3dd-4d5a-a692-a87037af107b" providerId="ADAL" clId="{6B4374A3-947E-4054-9ED4-BE3C4EABE410}" dt="2021-06-28T02:15:09.330" v="2187" actId="1076"/>
          <ac:picMkLst>
            <pc:docMk/>
            <pc:sldMk cId="2418320045" sldId="481"/>
            <ac:picMk id="5" creationId="{00000000-0000-0000-0000-000000000000}"/>
          </ac:picMkLst>
        </pc:picChg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  <pc:spChg chg="del mod ord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2" creationId="{370CD65D-A6BF-459B-B957-130607D9A183}"/>
          </ac:spMkLst>
        </pc:spChg>
        <pc:spChg chg="del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3" creationId="{14E221CD-1194-403A-B19C-68DC832EA380}"/>
          </ac:spMkLst>
        </pc:spChg>
        <pc:spChg chg="add mod ord">
          <ac:chgData name="Weifeng Xu" userId="e7aed605-a3dd-4d5a-a692-a87037af107b" providerId="ADAL" clId="{6B4374A3-947E-4054-9ED4-BE3C4EABE410}" dt="2021-06-28T02:21:15.195" v="2236" actId="20577"/>
          <ac:spMkLst>
            <pc:docMk/>
            <pc:sldMk cId="1683867025" sldId="482"/>
            <ac:spMk id="4" creationId="{7DAB109A-81C9-4DD3-8487-BE9AFF4EB873}"/>
          </ac:spMkLst>
        </pc:spChg>
        <pc:spChg chg="add mod">
          <ac:chgData name="Weifeng Xu" userId="e7aed605-a3dd-4d5a-a692-a87037af107b" providerId="ADAL" clId="{6B4374A3-947E-4054-9ED4-BE3C4EABE410}" dt="2021-06-28T02:45:45.826" v="2376" actId="14100"/>
          <ac:spMkLst>
            <pc:docMk/>
            <pc:sldMk cId="1683867025" sldId="482"/>
            <ac:spMk id="10" creationId="{E2F4B83A-F831-40D4-82DA-F49661823B00}"/>
          </ac:spMkLst>
        </pc:spChg>
        <pc:spChg chg="add mod">
          <ac:chgData name="Weifeng Xu" userId="e7aed605-a3dd-4d5a-a692-a87037af107b" providerId="ADAL" clId="{6B4374A3-947E-4054-9ED4-BE3C4EABE410}" dt="2021-06-28T02:46:09.969" v="2392" actId="14100"/>
          <ac:spMkLst>
            <pc:docMk/>
            <pc:sldMk cId="1683867025" sldId="482"/>
            <ac:spMk id="13" creationId="{23EFB75A-E6AF-44D0-96A9-AE129FC68B33}"/>
          </ac:spMkLst>
        </pc:spChg>
        <pc:picChg chg="add del mod">
          <ac:chgData name="Weifeng Xu" userId="e7aed605-a3dd-4d5a-a692-a87037af107b" providerId="ADAL" clId="{6B4374A3-947E-4054-9ED4-BE3C4EABE410}" dt="2021-06-28T02:22:58.690" v="2240" actId="478"/>
          <ac:picMkLst>
            <pc:docMk/>
            <pc:sldMk cId="1683867025" sldId="482"/>
            <ac:picMk id="6" creationId="{590C8BB6-78DF-41E4-BDD5-345FFE58E89A}"/>
          </ac:picMkLst>
        </pc:picChg>
        <pc:picChg chg="add mod">
          <ac:chgData name="Weifeng Xu" userId="e7aed605-a3dd-4d5a-a692-a87037af107b" providerId="ADAL" clId="{6B4374A3-947E-4054-9ED4-BE3C4EABE410}" dt="2021-06-28T02:45:41.399" v="2375" actId="1076"/>
          <ac:picMkLst>
            <pc:docMk/>
            <pc:sldMk cId="1683867025" sldId="482"/>
            <ac:picMk id="8" creationId="{1F7C72D0-D62A-499C-A6B8-7C849AB1212E}"/>
          </ac:picMkLst>
        </pc:picChg>
        <pc:picChg chg="add mod">
          <ac:chgData name="Weifeng Xu" userId="e7aed605-a3dd-4d5a-a692-a87037af107b" providerId="ADAL" clId="{6B4374A3-947E-4054-9ED4-BE3C4EABE410}" dt="2021-06-28T02:45:33.106" v="2374" actId="14100"/>
          <ac:picMkLst>
            <pc:docMk/>
            <pc:sldMk cId="1683867025" sldId="482"/>
            <ac:picMk id="12" creationId="{C1B437B6-903E-460C-9EB2-20C06AB05D3D}"/>
          </ac:picMkLst>
        </pc:picChg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  <pc:spChg chg="mod">
          <ac:chgData name="Weifeng Xu" userId="e7aed605-a3dd-4d5a-a692-a87037af107b" providerId="ADAL" clId="{6B4374A3-947E-4054-9ED4-BE3C4EABE410}" dt="2021-06-28T02:27:29.973" v="2262" actId="20577"/>
          <ac:spMkLst>
            <pc:docMk/>
            <pc:sldMk cId="3022927922" sldId="484"/>
            <ac:spMk id="2" creationId="{2B982A6D-5381-41E2-B506-D53AEA7933D0}"/>
          </ac:spMkLst>
        </pc:spChg>
        <pc:spChg chg="add mod">
          <ac:chgData name="Weifeng Xu" userId="e7aed605-a3dd-4d5a-a692-a87037af107b" providerId="ADAL" clId="{6B4374A3-947E-4054-9ED4-BE3C4EABE410}" dt="2021-06-28T02:37:26.738" v="2316" actId="14100"/>
          <ac:spMkLst>
            <pc:docMk/>
            <pc:sldMk cId="3022927922" sldId="484"/>
            <ac:spMk id="11" creationId="{F773C795-1940-4E5A-899F-EA8CDF1F6AE5}"/>
          </ac:spMkLst>
        </pc:spChg>
        <pc:spChg chg="add mod">
          <ac:chgData name="Weifeng Xu" userId="e7aed605-a3dd-4d5a-a692-a87037af107b" providerId="ADAL" clId="{6B4374A3-947E-4054-9ED4-BE3C4EABE410}" dt="2021-06-28T02:38:09.646" v="2359" actId="14100"/>
          <ac:spMkLst>
            <pc:docMk/>
            <pc:sldMk cId="3022927922" sldId="484"/>
            <ac:spMk id="12" creationId="{CF0E252C-8AA9-4860-AF85-370DFD079DB5}"/>
          </ac:spMkLst>
        </pc:spChg>
        <pc:picChg chg="add mod">
          <ac:chgData name="Weifeng Xu" userId="e7aed605-a3dd-4d5a-a692-a87037af107b" providerId="ADAL" clId="{6B4374A3-947E-4054-9ED4-BE3C4EABE410}" dt="2021-06-28T02:36:52.734" v="2295" actId="1076"/>
          <ac:picMkLst>
            <pc:docMk/>
            <pc:sldMk cId="3022927922" sldId="484"/>
            <ac:picMk id="4" creationId="{E85F83B3-8302-4D0C-B0C7-D3AD121DF968}"/>
          </ac:picMkLst>
        </pc:picChg>
        <pc:picChg chg="add mod">
          <ac:chgData name="Weifeng Xu" userId="e7aed605-a3dd-4d5a-a692-a87037af107b" providerId="ADAL" clId="{6B4374A3-947E-4054-9ED4-BE3C4EABE410}" dt="2021-06-28T02:36:50.381" v="2294" actId="1076"/>
          <ac:picMkLst>
            <pc:docMk/>
            <pc:sldMk cId="3022927922" sldId="484"/>
            <ac:picMk id="6" creationId="{707C8B56-5CBF-4DE9-8088-9CA3B9209579}"/>
          </ac:picMkLst>
        </pc:picChg>
        <pc:picChg chg="add del mod">
          <ac:chgData name="Weifeng Xu" userId="e7aed605-a3dd-4d5a-a692-a87037af107b" providerId="ADAL" clId="{6B4374A3-947E-4054-9ED4-BE3C4EABE410}" dt="2021-06-28T02:35:23.635" v="2278" actId="478"/>
          <ac:picMkLst>
            <pc:docMk/>
            <pc:sldMk cId="3022927922" sldId="484"/>
            <ac:picMk id="8" creationId="{E0CD9D1B-1E66-4C9A-A04E-06E607F82934}"/>
          </ac:picMkLst>
        </pc:picChg>
        <pc:picChg chg="add mod">
          <ac:chgData name="Weifeng Xu" userId="e7aed605-a3dd-4d5a-a692-a87037af107b" providerId="ADAL" clId="{6B4374A3-947E-4054-9ED4-BE3C4EABE410}" dt="2021-06-28T02:36:26.044" v="2293" actId="1076"/>
          <ac:picMkLst>
            <pc:docMk/>
            <pc:sldMk cId="3022927922" sldId="484"/>
            <ac:picMk id="10" creationId="{B08BF884-CDEF-4D7A-914C-9F0D4CEB8299}"/>
          </ac:picMkLst>
        </pc:picChg>
        <pc:cxnChg chg="add mod">
          <ac:chgData name="Weifeng Xu" userId="e7aed605-a3dd-4d5a-a692-a87037af107b" providerId="ADAL" clId="{6B4374A3-947E-4054-9ED4-BE3C4EABE410}" dt="2021-06-28T02:39:20.031" v="2363" actId="1582"/>
          <ac:cxnSpMkLst>
            <pc:docMk/>
            <pc:sldMk cId="3022927922" sldId="484"/>
            <ac:cxnSpMk id="14" creationId="{BDCC988F-E9BC-43F2-81CE-1E02CB63E18F}"/>
          </ac:cxnSpMkLst>
        </pc:cxnChg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  <pc:spChg chg="mod">
          <ac:chgData name="Weifeng Xu" userId="e7aed605-a3dd-4d5a-a692-a87037af107b" providerId="ADAL" clId="{6B4374A3-947E-4054-9ED4-BE3C4EABE410}" dt="2021-06-28T02:44:33.674" v="2367" actId="21"/>
          <ac:spMkLst>
            <pc:docMk/>
            <pc:sldMk cId="695818154" sldId="485"/>
            <ac:spMk id="2" creationId="{C9749E0C-3927-40D0-B166-F7DF86ACDCF8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2" creationId="{E353B482-F9B1-4425-BB0E-1FBC780FF119}"/>
          </ac:spMkLst>
        </pc:spChg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3" creationId="{BDE0E3D6-0581-4B95-841A-7EB7C500F166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4" creationId="{74134226-8147-4CB6-907D-194E579F0C6F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5" creationId="{604A5F76-9478-46DE-81F4-F60B4DC48618}"/>
          </ac:spMkLst>
        </pc:spChg>
        <pc:spChg chg="add mod ord">
          <ac:chgData name="Weifeng Xu" userId="e7aed605-a3dd-4d5a-a692-a87037af107b" providerId="ADAL" clId="{6B4374A3-947E-4054-9ED4-BE3C4EABE410}" dt="2021-06-28T03:02:14.978" v="2432"/>
          <ac:spMkLst>
            <pc:docMk/>
            <pc:sldMk cId="1979037057" sldId="485"/>
            <ac:spMk id="6" creationId="{6A5364ED-6372-42B0-8F40-B24AA14AA454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1" creationId="{8A39246C-5DBA-4DED-9015-D17CDBB97641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2" creationId="{09D4ED7B-C96A-4351-AAAA-9646E192FBFD}"/>
          </ac:spMkLst>
        </pc:spChg>
        <pc:spChg chg="add mod">
          <ac:chgData name="Weifeng Xu" userId="e7aed605-a3dd-4d5a-a692-a87037af107b" providerId="ADAL" clId="{6B4374A3-947E-4054-9ED4-BE3C4EABE410}" dt="2021-06-28T03:05:17.718" v="2528" actId="14100"/>
          <ac:spMkLst>
            <pc:docMk/>
            <pc:sldMk cId="1979037057" sldId="485"/>
            <ac:spMk id="14" creationId="{8C2B2658-1045-4FCC-BBFF-9F50A6C9B15C}"/>
          </ac:spMkLst>
        </pc:sp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8" creationId="{D6642376-3771-4A23-988A-14E881E82403}"/>
          </ac:picMkLst>
        </pc:pic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10" creationId="{9EF32C83-75BB-4834-92CD-1D2764C7758A}"/>
          </ac:picMkLst>
        </pc:picChg>
        <pc:picChg chg="add mod">
          <ac:chgData name="Weifeng Xu" userId="e7aed605-a3dd-4d5a-a692-a87037af107b" providerId="ADAL" clId="{6B4374A3-947E-4054-9ED4-BE3C4EABE410}" dt="2021-06-28T03:05:31.851" v="2530" actId="1076"/>
          <ac:picMkLst>
            <pc:docMk/>
            <pc:sldMk cId="1979037057" sldId="485"/>
            <ac:picMk id="13" creationId="{2BDA334F-F2DA-484C-B219-4E9F22B21626}"/>
          </ac:picMkLst>
        </pc:picChg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  <pc:picChg chg="mod">
          <ac:chgData name="Weifeng Xu" userId="e7aed605-a3dd-4d5a-a692-a87037af107b" providerId="ADAL" clId="{6B4374A3-947E-4054-9ED4-BE3C4EABE410}" dt="2021-06-28T15:01:46.722" v="2533" actId="1076"/>
          <ac:picMkLst>
            <pc:docMk/>
            <pc:sldMk cId="229412847" sldId="486"/>
            <ac:picMk id="4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8.822" v="2534" actId="1076"/>
          <ac:picMkLst>
            <pc:docMk/>
            <pc:sldMk cId="229412847" sldId="486"/>
            <ac:picMk id="5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5.159" v="2532" actId="1076"/>
          <ac:picMkLst>
            <pc:docMk/>
            <pc:sldMk cId="229412847" sldId="486"/>
            <ac:picMk id="1026" creationId="{00000000-0000-0000-0000-000000000000}"/>
          </ac:picMkLst>
        </pc:picChg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  <pc:spChg chg="mod">
          <ac:chgData name="Weifeng Xu" userId="e7aed605-a3dd-4d5a-a692-a87037af107b" providerId="ADAL" clId="{6B4374A3-947E-4054-9ED4-BE3C4EABE410}" dt="2021-06-28T15:04:38.120" v="2571" actId="20577"/>
          <ac:spMkLst>
            <pc:docMk/>
            <pc:sldMk cId="127162036" sldId="487"/>
            <ac:spMk id="2" creationId="{E9795CE5-4D04-4CBA-8767-87D7588611F2}"/>
          </ac:spMkLst>
        </pc:spChg>
        <pc:picChg chg="add mod">
          <ac:chgData name="Weifeng Xu" userId="e7aed605-a3dd-4d5a-a692-a87037af107b" providerId="ADAL" clId="{6B4374A3-947E-4054-9ED4-BE3C4EABE410}" dt="2021-06-28T15:08:17.943" v="2575" actId="1076"/>
          <ac:picMkLst>
            <pc:docMk/>
            <pc:sldMk cId="127162036" sldId="487"/>
            <ac:picMk id="4" creationId="{2039DE48-F833-4C4D-AEA6-65EC61529D54}"/>
          </ac:picMkLst>
        </pc:picChg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  <pc:spChg chg="mod">
          <ac:chgData name="Weifeng Xu" userId="e7aed605-a3dd-4d5a-a692-a87037af107b" providerId="ADAL" clId="{6B4374A3-947E-4054-9ED4-BE3C4EABE410}" dt="2021-06-28T15:20:19.941" v="2615" actId="20577"/>
          <ac:spMkLst>
            <pc:docMk/>
            <pc:sldMk cId="1436574554" sldId="488"/>
            <ac:spMk id="2" creationId="{A4717730-4F34-4130-AAF8-EBC15D008936}"/>
          </ac:spMkLst>
        </pc:spChg>
        <pc:picChg chg="add mod">
          <ac:chgData name="Weifeng Xu" userId="e7aed605-a3dd-4d5a-a692-a87037af107b" providerId="ADAL" clId="{6B4374A3-947E-4054-9ED4-BE3C4EABE410}" dt="2021-06-28T15:21:44.888" v="2618" actId="14100"/>
          <ac:picMkLst>
            <pc:docMk/>
            <pc:sldMk cId="1436574554" sldId="488"/>
            <ac:picMk id="4" creationId="{25A627BB-5496-40EF-8103-AF171432D7F1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  <pc:spChg chg="del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2" creationId="{DBCCA8B4-61C1-4A38-8741-45E1A46ADE0F}"/>
          </ac:spMkLst>
        </pc:spChg>
        <pc:spChg chg="add mod ord">
          <ac:chgData name="Weifeng Xu" userId="e7aed605-a3dd-4d5a-a692-a87037af107b" providerId="ADAL" clId="{6B4374A3-947E-4054-9ED4-BE3C4EABE410}" dt="2021-06-28T19:32:29.686" v="2637"/>
          <ac:spMkLst>
            <pc:docMk/>
            <pc:sldMk cId="3579863255" sldId="489"/>
            <ac:spMk id="3" creationId="{4FB77B5E-3139-4C66-8935-9AA9B15E530D}"/>
          </ac:spMkLst>
        </pc:spChg>
        <pc:spChg chg="add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4" creationId="{774A7D27-F957-4AEB-B39F-C8C34744C674}"/>
          </ac:spMkLst>
        </pc:spChg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nw23q14vzsykyup/Ch01InChap01.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Introduction to Digital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CD037-F951-4448-9019-DFE9A587D76C}"/>
              </a:ext>
            </a:extLst>
          </p:cNvPr>
          <p:cNvSpPr txBox="1"/>
          <p:nvPr/>
        </p:nvSpPr>
        <p:spPr>
          <a:xfrm>
            <a:off x="3480010" y="6309971"/>
            <a:ext cx="6174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Slides are modified from Guide to Computer Forensics and Investigations. Sixth Edition. Cengage Learning, 2018, ISBN-13: 978-1-337-56894-4. Chapter 1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A409-38B7-4741-8E43-375EB5C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 of gathering the evidence (evidence media)</a:t>
            </a:r>
          </a:p>
          <a:p>
            <a:r>
              <a:rPr lang="en-GB" dirty="0"/>
              <a:t>Acquiring an image of evidence media</a:t>
            </a:r>
          </a:p>
          <a:p>
            <a:r>
              <a:rPr lang="en-GB" dirty="0" err="1"/>
              <a:t>Analyzing</a:t>
            </a:r>
            <a:r>
              <a:rPr lang="en-GB" dirty="0"/>
              <a:t> digital evidence </a:t>
            </a:r>
          </a:p>
          <a:p>
            <a:r>
              <a:rPr lang="en-GB" dirty="0"/>
              <a:t>Produce a final report</a:t>
            </a:r>
          </a:p>
          <a:p>
            <a:r>
              <a:rPr lang="en-GB" dirty="0"/>
              <a:t>Critiquing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Procedure of </a:t>
            </a:r>
            <a:r>
              <a:rPr lang="en-US" sz="3600" dirty="0"/>
              <a:t>gathering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04811" cy="4393982"/>
          </a:xfrm>
        </p:spPr>
        <p:txBody>
          <a:bodyPr>
            <a:normAutofit/>
          </a:bodyPr>
          <a:lstStyle/>
          <a:p>
            <a:r>
              <a:rPr lang="en-GB" dirty="0"/>
              <a:t>Meet the IT manager to interview him</a:t>
            </a:r>
          </a:p>
          <a:p>
            <a:r>
              <a:rPr lang="en-GB" dirty="0"/>
              <a:t>Fill out the evidence form, have the IT manager sign</a:t>
            </a:r>
          </a:p>
          <a:p>
            <a:r>
              <a:rPr lang="en-GB" dirty="0"/>
              <a:t>Place the evidence in a secure container</a:t>
            </a:r>
          </a:p>
          <a:p>
            <a:r>
              <a:rPr lang="en-GB" dirty="0"/>
              <a:t>Carry the evidence to the computer forensics lab </a:t>
            </a:r>
          </a:p>
          <a:p>
            <a:r>
              <a:rPr lang="en-GB" dirty="0"/>
              <a:t>Complete the evidence custody form</a:t>
            </a:r>
          </a:p>
          <a:p>
            <a:r>
              <a:rPr lang="en-GB" dirty="0"/>
              <a:t>Secure evidence by locking the container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749" y="560455"/>
            <a:ext cx="3047033" cy="32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9454402" y="2947462"/>
            <a:ext cx="2256760" cy="37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79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F1122D-8CEC-48FE-8F72-CFF83F40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33607"/>
              </p:ext>
            </p:extLst>
          </p:nvPr>
        </p:nvGraphicFramePr>
        <p:xfrm>
          <a:off x="5702479" y="2797979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A5BF42-1B92-4A61-A6CF-AD86CFA4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81498"/>
              </p:ext>
            </p:extLst>
          </p:nvPr>
        </p:nvGraphicFramePr>
        <p:xfrm>
          <a:off x="9448085" y="1806734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33B6A4A-5D1C-4F8F-BD8E-9F33F33B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34060"/>
              </p:ext>
            </p:extLst>
          </p:nvPr>
        </p:nvGraphicFramePr>
        <p:xfrm>
          <a:off x="9382440" y="5137037"/>
          <a:ext cx="11927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5176-2DDF-4AAD-AE4A-DD6B27C75FBA}"/>
              </a:ext>
            </a:extLst>
          </p:cNvPr>
          <p:cNvCxnSpPr/>
          <p:nvPr/>
        </p:nvCxnSpPr>
        <p:spPr>
          <a:xfrm flipV="1">
            <a:off x="8171645" y="2768958"/>
            <a:ext cx="1159099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4D62-40B0-4FE2-A9A2-ECC6D5F9A3A4}"/>
              </a:ext>
            </a:extLst>
          </p:cNvPr>
          <p:cNvCxnSpPr/>
          <p:nvPr/>
        </p:nvCxnSpPr>
        <p:spPr>
          <a:xfrm>
            <a:off x="8188457" y="4475408"/>
            <a:ext cx="1097211" cy="7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CEF93-5A7D-478E-B709-FDD4A1BD879C}"/>
              </a:ext>
            </a:extLst>
          </p:cNvPr>
          <p:cNvSpPr txBox="1"/>
          <p:nvPr/>
        </p:nvSpPr>
        <p:spPr>
          <a:xfrm>
            <a:off x="8171645" y="3065829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Bit-stream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8B18D-A9DB-4486-A739-4BD19E6B5267}"/>
              </a:ext>
            </a:extLst>
          </p:cNvPr>
          <p:cNvSpPr txBox="1"/>
          <p:nvPr/>
        </p:nvSpPr>
        <p:spPr>
          <a:xfrm>
            <a:off x="8091685" y="4652334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backup copy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A5EC28-0F5E-4C20-A61A-38F6CCF3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19418"/>
              </p:ext>
            </p:extLst>
          </p:nvPr>
        </p:nvGraphicFramePr>
        <p:xfrm>
          <a:off x="5702478" y="5643579"/>
          <a:ext cx="29538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7">
                  <a:extLst>
                    <a:ext uri="{9D8B030D-6E8A-4147-A177-3AD203B41FA5}">
                      <a16:colId xmlns:a16="http://schemas.microsoft.com/office/drawing/2014/main" val="1300531843"/>
                    </a:ext>
                  </a:extLst>
                </a:gridCol>
                <a:gridCol w="712510">
                  <a:extLst>
                    <a:ext uri="{9D8B030D-6E8A-4147-A177-3AD203B41FA5}">
                      <a16:colId xmlns:a16="http://schemas.microsoft.com/office/drawing/2014/main" val="2628936900"/>
                    </a:ext>
                  </a:extLst>
                </a:gridCol>
                <a:gridCol w="1581995">
                  <a:extLst>
                    <a:ext uri="{9D8B030D-6E8A-4147-A177-3AD203B41FA5}">
                      <a16:colId xmlns:a16="http://schemas.microsoft.com/office/drawing/2014/main" val="3186011200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 file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8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Digital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760" cy="2212975"/>
          </a:xfrm>
        </p:spPr>
        <p:txBody>
          <a:bodyPr/>
          <a:lstStyle/>
          <a:p>
            <a:r>
              <a:rPr lang="en-GB" dirty="0"/>
              <a:t>OS, applications, file, logs </a:t>
            </a:r>
          </a:p>
          <a:p>
            <a:r>
              <a:rPr lang="en-GB" dirty="0"/>
              <a:t>Deleted files</a:t>
            </a:r>
          </a:p>
          <a:p>
            <a:r>
              <a:rPr lang="en-GB" dirty="0"/>
              <a:t>File fragments</a:t>
            </a:r>
          </a:p>
          <a:p>
            <a:r>
              <a:rPr lang="en-GB" dirty="0"/>
              <a:t>Memory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EE92A-47B1-4AEE-BC87-7DFEC5A1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78" y="4381500"/>
            <a:ext cx="2672288" cy="1743075"/>
          </a:xfrm>
          <a:prstGeom prst="rect">
            <a:avLst/>
          </a:prstGeom>
        </p:spPr>
      </p:pic>
      <p:pic>
        <p:nvPicPr>
          <p:cNvPr id="1026" name="Picture 2" descr="Digital forensics: How to recover deleted files | Malwarebytes Labs">
            <a:extLst>
              <a:ext uri="{FF2B5EF4-FFF2-40B4-BE49-F238E27FC236}">
                <a16:creationId xmlns:a16="http://schemas.microsoft.com/office/drawing/2014/main" id="{D135A29E-3089-439E-91E1-0ED94882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91" y="24765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Computer Memory Works | HowStuffWorks">
            <a:extLst>
              <a:ext uri="{FF2B5EF4-FFF2-40B4-BE49-F238E27FC236}">
                <a16:creationId xmlns:a16="http://schemas.microsoft.com/office/drawing/2014/main" id="{3A792103-C138-4C81-A8C2-FF99AA1F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60" y="4905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 </a:t>
            </a:r>
            <a:r>
              <a:rPr lang="en-GB" sz="1200" dirty="0"/>
              <a:t>(https://github.com/frankwxu/digital-forensics-lab/tree/main/STIX_for_digital_forensics)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BB87-299E-48DA-985F-78003196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you improve your performance in the case?</a:t>
            </a:r>
          </a:p>
          <a:p>
            <a:r>
              <a:rPr lang="en-GB" dirty="0"/>
              <a:t>Did you expect the results you found? Did the case develop in ways you did not expect?</a:t>
            </a:r>
          </a:p>
          <a:p>
            <a:r>
              <a:rPr lang="en-GB" dirty="0"/>
              <a:t>Was the documentation as thorough as it could have been?</a:t>
            </a:r>
          </a:p>
          <a:p>
            <a:r>
              <a:rPr lang="en-GB" dirty="0"/>
              <a:t>What feedback has been received from the requesting source?</a:t>
            </a:r>
          </a:p>
          <a:p>
            <a:r>
              <a:rPr lang="en-GB" dirty="0"/>
              <a:t>Did you discover any new problems? If so, what are they?</a:t>
            </a:r>
          </a:p>
          <a:p>
            <a:r>
              <a:rPr lang="en-GB" dirty="0"/>
              <a:t>Did you use new techniques during the case or during research?</a:t>
            </a:r>
          </a:p>
        </p:txBody>
      </p:sp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8285-F64D-46CA-BF2D-681F70F9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6" y="3629978"/>
            <a:ext cx="2845842" cy="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Investigate a USB drive</a:t>
            </a:r>
          </a:p>
          <a:p>
            <a:pPr lvl="1"/>
            <a:r>
              <a:rPr lang="en-US" dirty="0"/>
              <a:t>Owned by George Montgomery</a:t>
            </a:r>
          </a:p>
          <a:p>
            <a:r>
              <a:rPr lang="en-US" dirty="0"/>
              <a:t>Assume we have the image file</a:t>
            </a:r>
          </a:p>
          <a:p>
            <a:pPr lvl="1"/>
            <a:r>
              <a:rPr lang="en-US" dirty="0">
                <a:hlinkClick r:id="rId2"/>
              </a:rPr>
              <a:t>https://www.dropbox.com/s/nw23q14vzsykyup/Ch01InChap01.dd</a:t>
            </a:r>
            <a:endParaRPr lang="en-US" dirty="0"/>
          </a:p>
          <a:p>
            <a:pPr lvl="1"/>
            <a:r>
              <a:rPr lang="en-GB" dirty="0"/>
              <a:t>(from book </a:t>
            </a:r>
            <a:r>
              <a:rPr lang="en-GB" i="1" dirty="0"/>
              <a:t>Guide to Computer Forensics and Investigations</a:t>
            </a:r>
            <a:r>
              <a:rPr lang="en-GB" dirty="0"/>
              <a:t>. Sixth Edition)</a:t>
            </a:r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Autopsy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 words</a:t>
            </a:r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839-B1EE-4CED-B037-255E8EFC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digital forensics?</a:t>
            </a:r>
          </a:p>
          <a:p>
            <a:r>
              <a:rPr lang="en-GB" dirty="0"/>
              <a:t>Steps of digital investigation</a:t>
            </a:r>
          </a:p>
          <a:p>
            <a:r>
              <a:rPr lang="en-US" dirty="0"/>
              <a:t>Autopsy lab</a:t>
            </a:r>
          </a:p>
        </p:txBody>
      </p:sp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1022239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" y="1698308"/>
            <a:ext cx="10480980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91301" y="472578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9518809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907028" cy="45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forensics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A721-57A9-4BB1-B4BC-E169FC49F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701-048F-4E27-8CCF-0DBDE11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search </a:t>
            </a:r>
            <a:r>
              <a:rPr lang="en-US" sz="3200" dirty="0">
                <a:solidFill>
                  <a:srgbClr val="7030A0"/>
                </a:solidFill>
              </a:rPr>
              <a:t>[a-zA-Z0-9+_.-]+@[a-zA-Z0-9.-]+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5ED0-2554-4517-9C07-7FA85795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13"/>
            <a:ext cx="12192000" cy="3870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A3397-A31A-46F3-A99D-BF9E554D997D}"/>
              </a:ext>
            </a:extLst>
          </p:cNvPr>
          <p:cNvSpPr txBox="1"/>
          <p:nvPr/>
        </p:nvSpPr>
        <p:spPr>
          <a:xfrm>
            <a:off x="2423160" y="180459"/>
            <a:ext cx="38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square bracket: match one element</a:t>
            </a:r>
          </a:p>
        </p:txBody>
      </p:sp>
    </p:spTree>
    <p:extLst>
      <p:ext uri="{BB962C8B-B14F-4D97-AF65-F5344CB8AC3E}">
        <p14:creationId xmlns:p14="http://schemas.microsoft.com/office/powerpoint/2010/main" val="89037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612A-D65D-4E81-AE36-86A77A9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5E78-2E0E-498A-89D2-FE0493DE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zip code using regular expression</a:t>
            </a:r>
          </a:p>
          <a:p>
            <a:pPr lvl="1"/>
            <a:r>
              <a:rPr lang="en-US" dirty="0"/>
              <a:t>test “90210”, “70313”</a:t>
            </a:r>
          </a:p>
          <a:p>
            <a:r>
              <a:rPr lang="en-US" dirty="0"/>
              <a:t>Find all phone number using regular expression</a:t>
            </a:r>
          </a:p>
          <a:p>
            <a:pPr lvl="1"/>
            <a:r>
              <a:rPr lang="en-US" dirty="0"/>
              <a:t>(123)3456789</a:t>
            </a:r>
          </a:p>
          <a:p>
            <a:pPr lvl="1"/>
            <a:r>
              <a:rPr lang="en-US" dirty="0"/>
              <a:t>123-345-6789</a:t>
            </a:r>
          </a:p>
          <a:p>
            <a:pPr lvl="1"/>
            <a:r>
              <a:rPr lang="en-US" dirty="0"/>
              <a:t>123456789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 dirty="0">
                <a:solidFill>
                  <a:srgbClr val="7030A0"/>
                </a:solidFill>
              </a:rPr>
              <a:t>computer science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investigative procedures </a:t>
            </a:r>
            <a:r>
              <a:rPr lang="en-GB" dirty="0"/>
              <a:t>for </a:t>
            </a:r>
            <a:r>
              <a:rPr lang="en-GB" dirty="0">
                <a:solidFill>
                  <a:srgbClr val="7030A0"/>
                </a:solidFill>
              </a:rPr>
              <a:t>a legal purpose </a:t>
            </a:r>
            <a:r>
              <a:rPr lang="en-GB" dirty="0"/>
              <a:t>involving the </a:t>
            </a:r>
            <a:r>
              <a:rPr lang="en-GB" dirty="0">
                <a:solidFill>
                  <a:srgbClr val="7030A0"/>
                </a:solidFill>
              </a:rPr>
              <a:t>analysis of digital evidence </a:t>
            </a:r>
            <a:r>
              <a:rPr lang="en-GB" dirty="0"/>
              <a:t>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8047-2E5D-4D5C-A336-D5830DA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application of science to </a:t>
            </a:r>
          </a:p>
          <a:p>
            <a:pPr lvl="1"/>
            <a:r>
              <a:rPr lang="en-GB" dirty="0"/>
              <a:t>identification, </a:t>
            </a:r>
          </a:p>
          <a:p>
            <a:pPr lvl="1"/>
            <a:r>
              <a:rPr lang="en-GB" dirty="0"/>
              <a:t>collection, </a:t>
            </a:r>
          </a:p>
          <a:p>
            <a:pPr lvl="1"/>
            <a:r>
              <a:rPr lang="en-GB" dirty="0"/>
              <a:t>examination, and </a:t>
            </a:r>
          </a:p>
          <a:p>
            <a:pPr lvl="1"/>
            <a:r>
              <a:rPr lang="en-GB" dirty="0"/>
              <a:t>analysis </a:t>
            </a:r>
          </a:p>
          <a:p>
            <a:pPr marL="0" indent="0">
              <a:buNone/>
            </a:pPr>
            <a:r>
              <a:rPr lang="en-GB" dirty="0"/>
              <a:t>of data while </a:t>
            </a:r>
          </a:p>
          <a:p>
            <a:pPr lvl="1"/>
            <a:r>
              <a:rPr lang="en-GB" dirty="0"/>
              <a:t>preserving the </a:t>
            </a:r>
            <a:r>
              <a:rPr lang="en-GB" dirty="0">
                <a:solidFill>
                  <a:srgbClr val="7030A0"/>
                </a:solidFill>
              </a:rPr>
              <a:t>integrity</a:t>
            </a:r>
            <a:r>
              <a:rPr lang="en-GB" dirty="0"/>
              <a:t> of the information and </a:t>
            </a:r>
          </a:p>
          <a:p>
            <a:pPr lvl="1"/>
            <a:r>
              <a:rPr lang="en-GB" dirty="0"/>
              <a:t>maintaining a strict </a:t>
            </a:r>
            <a:r>
              <a:rPr lang="en-GB" dirty="0">
                <a:solidFill>
                  <a:srgbClr val="7030A0"/>
                </a:solidFill>
              </a:rPr>
              <a:t>chain of custody </a:t>
            </a:r>
            <a:r>
              <a:rPr lang="en-GB" dirty="0"/>
              <a:t>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8" y="2067977"/>
            <a:ext cx="6000768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digital investigation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1F77-869D-4DBA-BF70-52E6B18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650</Words>
  <Application>Microsoft Office PowerPoint</Application>
  <PresentationFormat>Widescreen</PresentationFormat>
  <Paragraphs>117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Introduction to Digital Forensics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Procedure of gathering the Evidence</vt:lpstr>
      <vt:lpstr>Acquiring an image of evidence media</vt:lpstr>
      <vt:lpstr>Analyzing Digital Evidence </vt:lpstr>
      <vt:lpstr>Produce a final report</vt:lpstr>
      <vt:lpstr>Critiquing the Case</vt:lpstr>
      <vt:lpstr>Autopsy lab</vt:lpstr>
      <vt:lpstr>Background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Generate reports</vt:lpstr>
      <vt:lpstr>Email search [a-zA-Z0-9+_.-]+@[a-zA-Z0-9.-]+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2022-03-07T23:06:35Z</dcterms:modified>
</cp:coreProperties>
</file>