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6" r:id="rId3"/>
    <p:sldId id="307" r:id="rId4"/>
    <p:sldId id="308" r:id="rId5"/>
    <p:sldId id="277" r:id="rId6"/>
    <p:sldId id="257" r:id="rId7"/>
    <p:sldId id="309" r:id="rId8"/>
    <p:sldId id="278" r:id="rId9"/>
    <p:sldId id="279" r:id="rId10"/>
    <p:sldId id="259" r:id="rId11"/>
    <p:sldId id="260" r:id="rId12"/>
    <p:sldId id="310" r:id="rId13"/>
    <p:sldId id="305" r:id="rId14"/>
    <p:sldId id="275" r:id="rId15"/>
    <p:sldId id="276" r:id="rId16"/>
    <p:sldId id="267" r:id="rId17"/>
    <p:sldId id="261" r:id="rId18"/>
    <p:sldId id="264" r:id="rId19"/>
    <p:sldId id="265" r:id="rId20"/>
    <p:sldId id="266" r:id="rId21"/>
    <p:sldId id="271" r:id="rId22"/>
    <p:sldId id="272" r:id="rId23"/>
    <p:sldId id="273" r:id="rId24"/>
    <p:sldId id="268" r:id="rId25"/>
    <p:sldId id="263" r:id="rId26"/>
    <p:sldId id="269" r:id="rId27"/>
    <p:sldId id="280" r:id="rId28"/>
    <p:sldId id="281" r:id="rId29"/>
    <p:sldId id="282" r:id="rId30"/>
    <p:sldId id="270" r:id="rId31"/>
    <p:sldId id="274" r:id="rId32"/>
    <p:sldId id="283" r:id="rId33"/>
    <p:sldId id="284" r:id="rId34"/>
    <p:sldId id="285" r:id="rId35"/>
    <p:sldId id="286" r:id="rId36"/>
    <p:sldId id="258" r:id="rId37"/>
    <p:sldId id="288" r:id="rId38"/>
    <p:sldId id="302" r:id="rId39"/>
    <p:sldId id="296" r:id="rId40"/>
    <p:sldId id="299" r:id="rId41"/>
    <p:sldId id="301" r:id="rId42"/>
    <p:sldId id="291" r:id="rId43"/>
    <p:sldId id="293" r:id="rId44"/>
    <p:sldId id="300" r:id="rId45"/>
    <p:sldId id="298" r:id="rId46"/>
    <p:sldId id="295" r:id="rId47"/>
    <p:sldId id="303" r:id="rId48"/>
    <p:sldId id="287" r:id="rId49"/>
    <p:sldId id="290" r:id="rId50"/>
    <p:sldId id="292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7CBC-195E-480C-A07D-648228AD4295}" v="9" dt="2022-03-01T16:52:58.2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0" autoAdjust="0"/>
    <p:restoredTop sz="87463" autoAdjust="0"/>
  </p:normalViewPr>
  <p:slideViewPr>
    <p:cSldViewPr snapToGrid="0">
      <p:cViewPr>
        <p:scale>
          <a:sx n="100" d="100"/>
          <a:sy n="100" d="100"/>
        </p:scale>
        <p:origin x="30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763D7CBC-195E-480C-A07D-648228AD4295}"/>
    <pc:docChg chg="undo custSel addSld modSld">
      <pc:chgData name="Weifeng Xu" userId="e7aed605-a3dd-4d5a-a692-a87037af107b" providerId="ADAL" clId="{763D7CBC-195E-480C-A07D-648228AD4295}" dt="2022-03-01T17:14:26.273" v="535" actId="20577"/>
      <pc:docMkLst>
        <pc:docMk/>
      </pc:docMkLst>
      <pc:sldChg chg="addSp modSp mod">
        <pc:chgData name="Weifeng Xu" userId="e7aed605-a3dd-4d5a-a692-a87037af107b" providerId="ADAL" clId="{763D7CBC-195E-480C-A07D-648228AD4295}" dt="2021-09-20T22:17:56.982" v="246" actId="20577"/>
        <pc:sldMkLst>
          <pc:docMk/>
          <pc:sldMk cId="4272576379" sldId="257"/>
        </pc:sldMkLst>
        <pc:spChg chg="add mod">
          <ac:chgData name="Weifeng Xu" userId="e7aed605-a3dd-4d5a-a692-a87037af107b" providerId="ADAL" clId="{763D7CBC-195E-480C-A07D-648228AD4295}" dt="2021-09-20T22:17:56.982" v="246" actId="20577"/>
          <ac:spMkLst>
            <pc:docMk/>
            <pc:sldMk cId="4272576379" sldId="257"/>
            <ac:spMk id="3" creationId="{D794352B-B7DB-4F2F-9E7A-1788BF39C2E1}"/>
          </ac:spMkLst>
        </pc:spChg>
        <pc:spChg chg="mod">
          <ac:chgData name="Weifeng Xu" userId="e7aed605-a3dd-4d5a-a692-a87037af107b" providerId="ADAL" clId="{763D7CBC-195E-480C-A07D-648228AD4295}" dt="2021-09-20T22:03:41.463" v="0" actId="1076"/>
          <ac:spMkLst>
            <pc:docMk/>
            <pc:sldMk cId="4272576379" sldId="257"/>
            <ac:spMk id="5" creationId="{00000000-0000-0000-0000-000000000000}"/>
          </ac:spMkLst>
        </pc:spChg>
        <pc:picChg chg="mod">
          <ac:chgData name="Weifeng Xu" userId="e7aed605-a3dd-4d5a-a692-a87037af107b" providerId="ADAL" clId="{763D7CBC-195E-480C-A07D-648228AD4295}" dt="2021-09-20T22:03:41.463" v="0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NotesTx">
        <pc:chgData name="Weifeng Xu" userId="e7aed605-a3dd-4d5a-a692-a87037af107b" providerId="ADAL" clId="{763D7CBC-195E-480C-A07D-648228AD4295}" dt="2021-09-28T14:40:43.941" v="366"/>
        <pc:sldMkLst>
          <pc:docMk/>
          <pc:sldMk cId="173997947" sldId="258"/>
        </pc:sldMkLst>
      </pc:sldChg>
      <pc:sldChg chg="addSp modSp mod">
        <pc:chgData name="Weifeng Xu" userId="e7aed605-a3dd-4d5a-a692-a87037af107b" providerId="ADAL" clId="{763D7CBC-195E-480C-A07D-648228AD4295}" dt="2022-02-26T16:00:10.656" v="451" actId="1076"/>
        <pc:sldMkLst>
          <pc:docMk/>
          <pc:sldMk cId="3341397945" sldId="266"/>
        </pc:sldMkLst>
        <pc:picChg chg="add mod">
          <ac:chgData name="Weifeng Xu" userId="e7aed605-a3dd-4d5a-a692-a87037af107b" providerId="ADAL" clId="{763D7CBC-195E-480C-A07D-648228AD4295}" dt="2022-02-26T16:00:10.656" v="451" actId="1076"/>
          <ac:picMkLst>
            <pc:docMk/>
            <pc:sldMk cId="3341397945" sldId="266"/>
            <ac:picMk id="6" creationId="{F21F091E-62A3-4824-8C0E-F5F3309A58B2}"/>
          </ac:picMkLst>
        </pc:picChg>
      </pc:sldChg>
      <pc:sldChg chg="addSp modSp mod">
        <pc:chgData name="Weifeng Xu" userId="e7aed605-a3dd-4d5a-a692-a87037af107b" providerId="ADAL" clId="{763D7CBC-195E-480C-A07D-648228AD4295}" dt="2021-09-21T01:43:10.068" v="283" actId="1076"/>
        <pc:sldMkLst>
          <pc:docMk/>
          <pc:sldMk cId="3531219429" sldId="270"/>
        </pc:sldMkLst>
        <pc:spChg chg="add mod">
          <ac:chgData name="Weifeng Xu" userId="e7aed605-a3dd-4d5a-a692-a87037af107b" providerId="ADAL" clId="{763D7CBC-195E-480C-A07D-648228AD4295}" dt="2021-09-21T01:43:10.068" v="283" actId="1076"/>
          <ac:spMkLst>
            <pc:docMk/>
            <pc:sldMk cId="3531219429" sldId="270"/>
            <ac:spMk id="4" creationId="{C08ED75A-BB81-4FCE-B5C7-CB1A9C89830C}"/>
          </ac:spMkLst>
        </pc:spChg>
      </pc:sldChg>
      <pc:sldChg chg="modSp mod">
        <pc:chgData name="Weifeng Xu" userId="e7aed605-a3dd-4d5a-a692-a87037af107b" providerId="ADAL" clId="{763D7CBC-195E-480C-A07D-648228AD4295}" dt="2021-09-20T23:00:00.433" v="248" actId="114"/>
        <pc:sldMkLst>
          <pc:docMk/>
          <pc:sldMk cId="1341317686" sldId="279"/>
        </pc:sldMkLst>
        <pc:spChg chg="mod">
          <ac:chgData name="Weifeng Xu" userId="e7aed605-a3dd-4d5a-a692-a87037af107b" providerId="ADAL" clId="{763D7CBC-195E-480C-A07D-648228AD4295}" dt="2021-09-20T23:00:00.433" v="248" actId="114"/>
          <ac:spMkLst>
            <pc:docMk/>
            <pc:sldMk cId="1341317686" sldId="279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63D7CBC-195E-480C-A07D-648228AD4295}" dt="2021-11-12T20:08:39.410" v="403" actId="1037"/>
        <pc:sldMkLst>
          <pc:docMk/>
          <pc:sldMk cId="3117129762" sldId="281"/>
        </pc:sldMkLst>
        <pc:picChg chg="mod">
          <ac:chgData name="Weifeng Xu" userId="e7aed605-a3dd-4d5a-a692-a87037af107b" providerId="ADAL" clId="{763D7CBC-195E-480C-A07D-648228AD4295}" dt="2021-11-12T20:08:39.410" v="403" actId="1037"/>
          <ac:picMkLst>
            <pc:docMk/>
            <pc:sldMk cId="3117129762" sldId="281"/>
            <ac:picMk id="5" creationId="{00000000-0000-0000-0000-000000000000}"/>
          </ac:picMkLst>
        </pc:picChg>
      </pc:sldChg>
      <pc:sldChg chg="modSp mod">
        <pc:chgData name="Weifeng Xu" userId="e7aed605-a3dd-4d5a-a692-a87037af107b" providerId="ADAL" clId="{763D7CBC-195E-480C-A07D-648228AD4295}" dt="2021-09-21T01:38:33.277" v="281" actId="20577"/>
        <pc:sldMkLst>
          <pc:docMk/>
          <pc:sldMk cId="575133242" sldId="282"/>
        </pc:sldMkLst>
        <pc:spChg chg="mod">
          <ac:chgData name="Weifeng Xu" userId="e7aed605-a3dd-4d5a-a692-a87037af107b" providerId="ADAL" clId="{763D7CBC-195E-480C-A07D-648228AD4295}" dt="2021-09-21T01:38:33.277" v="281" actId="20577"/>
          <ac:spMkLst>
            <pc:docMk/>
            <pc:sldMk cId="575133242" sldId="282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2-03-01T17:14:26.273" v="535" actId="20577"/>
        <pc:sldMkLst>
          <pc:docMk/>
          <pc:sldMk cId="2682351958" sldId="293"/>
        </pc:sldMkLst>
        <pc:spChg chg="add mod">
          <ac:chgData name="Weifeng Xu" userId="e7aed605-a3dd-4d5a-a692-a87037af107b" providerId="ADAL" clId="{763D7CBC-195E-480C-A07D-648228AD4295}" dt="2022-03-01T17:14:26.273" v="535" actId="20577"/>
          <ac:spMkLst>
            <pc:docMk/>
            <pc:sldMk cId="2682351958" sldId="293"/>
            <ac:spMk id="3" creationId="{0CA099BB-4022-4256-A17F-713905E134BF}"/>
          </ac:spMkLst>
        </pc:spChg>
      </pc:sldChg>
      <pc:sldChg chg="addSp modSp mod">
        <pc:chgData name="Weifeng Xu" userId="e7aed605-a3dd-4d5a-a692-a87037af107b" providerId="ADAL" clId="{763D7CBC-195E-480C-A07D-648228AD4295}" dt="2021-09-21T01:56:20.722" v="364" actId="20577"/>
        <pc:sldMkLst>
          <pc:docMk/>
          <pc:sldMk cId="245378617" sldId="296"/>
        </pc:sldMkLst>
        <pc:spChg chg="add mod">
          <ac:chgData name="Weifeng Xu" userId="e7aed605-a3dd-4d5a-a692-a87037af107b" providerId="ADAL" clId="{763D7CBC-195E-480C-A07D-648228AD4295}" dt="2021-09-21T01:56:20.722" v="364" actId="20577"/>
          <ac:spMkLst>
            <pc:docMk/>
            <pc:sldMk cId="245378617" sldId="296"/>
            <ac:spMk id="3" creationId="{07357821-C5F7-4C3D-BD9C-52457382E87F}"/>
          </ac:spMkLst>
        </pc:spChg>
      </pc:sldChg>
      <pc:sldChg chg="addSp modSp mod">
        <pc:chgData name="Weifeng Xu" userId="e7aed605-a3dd-4d5a-a692-a87037af107b" providerId="ADAL" clId="{763D7CBC-195E-480C-A07D-648228AD4295}" dt="2021-11-12T23:55:50.645" v="409" actId="11529"/>
        <pc:sldMkLst>
          <pc:docMk/>
          <pc:sldMk cId="3441779522" sldId="303"/>
        </pc:sldMkLst>
        <pc:spChg chg="add mod">
          <ac:chgData name="Weifeng Xu" userId="e7aed605-a3dd-4d5a-a692-a87037af107b" providerId="ADAL" clId="{763D7CBC-195E-480C-A07D-648228AD4295}" dt="2021-11-12T23:55:45.751" v="408" actId="207"/>
          <ac:spMkLst>
            <pc:docMk/>
            <pc:sldMk cId="3441779522" sldId="303"/>
            <ac:spMk id="4" creationId="{65429067-4F3D-497C-93BB-9EC92CA7DB10}"/>
          </ac:spMkLst>
        </pc:spChg>
        <pc:cxnChg chg="add">
          <ac:chgData name="Weifeng Xu" userId="e7aed605-a3dd-4d5a-a692-a87037af107b" providerId="ADAL" clId="{763D7CBC-195E-480C-A07D-648228AD4295}" dt="2021-11-12T23:55:50.645" v="409" actId="11529"/>
          <ac:cxnSpMkLst>
            <pc:docMk/>
            <pc:sldMk cId="3441779522" sldId="303"/>
            <ac:cxnSpMk id="6" creationId="{3F8C1E6A-5FC7-4706-9A1E-D789143B614F}"/>
          </ac:cxnSpMkLst>
        </pc:cxnChg>
      </pc:sldChg>
      <pc:sldChg chg="modSp mod">
        <pc:chgData name="Weifeng Xu" userId="e7aed605-a3dd-4d5a-a692-a87037af107b" providerId="ADAL" clId="{763D7CBC-195E-480C-A07D-648228AD4295}" dt="2022-02-26T16:49:28.676" v="474" actId="20577"/>
        <pc:sldMkLst>
          <pc:docMk/>
          <pc:sldMk cId="37395222" sldId="304"/>
        </pc:sldMkLst>
        <pc:spChg chg="mod">
          <ac:chgData name="Weifeng Xu" userId="e7aed605-a3dd-4d5a-a692-a87037af107b" providerId="ADAL" clId="{763D7CBC-195E-480C-A07D-648228AD4295}" dt="2022-02-26T16:49:28.676" v="474" actId="20577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mod">
        <pc:chgData name="Weifeng Xu" userId="e7aed605-a3dd-4d5a-a692-a87037af107b" providerId="ADAL" clId="{763D7CBC-195E-480C-A07D-648228AD4295}" dt="2022-02-26T15:52:01.941" v="447" actId="404"/>
        <pc:sldMkLst>
          <pc:docMk/>
          <pc:sldMk cId="2014149104" sldId="305"/>
        </pc:sldMkLst>
        <pc:spChg chg="add del">
          <ac:chgData name="Weifeng Xu" userId="e7aed605-a3dd-4d5a-a692-a87037af107b" providerId="ADAL" clId="{763D7CBC-195E-480C-A07D-648228AD4295}" dt="2022-02-26T15:50:23.398" v="426" actId="478"/>
          <ac:spMkLst>
            <pc:docMk/>
            <pc:sldMk cId="2014149104" sldId="305"/>
            <ac:spMk id="9" creationId="{00000000-0000-0000-0000-000000000000}"/>
          </ac:spMkLst>
        </pc:spChg>
        <pc:spChg chg="add del">
          <ac:chgData name="Weifeng Xu" userId="e7aed605-a3dd-4d5a-a692-a87037af107b" providerId="ADAL" clId="{763D7CBC-195E-480C-A07D-648228AD4295}" dt="2022-02-26T15:50:22.895" v="425" actId="478"/>
          <ac:spMkLst>
            <pc:docMk/>
            <pc:sldMk cId="2014149104" sldId="305"/>
            <ac:spMk id="10" creationId="{00000000-0000-0000-0000-000000000000}"/>
          </ac:spMkLst>
        </pc:spChg>
        <pc:spChg chg="add mod">
          <ac:chgData name="Weifeng Xu" userId="e7aed605-a3dd-4d5a-a692-a87037af107b" providerId="ADAL" clId="{763D7CBC-195E-480C-A07D-648228AD4295}" dt="2022-02-26T15:52:01.941" v="447" actId="404"/>
          <ac:spMkLst>
            <pc:docMk/>
            <pc:sldMk cId="2014149104" sldId="305"/>
            <ac:spMk id="12" creationId="{C406EAF0-EC4B-4A3A-91C8-D029878FA3D1}"/>
          </ac:spMkLst>
        </pc:spChg>
        <pc:cxnChg chg="add mod">
          <ac:chgData name="Weifeng Xu" userId="e7aed605-a3dd-4d5a-a692-a87037af107b" providerId="ADAL" clId="{763D7CBC-195E-480C-A07D-648228AD4295}" dt="2022-02-26T15:50:42.297" v="428" actId="13822"/>
          <ac:cxnSpMkLst>
            <pc:docMk/>
            <pc:sldMk cId="2014149104" sldId="305"/>
            <ac:cxnSpMk id="7" creationId="{64D2F3A9-A395-492B-B773-9442BE5CBE4F}"/>
          </ac:cxnSpMkLst>
        </pc:cxnChg>
        <pc:cxnChg chg="add mod">
          <ac:chgData name="Weifeng Xu" userId="e7aed605-a3dd-4d5a-a692-a87037af107b" providerId="ADAL" clId="{763D7CBC-195E-480C-A07D-648228AD4295}" dt="2022-02-26T15:50:50.112" v="430" actId="13822"/>
          <ac:cxnSpMkLst>
            <pc:docMk/>
            <pc:sldMk cId="2014149104" sldId="305"/>
            <ac:cxnSpMk id="11" creationId="{37EFBBAE-6FAA-4427-AB50-78A99215E4F6}"/>
          </ac:cxnSpMkLst>
        </pc:cxnChg>
      </pc:sldChg>
      <pc:sldChg chg="addSp delSp modSp new mod modClrScheme chgLayout">
        <pc:chgData name="Weifeng Xu" userId="e7aed605-a3dd-4d5a-a692-a87037af107b" providerId="ADAL" clId="{763D7CBC-195E-480C-A07D-648228AD4295}" dt="2021-09-20T22:10:29.834" v="82" actId="1076"/>
        <pc:sldMkLst>
          <pc:docMk/>
          <pc:sldMk cId="322537141" sldId="309"/>
        </pc:sldMkLst>
        <pc:spChg chg="del">
          <ac:chgData name="Weifeng Xu" userId="e7aed605-a3dd-4d5a-a692-a87037af107b" providerId="ADAL" clId="{763D7CBC-195E-480C-A07D-648228AD4295}" dt="2021-09-20T22:08:18.129" v="2" actId="700"/>
          <ac:spMkLst>
            <pc:docMk/>
            <pc:sldMk cId="322537141" sldId="309"/>
            <ac:spMk id="2" creationId="{C6506B05-32FD-4363-81D2-B5E922A2623B}"/>
          </ac:spMkLst>
        </pc:spChg>
        <pc:picChg chg="add mod">
          <ac:chgData name="Weifeng Xu" userId="e7aed605-a3dd-4d5a-a692-a87037af107b" providerId="ADAL" clId="{763D7CBC-195E-480C-A07D-648228AD4295}" dt="2021-09-20T22:10:29.834" v="82" actId="1076"/>
          <ac:picMkLst>
            <pc:docMk/>
            <pc:sldMk cId="322537141" sldId="309"/>
            <ac:picMk id="4" creationId="{5480A98E-07B1-4509-BB5B-E0C419FA4C22}"/>
          </ac:picMkLst>
        </pc:picChg>
      </pc:sldChg>
      <pc:sldChg chg="addSp modSp new mod modNotesTx">
        <pc:chgData name="Weifeng Xu" userId="e7aed605-a3dd-4d5a-a692-a87037af107b" providerId="ADAL" clId="{763D7CBC-195E-480C-A07D-648228AD4295}" dt="2022-02-26T15:48:08.591" v="422"/>
        <pc:sldMkLst>
          <pc:docMk/>
          <pc:sldMk cId="4148218689" sldId="310"/>
        </pc:sldMkLst>
        <pc:spChg chg="add mod">
          <ac:chgData name="Weifeng Xu" userId="e7aed605-a3dd-4d5a-a692-a87037af107b" providerId="ADAL" clId="{763D7CBC-195E-480C-A07D-648228AD4295}" dt="2022-02-26T15:47:56.730" v="419" actId="1076"/>
          <ac:spMkLst>
            <pc:docMk/>
            <pc:sldMk cId="4148218689" sldId="310"/>
            <ac:spMk id="6" creationId="{4CA861C0-3573-4850-A014-659075081C98}"/>
          </ac:spMkLst>
        </pc:spChg>
        <pc:picChg chg="add mod">
          <ac:chgData name="Weifeng Xu" userId="e7aed605-a3dd-4d5a-a692-a87037af107b" providerId="ADAL" clId="{763D7CBC-195E-480C-A07D-648228AD4295}" dt="2022-02-26T15:48:00.460" v="421" actId="1076"/>
          <ac:picMkLst>
            <pc:docMk/>
            <pc:sldMk cId="4148218689" sldId="310"/>
            <ac:picMk id="3" creationId="{098D9CA7-35F4-44B8-ABE6-8A9CBC2F3013}"/>
          </ac:picMkLst>
        </pc:picChg>
        <pc:picChg chg="add mod">
          <ac:chgData name="Weifeng Xu" userId="e7aed605-a3dd-4d5a-a692-a87037af107b" providerId="ADAL" clId="{763D7CBC-195E-480C-A07D-648228AD4295}" dt="2022-02-26T15:47:48.715" v="416" actId="1076"/>
          <ac:picMkLst>
            <pc:docMk/>
            <pc:sldMk cId="4148218689" sldId="310"/>
            <ac:picMk id="1026" creationId="{DD027756-84C2-439B-B80F-7F26B75424A5}"/>
          </ac:picMkLst>
        </pc:picChg>
      </pc:sldChg>
    </pc:docChg>
  </pc:docChgLst>
  <pc:docChgLst>
    <pc:chgData name="Weifeng Xu" userId="e7aed605-a3dd-4d5a-a692-a87037af107b" providerId="ADAL" clId="{1FE5BE91-3016-4039-8D51-36BC3D9F6FC1}"/>
    <pc:docChg chg="undo custSel addSld modSld sldOrd">
      <pc:chgData name="Weifeng Xu" userId="e7aed605-a3dd-4d5a-a692-a87037af107b" providerId="ADAL" clId="{1FE5BE91-3016-4039-8D51-36BC3D9F6FC1}" dt="2021-02-26T00:28:58.028" v="495" actId="313"/>
      <pc:docMkLst>
        <pc:docMk/>
      </pc:docMkLst>
      <pc:sldChg chg="addSp delSp modSp mod ord modClrScheme chgLayout">
        <pc:chgData name="Weifeng Xu" userId="e7aed605-a3dd-4d5a-a692-a87037af107b" providerId="ADAL" clId="{1FE5BE91-3016-4039-8D51-36BC3D9F6FC1}" dt="2021-01-26T13:56:44.836" v="306" actId="1076"/>
        <pc:sldMkLst>
          <pc:docMk/>
          <pc:sldMk cId="4272576379" sldId="257"/>
        </pc:sldMkLst>
        <pc:spChg chg="mod or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2" creationId="{00000000-0000-0000-0000-000000000000}"/>
          </ac:spMkLst>
        </pc:spChg>
        <pc:spChg chg="del mo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3" creationId="{00000000-0000-0000-0000-000000000000}"/>
          </ac:spMkLst>
        </pc:spChg>
        <pc:spChg chg="mod">
          <ac:chgData name="Weifeng Xu" userId="e7aed605-a3dd-4d5a-a692-a87037af107b" providerId="ADAL" clId="{1FE5BE91-3016-4039-8D51-36BC3D9F6FC1}" dt="2021-01-26T13:56:44.836" v="306" actId="1076"/>
          <ac:spMkLst>
            <pc:docMk/>
            <pc:sldMk cId="4272576379" sldId="257"/>
            <ac:spMk id="5" creationId="{00000000-0000-0000-0000-000000000000}"/>
          </ac:spMkLst>
        </pc:spChg>
        <pc:spChg chg="add del">
          <ac:chgData name="Weifeng Xu" userId="e7aed605-a3dd-4d5a-a692-a87037af107b" providerId="ADAL" clId="{1FE5BE91-3016-4039-8D51-36BC3D9F6FC1}" dt="2021-01-26T13:38:56.980" v="1" actId="22"/>
          <ac:spMkLst>
            <pc:docMk/>
            <pc:sldMk cId="4272576379" sldId="257"/>
            <ac:spMk id="7" creationId="{CED0C71C-5A20-45F4-9C81-5A6FB1B83547}"/>
          </ac:spMkLst>
        </pc:spChg>
        <pc:picChg chg="mod">
          <ac:chgData name="Weifeng Xu" userId="e7aed605-a3dd-4d5a-a692-a87037af107b" providerId="ADAL" clId="{1FE5BE91-3016-4039-8D51-36BC3D9F6FC1}" dt="2021-01-26T13:56:44.836" v="306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1FE5BE91-3016-4039-8D51-36BC3D9F6FC1}" dt="2021-01-26T13:52:32.384" v="204" actId="15"/>
        <pc:sldMkLst>
          <pc:docMk/>
          <pc:sldMk cId="4132490787" sldId="277"/>
        </pc:sldMkLst>
        <pc:spChg chg="mod">
          <ac:chgData name="Weifeng Xu" userId="e7aed605-a3dd-4d5a-a692-a87037af107b" providerId="ADAL" clId="{1FE5BE91-3016-4039-8D51-36BC3D9F6FC1}" dt="2021-01-26T13:52:32.384" v="204" actId="15"/>
          <ac:spMkLst>
            <pc:docMk/>
            <pc:sldMk cId="4132490787" sldId="27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5T23:37:01.067" v="442" actId="20577"/>
        <pc:sldMkLst>
          <pc:docMk/>
          <pc:sldMk cId="3117129762" sldId="281"/>
        </pc:sldMkLst>
        <pc:spChg chg="mod">
          <ac:chgData name="Weifeng Xu" userId="e7aed605-a3dd-4d5a-a692-a87037af107b" providerId="ADAL" clId="{1FE5BE91-3016-4039-8D51-36BC3D9F6FC1}" dt="2021-02-25T23:37:01.067" v="442" actId="20577"/>
          <ac:spMkLst>
            <pc:docMk/>
            <pc:sldMk cId="3117129762" sldId="281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6T00:28:58.028" v="495" actId="313"/>
        <pc:sldMkLst>
          <pc:docMk/>
          <pc:sldMk cId="37395222" sldId="304"/>
        </pc:sldMkLst>
        <pc:spChg chg="mod">
          <ac:chgData name="Weifeng Xu" userId="e7aed605-a3dd-4d5a-a692-a87037af107b" providerId="ADAL" clId="{1FE5BE91-3016-4039-8D51-36BC3D9F6FC1}" dt="2021-02-26T00:28:58.028" v="495" actId="313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add mod ord setBg setClrOvrMap">
        <pc:chgData name="Weifeng Xu" userId="e7aed605-a3dd-4d5a-a692-a87037af107b" providerId="ADAL" clId="{1FE5BE91-3016-4039-8D51-36BC3D9F6FC1}" dt="2021-01-26T13:55:19.228" v="284" actId="6549"/>
        <pc:sldMkLst>
          <pc:docMk/>
          <pc:sldMk cId="1256683201" sldId="306"/>
        </pc:sldMkLst>
        <pc:spChg chg="mod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2" creationId="{00000000-0000-0000-0000-000000000000}"/>
          </ac:spMkLst>
        </pc:spChg>
        <pc:spChg chg="mod ord">
          <ac:chgData name="Weifeng Xu" userId="e7aed605-a3dd-4d5a-a692-a87037af107b" providerId="ADAL" clId="{1FE5BE91-3016-4039-8D51-36BC3D9F6FC1}" dt="2021-01-26T13:55:19.228" v="284" actId="6549"/>
          <ac:spMkLst>
            <pc:docMk/>
            <pc:sldMk cId="1256683201" sldId="306"/>
            <ac:spMk id="3" creationId="{00000000-0000-0000-0000-000000000000}"/>
          </ac:spMkLst>
        </pc:spChg>
        <pc:spChg chg="del">
          <ac:chgData name="Weifeng Xu" userId="e7aed605-a3dd-4d5a-a692-a87037af107b" providerId="ADAL" clId="{1FE5BE91-3016-4039-8D51-36BC3D9F6FC1}" dt="2021-01-26T13:40:03.799" v="29" actId="478"/>
          <ac:spMkLst>
            <pc:docMk/>
            <pc:sldMk cId="1256683201" sldId="306"/>
            <ac:spMk id="5" creationId="{00000000-0000-0000-0000-000000000000}"/>
          </ac:spMkLst>
        </pc:spChg>
        <pc:spChg chg="add mod">
          <ac:chgData name="Weifeng Xu" userId="e7aed605-a3dd-4d5a-a692-a87037af107b" providerId="ADAL" clId="{1FE5BE91-3016-4039-8D51-36BC3D9F6FC1}" dt="2021-01-26T13:48:14.172" v="78" actId="1076"/>
          <ac:spMkLst>
            <pc:docMk/>
            <pc:sldMk cId="1256683201" sldId="306"/>
            <ac:spMk id="10" creationId="{4A6A8911-5559-4027-A3A7-B0DAEF9E57CF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2" creationId="{56C20283-73E0-40EC-8AD8-057F581F64C2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4" creationId="{3FCC729B-E528-40C3-82D3-BA4375575E87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6" creationId="{58F1FB8D-1842-4A04-998D-6CF047AB2790}"/>
          </ac:spMkLst>
        </pc:spChg>
        <pc:picChg chg="del">
          <ac:chgData name="Weifeng Xu" userId="e7aed605-a3dd-4d5a-a692-a87037af107b" providerId="ADAL" clId="{1FE5BE91-3016-4039-8D51-36BC3D9F6FC1}" dt="2021-01-26T13:40:04.703" v="30" actId="478"/>
          <ac:picMkLst>
            <pc:docMk/>
            <pc:sldMk cId="1256683201" sldId="306"/>
            <ac:picMk id="4" creationId="{00000000-0000-0000-0000-000000000000}"/>
          </ac:picMkLst>
        </pc:picChg>
        <pc:picChg chg="add mod">
          <ac:chgData name="Weifeng Xu" userId="e7aed605-a3dd-4d5a-a692-a87037af107b" providerId="ADAL" clId="{1FE5BE91-3016-4039-8D51-36BC3D9F6FC1}" dt="2021-01-26T13:48:14.172" v="78" actId="1076"/>
          <ac:picMkLst>
            <pc:docMk/>
            <pc:sldMk cId="1256683201" sldId="306"/>
            <ac:picMk id="7" creationId="{FDDF9C26-00DF-42A2-8222-45044AEC9D64}"/>
          </ac:picMkLst>
        </pc:picChg>
        <pc:picChg chg="add del mod">
          <ac:chgData name="Weifeng Xu" userId="e7aed605-a3dd-4d5a-a692-a87037af107b" providerId="ADAL" clId="{1FE5BE91-3016-4039-8D51-36BC3D9F6FC1}" dt="2021-01-26T13:48:38.027" v="79" actId="478"/>
          <ac:picMkLst>
            <pc:docMk/>
            <pc:sldMk cId="1256683201" sldId="306"/>
            <ac:picMk id="9" creationId="{68546C58-7EA2-4CE8-A034-FBB6BC22C356}"/>
          </ac:picMkLst>
        </pc:picChg>
        <pc:picChg chg="add mod">
          <ac:chgData name="Weifeng Xu" userId="e7aed605-a3dd-4d5a-a692-a87037af107b" providerId="ADAL" clId="{1FE5BE91-3016-4039-8D51-36BC3D9F6FC1}" dt="2021-01-26T13:49:55.183" v="82" actId="1440"/>
          <ac:picMkLst>
            <pc:docMk/>
            <pc:sldMk cId="1256683201" sldId="306"/>
            <ac:picMk id="13" creationId="{9F0089FD-1362-4537-8760-C8FFA9EAD72E}"/>
          </ac:picMkLst>
        </pc:picChg>
      </pc:sldChg>
      <pc:sldChg chg="addSp delSp modSp new mod modClrScheme chgLayout">
        <pc:chgData name="Weifeng Xu" userId="e7aed605-a3dd-4d5a-a692-a87037af107b" providerId="ADAL" clId="{1FE5BE91-3016-4039-8D51-36BC3D9F6FC1}" dt="2021-01-26T14:09:38.328" v="333" actId="1076"/>
        <pc:sldMkLst>
          <pc:docMk/>
          <pc:sldMk cId="3056732691" sldId="307"/>
        </pc:sldMkLst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2" creationId="{A7B1233B-B975-4B6F-ACB8-689F87DB1D1D}"/>
          </ac:spMkLst>
        </pc:spChg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3" creationId="{3580C7BF-08F6-4F04-BB56-197A16B207D1}"/>
          </ac:spMkLst>
        </pc:spChg>
        <pc:spChg chg="add mod">
          <ac:chgData name="Weifeng Xu" userId="e7aed605-a3dd-4d5a-a692-a87037af107b" providerId="ADAL" clId="{1FE5BE91-3016-4039-8D51-36BC3D9F6FC1}" dt="2021-01-26T14:09:38.328" v="333" actId="1076"/>
          <ac:spMkLst>
            <pc:docMk/>
            <pc:sldMk cId="3056732691" sldId="307"/>
            <ac:spMk id="6" creationId="{91BAA3C5-CB4D-45A7-9C2A-4F36C1719782}"/>
          </ac:spMkLst>
        </pc:spChg>
        <pc:picChg chg="add mod">
          <ac:chgData name="Weifeng Xu" userId="e7aed605-a3dd-4d5a-a692-a87037af107b" providerId="ADAL" clId="{1FE5BE91-3016-4039-8D51-36BC3D9F6FC1}" dt="2021-01-26T14:08:48.639" v="312" actId="1076"/>
          <ac:picMkLst>
            <pc:docMk/>
            <pc:sldMk cId="3056732691" sldId="307"/>
            <ac:picMk id="5" creationId="{95F58510-DF37-4D01-9393-C9D571CB7183}"/>
          </ac:picMkLst>
        </pc:picChg>
      </pc:sldChg>
      <pc:sldChg chg="addSp delSp modSp new mod ord modClrScheme chgLayout">
        <pc:chgData name="Weifeng Xu" userId="e7aed605-a3dd-4d5a-a692-a87037af107b" providerId="ADAL" clId="{1FE5BE91-3016-4039-8D51-36BC3D9F6FC1}" dt="2021-02-25T14:50:13.305" v="373" actId="1076"/>
        <pc:sldMkLst>
          <pc:docMk/>
          <pc:sldMk cId="1823173735" sldId="308"/>
        </pc:sldMkLst>
        <pc:spChg chg="del mod ord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2" creationId="{F56E7FB3-F658-423F-AAB5-A17A95CAE040}"/>
          </ac:spMkLst>
        </pc:spChg>
        <pc:spChg chg="del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3" creationId="{FE170FE2-ED02-4753-BEEF-FA5A1D33FFA7}"/>
          </ac:spMkLst>
        </pc:spChg>
        <pc:spChg chg="add mod ord">
          <ac:chgData name="Weifeng Xu" userId="e7aed605-a3dd-4d5a-a692-a87037af107b" providerId="ADAL" clId="{1FE5BE91-3016-4039-8D51-36BC3D9F6FC1}" dt="2021-02-25T14:49:24.329" v="364" actId="20577"/>
          <ac:spMkLst>
            <pc:docMk/>
            <pc:sldMk cId="1823173735" sldId="308"/>
            <ac:spMk id="4" creationId="{4E93FFAF-3A41-495F-89E5-A5172E405081}"/>
          </ac:spMkLst>
        </pc:spChg>
        <pc:spChg chg="add mod">
          <ac:chgData name="Weifeng Xu" userId="e7aed605-a3dd-4d5a-a692-a87037af107b" providerId="ADAL" clId="{1FE5BE91-3016-4039-8D51-36BC3D9F6FC1}" dt="2021-02-25T14:50:13.305" v="373" actId="1076"/>
          <ac:spMkLst>
            <pc:docMk/>
            <pc:sldMk cId="1823173735" sldId="308"/>
            <ac:spMk id="8" creationId="{FFEB6DD8-F063-4B01-9846-0A255FFCA60C}"/>
          </ac:spMkLst>
        </pc:spChg>
        <pc:picChg chg="add mod">
          <ac:chgData name="Weifeng Xu" userId="e7aed605-a3dd-4d5a-a692-a87037af107b" providerId="ADAL" clId="{1FE5BE91-3016-4039-8D51-36BC3D9F6FC1}" dt="2021-02-25T14:49:33.974" v="365" actId="1076"/>
          <ac:picMkLst>
            <pc:docMk/>
            <pc:sldMk cId="1823173735" sldId="308"/>
            <ac:picMk id="6" creationId="{7B62DDD4-AD77-487C-BE30-ADE9DBA74144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-v SecurityEvt.xml 2&gt;/dev/null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fo</a:t>
            </a:r>
            <a:r>
              <a:rPr lang="en-US"/>
              <a:t> -n SecurityEvt.xml | head -n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https://www.marklogic.com/blog/xpath-punctuation-part-1/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x:TimeCreated</a:t>
            </a:r>
            <a:r>
              <a:rPr lang="en-US" dirty="0"/>
              <a:t>" -c . -n SecurityEvt.xml</a:t>
            </a:r>
          </a:p>
          <a:p>
            <a:r>
              <a:rPr lang="en-US" dirty="0"/>
              <a:t>http://xmlstar.sourceforge.net/doc/UG/xmlstarlet-ug.html#idm47077139523728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https://www.grymoire.com/Unix/Sed.html#uh-1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echo good morning | </a:t>
            </a:r>
            <a:r>
              <a:rPr lang="en-US" err="1"/>
              <a:t>sed</a:t>
            </a:r>
            <a:r>
              <a:rPr lang="en-US"/>
              <a:t> "s/morning/afternoon/"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https://www.grymoire.com/Unix/Sed.html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http://xmlstar.sourceforge.net/doc/UG/xmlstarlet-ug.html#idm47077139529952</a:t>
            </a:r>
          </a:p>
          <a:p>
            <a:r>
              <a:rPr lang="pt-BR"/>
              <a:t>xml ed -N N="http://www.c.com/xyz" -d '//N:*' ns2.xml | \ sed -e 's/ xmlns.*=".*"//g'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 2&gt;/dev/null &gt;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ed -O  -N x="http://schemas.microsoft.com/win/2004/08/events/event" -d '//</a:t>
            </a:r>
            <a:r>
              <a:rPr lang="en-US" dirty="0" err="1"/>
              <a:t>x:Level</a:t>
            </a:r>
            <a:r>
              <a:rPr lang="en-US" dirty="0"/>
              <a:t>' SecurityEvent1.xml | sed -e 's/</a:t>
            </a:r>
            <a:r>
              <a:rPr lang="en-US" dirty="0" err="1"/>
              <a:t>xmlns</a:t>
            </a:r>
            <a:r>
              <a:rPr lang="en-US" dirty="0"/>
              <a:t>.*=".*"//g'</a:t>
            </a:r>
          </a:p>
          <a:p>
            <a:endParaRPr lang="en-US" dirty="0"/>
          </a:p>
          <a:p>
            <a:r>
              <a:rPr lang="en-US" dirty="0"/>
              <a:t>http://xmlstar.sourceforge.net/doc/UG/xmlstarlet-ug.html#idm47077139529952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 &gt;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3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https://www.joyofdata.de/blog/transforming-xml-document-into-csv-using-xmlstarlet/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-T  -t -m /Event/System  -v "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, ';' ,</a:t>
            </a:r>
            <a:r>
              <a:rPr lang="en-US" dirty="0" err="1"/>
              <a:t>TimeCreated</a:t>
            </a:r>
            <a:r>
              <a:rPr lang="en-US" dirty="0"/>
              <a:t>/@SystemTime)" -n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evtx_dump.py </a:t>
            </a:r>
            <a:r>
              <a:rPr lang="en-US" dirty="0" err="1"/>
              <a:t>Security.evtx</a:t>
            </a:r>
            <a:r>
              <a:rPr lang="en-US" dirty="0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xmlstarlet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="cooking"&gt;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Everyday Italian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Giada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30.00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="children"&gt;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Harry Potter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K. Rowling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29.99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="web"&gt;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 XML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Erik T. Ray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39.95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/bookstore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https://www.w3schools.com/xml/xml_namespaces.asp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-u SecurityEvt.xml </a:t>
            </a:r>
          </a:p>
          <a:p>
            <a:endParaRPr lang="en-US"/>
          </a:p>
          <a:p>
            <a:r>
              <a:rPr lang="en-US" err="1"/>
              <a:t>xmlstarlet</a:t>
            </a:r>
            <a:r>
              <a:rPr lang="en-US"/>
              <a:t> el -u SecurityEvt.xml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Windows Security Event Logs,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</a:t>
            </a:r>
            <a:r>
              <a:rPr lang="en-US" i="1" err="1">
                <a:solidFill>
                  <a:srgbClr val="007DB5"/>
                </a:solidFill>
              </a:rPr>
              <a:t>xmlstartlet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DD027756-84C2-439B-B80F-7F26B75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" y="2012633"/>
            <a:ext cx="46291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D9CA7-35F4-44B8-ABE6-8A9CBC2F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480" y="762000"/>
            <a:ext cx="4772688" cy="572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861C0-3573-4850-A014-659075081C98}"/>
              </a:ext>
            </a:extLst>
          </p:cNvPr>
          <p:cNvSpPr txBox="1"/>
          <p:nvPr/>
        </p:nvSpPr>
        <p:spPr>
          <a:xfrm>
            <a:off x="443865" y="540841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https://www.w3schools.com/xml/xml_tree.asp</a:t>
            </a:r>
          </a:p>
        </p:txBody>
      </p:sp>
    </p:spTree>
    <p:extLst>
      <p:ext uri="{BB962C8B-B14F-4D97-AF65-F5344CB8AC3E}">
        <p14:creationId xmlns:p14="http://schemas.microsoft.com/office/powerpoint/2010/main" val="414821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XML Namespaces </a:t>
            </a:r>
            <a:r>
              <a:rPr lang="en-US" sz="1400"/>
              <a:t>provide a method to avoid element name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defined by an </a:t>
            </a:r>
            <a:r>
              <a:rPr lang="en-US" sz="1400" b="1" err="1"/>
              <a:t>xmlns</a:t>
            </a:r>
            <a:r>
              <a:rPr lang="en-US" sz="1400"/>
              <a:t> attribute in the start tag of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7DB5"/>
                </a:solidFill>
              </a:rPr>
              <a:t>xmlns:</a:t>
            </a:r>
            <a:r>
              <a:rPr lang="en-US" sz="1200" i="1" err="1">
                <a:solidFill>
                  <a:srgbClr val="007DB5"/>
                </a:solidFill>
              </a:rPr>
              <a:t>prefix</a:t>
            </a:r>
            <a:r>
              <a:rPr lang="en-US" sz="1200">
                <a:solidFill>
                  <a:srgbClr val="007DB5"/>
                </a:solidFill>
              </a:rPr>
              <a:t>="</a:t>
            </a:r>
            <a:r>
              <a:rPr lang="en-US" sz="1200" i="1">
                <a:solidFill>
                  <a:srgbClr val="007DB5"/>
                </a:solidFill>
              </a:rPr>
              <a:t>URI</a:t>
            </a:r>
            <a:r>
              <a:rPr lang="en-US" sz="120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2F3A9-A395-492B-B773-9442BE5CBE4F}"/>
              </a:ext>
            </a:extLst>
          </p:cNvPr>
          <p:cNvCxnSpPr/>
          <p:nvPr/>
        </p:nvCxnSpPr>
        <p:spPr>
          <a:xfrm flipH="1">
            <a:off x="1196340" y="1524000"/>
            <a:ext cx="2552700" cy="69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EFBBAE-6FAA-4427-AB50-78A99215E4F6}"/>
              </a:ext>
            </a:extLst>
          </p:cNvPr>
          <p:cNvCxnSpPr/>
          <p:nvPr/>
        </p:nvCxnSpPr>
        <p:spPr>
          <a:xfrm flipH="1">
            <a:off x="1242060" y="1524000"/>
            <a:ext cx="2560320" cy="232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AF0-EC4B-4A3A-91C8-D029878FA3D1}"/>
              </a:ext>
            </a:extLst>
          </p:cNvPr>
          <p:cNvSpPr txBox="1"/>
          <p:nvPr/>
        </p:nvSpPr>
        <p:spPr>
          <a:xfrm>
            <a:off x="1477496" y="2071170"/>
            <a:ext cx="1113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which </a:t>
            </a:r>
            <a:r>
              <a:rPr lang="en-US" sz="1400" dirty="0">
                <a:solidFill>
                  <a:srgbClr val="FF0000"/>
                </a:solidFill>
              </a:rPr>
              <a:t>table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</a:t>
            </a:r>
            <a:r>
              <a:rPr lang="en-US"/>
              <a:t>idating 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</a:t>
            </a:r>
            <a:r>
              <a:rPr lang="en-US">
                <a:solidFill>
                  <a:srgbClr val="FF0000"/>
                </a:solidFill>
              </a:rPr>
              <a:t>el</a:t>
            </a:r>
            <a:r>
              <a:rPr lang="en-US"/>
              <a:t>ement structure of XML document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elements</a:t>
            </a:r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el: </a:t>
            </a:r>
            <a:r>
              <a:rPr lang="en-US"/>
              <a:t> Display element structure of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-u</a:t>
            </a:r>
            <a:r>
              <a:rPr lang="en-US"/>
              <a:t>:   print 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-a</a:t>
            </a:r>
            <a:r>
              <a:rPr lang="en-US"/>
              <a:t>: show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(attributes)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12.</a:t>
            </a:r>
            <a:r>
              <a:rPr lang="en-US" sz="2400" dirty="0"/>
              <a:t>	List all traces about the system on/off and the user logon/logoff (It should be considered only during a time range between 09:00 and 18:00 in the </a:t>
            </a:r>
            <a:r>
              <a:rPr lang="en-US" sz="2400" dirty="0" err="1"/>
              <a:t>timezone</a:t>
            </a:r>
            <a:r>
              <a:rPr lang="en-US" sz="2400" dirty="0"/>
              <a:t> (Eastern Time) from Question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089" cy="1816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Windows event log is a detailed record of system, security and application notifications stored by the Windows</a:t>
            </a:r>
          </a:p>
          <a:p>
            <a:r>
              <a:rPr lang="en-GB" dirty="0"/>
              <a:t>It’s a useful tool for </a:t>
            </a:r>
          </a:p>
          <a:p>
            <a:pPr lvl="1"/>
            <a:r>
              <a:rPr lang="en-GB" dirty="0"/>
              <a:t>troubleshooting all kinds of different Windows problems</a:t>
            </a:r>
          </a:p>
          <a:p>
            <a:pPr lvl="1"/>
            <a:r>
              <a:rPr lang="en-GB" dirty="0"/>
              <a:t>forensics analysis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F9C26-00DF-42A2-8222-45044AEC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" y="3695923"/>
            <a:ext cx="1344724" cy="26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6A8911-5559-4027-A3A7-B0DAEF9E57CF}"/>
              </a:ext>
            </a:extLst>
          </p:cNvPr>
          <p:cNvSpPr/>
          <p:nvPr/>
        </p:nvSpPr>
        <p:spPr>
          <a:xfrm>
            <a:off x="2513541" y="5021486"/>
            <a:ext cx="203200" cy="9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089FD-1362-4537-8760-C8FFA9EA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23" y="3671517"/>
            <a:ext cx="6241321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8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-v 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element attributes and their values</a:t>
            </a:r>
            <a:endParaRPr lang="en-US" i="1">
              <a:solidFill>
                <a:srgbClr val="007DB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F091E-62A3-4824-8C0E-F5F3309A5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820" y="217914"/>
            <a:ext cx="3814020" cy="8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</a:t>
            </a:r>
            <a:r>
              <a:rPr lang="en-US"/>
              <a:t>rmat XML document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</a:t>
            </a:r>
            <a:r>
              <a:rPr lang="en-US"/>
              <a:t>ect data or query XML document(s) (XPATH, </a:t>
            </a:r>
            <a:r>
              <a:rPr lang="en-US" err="1"/>
              <a:t>etc</a:t>
            </a:r>
            <a:r>
              <a:rPr lang="en-US"/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uses path expressions to select nodes or node-sets in an XML document. 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expressions look very much like the expressions you see when you work with a traditional computer file system.</a:t>
            </a:r>
          </a:p>
          <a:p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err="1"/>
              <a:t>Xpath</a:t>
            </a:r>
            <a:r>
              <a:rPr lang="en-US"/>
              <a:t> 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 dirty="0"/>
              <a:t>First Event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[1]</a:t>
            </a:r>
          </a:p>
          <a:p>
            <a:r>
              <a:rPr lang="en-US" dirty="0"/>
              <a:t>Last event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[last()]</a:t>
            </a:r>
          </a:p>
          <a:p>
            <a:r>
              <a:rPr lang="en-US" dirty="0"/>
              <a:t>First two events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[position()&lt;3]</a:t>
            </a:r>
          </a:p>
          <a:p>
            <a:r>
              <a:rPr lang="en-US" i="1" dirty="0" err="1">
                <a:solidFill>
                  <a:schemeClr val="accent6"/>
                </a:solidFill>
              </a:rPr>
              <a:t>EventID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 an attribute named </a:t>
            </a:r>
            <a:r>
              <a:rPr lang="en-US" i="1" dirty="0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:EventID</a:t>
            </a:r>
            <a:r>
              <a:rPr lang="en-US" dirty="0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/>
              <a:t>” operator, a convenient shorthand for selecting nodes at any level in a document.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r>
              <a:rPr lang="en-US" sz="1600" dirty="0"/>
              <a:t>: namespace variable, e.g.,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x=http://schemas.microsoft.com/win/2004/08/events/event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dot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(“</a:t>
            </a:r>
            <a:r>
              <a:rPr lang="en-US" sz="1600" b="1">
                <a:solidFill>
                  <a:srgbClr val="FF0000"/>
                </a:solidFill>
              </a:rPr>
              <a:t>.</a:t>
            </a:r>
            <a:r>
              <a:rPr lang="en-US" sz="1600"/>
              <a:t>”) : the “context item expression” because it refers to the context item.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This could be a node (such as an element, attribute, or text node), or an atomic value (such as a string, number, or </a:t>
            </a:r>
            <a:r>
              <a:rPr lang="en-US" sz="1600" err="1"/>
              <a:t>boolean</a:t>
            </a:r>
            <a:r>
              <a:rPr lang="en-US" sz="160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When it’s a node, it’s also called the context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-c </a:t>
            </a:r>
            <a:r>
              <a:rPr lang="en-US" sz="1600"/>
              <a:t>or --copy-of </a:t>
            </a:r>
            <a:r>
              <a:rPr lang="en-US" sz="1600">
                <a:solidFill>
                  <a:srgbClr val="FF0000"/>
                </a:solidFill>
              </a:rPr>
              <a:t>&lt;</a:t>
            </a:r>
            <a:r>
              <a:rPr lang="en-US" sz="1600" err="1">
                <a:solidFill>
                  <a:srgbClr val="FF0000"/>
                </a:solidFill>
              </a:rPr>
              <a:t>xpath</a:t>
            </a:r>
            <a:r>
              <a:rPr lang="en-US" sz="1600">
                <a:solidFill>
                  <a:srgbClr val="FF0000"/>
                </a:solidFill>
              </a:rPr>
              <a:t>&gt;</a:t>
            </a:r>
            <a:r>
              <a:rPr lang="en-US" sz="1600"/>
              <a:t>: 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print copy of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-m</a:t>
            </a:r>
            <a:r>
              <a:rPr lang="en-US" sz="1600"/>
              <a:t>: match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-t</a:t>
            </a:r>
            <a:r>
              <a:rPr lang="en-US" sz="1600"/>
              <a:t>|--template &lt;</a:t>
            </a:r>
            <a:r>
              <a:rPr lang="en-US" sz="1600">
                <a:solidFill>
                  <a:srgbClr val="7030A0"/>
                </a:solidFill>
              </a:rPr>
              <a:t>options</a:t>
            </a:r>
            <a:r>
              <a:rPr lang="en-US" sz="160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92985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Select the first event by using template to match the </a:t>
            </a:r>
            <a:r>
              <a:rPr lang="en-US" dirty="0" err="1"/>
              <a:t>xpath</a:t>
            </a:r>
            <a:r>
              <a:rPr lang="en-US" dirty="0"/>
              <a:t> and print the copy of the context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-N: </a:t>
            </a:r>
            <a:r>
              <a:rPr lang="en-US" sz="1600"/>
              <a:t>namespace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x</a:t>
            </a:r>
            <a:r>
              <a:rPr lang="en-US" sz="160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58510-DF37-4D01-9393-C9D571CB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36" y="471791"/>
            <a:ext cx="7561010" cy="59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A3C5-CB4D-45A7-9C2A-4F36C1719782}"/>
              </a:ext>
            </a:extLst>
          </p:cNvPr>
          <p:cNvSpPr txBox="1"/>
          <p:nvPr/>
        </p:nvSpPr>
        <p:spPr>
          <a:xfrm>
            <a:off x="6096000" y="631965"/>
            <a:ext cx="1857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Logon event 4624</a:t>
            </a:r>
          </a:p>
        </p:txBody>
      </p:sp>
    </p:spTree>
    <p:extLst>
      <p:ext uri="{BB962C8B-B14F-4D97-AF65-F5344CB8AC3E}">
        <p14:creationId xmlns:p14="http://schemas.microsoft.com/office/powerpoint/2010/main" val="305673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</a:t>
            </a:r>
            <a:r>
              <a:rPr lang="en-US" err="1"/>
              <a:t>TimeCreated</a:t>
            </a:r>
            <a:r>
              <a:rPr lang="en-US"/>
              <a:t> of events and print the context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ED75A-BB81-4FCE-B5C7-CB1A9C89830C}"/>
              </a:ext>
            </a:extLst>
          </p:cNvPr>
          <p:cNvSpPr/>
          <p:nvPr/>
        </p:nvSpPr>
        <p:spPr>
          <a:xfrm>
            <a:off x="6395127" y="25570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a property of </a:t>
            </a:r>
            <a:r>
              <a:rPr lang="en-US" err="1"/>
              <a:t>EventID</a:t>
            </a:r>
            <a:r>
              <a:rPr lang="en-US"/>
              <a:t> and print the context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i="1" dirty="0" err="1">
                <a:solidFill>
                  <a:srgbClr val="7030A0"/>
                </a:solidFill>
              </a:rPr>
              <a:t>xmlstarlet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results using </a:t>
            </a:r>
            <a:r>
              <a:rPr lang="en-US" dirty="0">
                <a:solidFill>
                  <a:srgbClr val="FF0000"/>
                </a:solidFill>
              </a:rPr>
              <a:t>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tream </a:t>
            </a:r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 dirty="0"/>
              <a:t>Used to perform basic text transformations on an input stream (a file or input from a pipeline).</a:t>
            </a:r>
          </a:p>
          <a:p>
            <a:r>
              <a:rPr lang="en-US" dirty="0"/>
              <a:t>Can apply regular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b="1">
                <a:solidFill>
                  <a:srgbClr val="FF0000"/>
                </a:solidFill>
              </a:rPr>
              <a:t>g </a:t>
            </a:r>
            <a:r>
              <a:rPr lang="en-US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4608 (Windows is starting up)</a:t>
            </a:r>
          </a:p>
          <a:p>
            <a:r>
              <a:rPr lang="en-US" dirty="0"/>
              <a:t>1100 (service shutdown)</a:t>
            </a:r>
          </a:p>
          <a:p>
            <a:r>
              <a:rPr lang="en-US" dirty="0"/>
              <a:t>4624 (successful logon)</a:t>
            </a:r>
          </a:p>
          <a:p>
            <a:r>
              <a:rPr lang="en-US" dirty="0"/>
              <a:t>4634 (logoff)</a:t>
            </a:r>
          </a:p>
          <a:p>
            <a:r>
              <a:rPr lang="en-US" dirty="0"/>
              <a:t>4625 (logon failure)</a:t>
            </a:r>
          </a:p>
          <a:p>
            <a:r>
              <a:rPr lang="en-US" dirty="0"/>
              <a:t>4647 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 XML 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57821-C5F7-4C3D-BD9C-52457382E87F}"/>
              </a:ext>
            </a:extLst>
          </p:cNvPr>
          <p:cNvSpPr txBox="1"/>
          <p:nvPr/>
        </p:nvSpPr>
        <p:spPr>
          <a:xfrm>
            <a:off x="1607431" y="853487"/>
            <a:ext cx="54142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event and we will make change the event</a:t>
            </a:r>
          </a:p>
        </p:txBody>
      </p:sp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FFAF-3A41-495F-89E5-A5172E4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events?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2DDD4-AD77-487C-BE30-ADE9DBA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6081" cy="453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6DD8-F063-4B01-9846-0A255FFCA60C}"/>
              </a:ext>
            </a:extLst>
          </p:cNvPr>
          <p:cNvSpPr txBox="1"/>
          <p:nvPr/>
        </p:nvSpPr>
        <p:spPr>
          <a:xfrm>
            <a:off x="732981" y="1398469"/>
            <a:ext cx="618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https://www.ultimatewindowssecurity.com/securitylog/encyclopedia/default.aspx</a:t>
            </a:r>
          </a:p>
        </p:txBody>
      </p:sp>
    </p:spTree>
    <p:extLst>
      <p:ext uri="{BB962C8B-B14F-4D97-AF65-F5344CB8AC3E}">
        <p14:creationId xmlns:p14="http://schemas.microsoft.com/office/powerpoint/2010/main" val="1823173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34166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“d</a:t>
            </a:r>
            <a:r>
              <a:rPr lang="en-US" dirty="0"/>
              <a:t>elete” the node </a:t>
            </a:r>
            <a:r>
              <a:rPr lang="en-US" i="1" dirty="0">
                <a:solidFill>
                  <a:srgbClr val="7030A0"/>
                </a:solidFill>
              </a:rPr>
              <a:t>&lt;Level&gt;&lt;/Level&gt;</a:t>
            </a: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O</a:t>
            </a:r>
            <a:r>
              <a:rPr lang="en-US" i="1">
                <a:solidFill>
                  <a:srgbClr val="7030A0"/>
                </a:solidFill>
              </a:rPr>
              <a:t>mit XML declaration (&lt;?xml ...?&gt;) </a:t>
            </a:r>
            <a:r>
              <a:rPr lang="en-US"/>
              <a:t>and</a:t>
            </a:r>
            <a:r>
              <a:rPr lang="en-US" i="1">
                <a:solidFill>
                  <a:srgbClr val="7030A0"/>
                </a:solidFill>
              </a:rPr>
              <a:t> “</a:t>
            </a:r>
            <a:r>
              <a:rPr lang="en-US" b="1" i="1">
                <a:solidFill>
                  <a:srgbClr val="FF0000"/>
                </a:solidFill>
              </a:rPr>
              <a:t>d</a:t>
            </a:r>
            <a:r>
              <a:rPr lang="en-US"/>
              <a:t>elete”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-d</a:t>
            </a:r>
            <a:r>
              <a:rPr lang="en-US"/>
              <a:t>: is not </a:t>
            </a:r>
            <a:r>
              <a:rPr lang="en-US">
                <a:solidFill>
                  <a:srgbClr val="FF0000"/>
                </a:solidFill>
              </a:rPr>
              <a:t>actually</a:t>
            </a:r>
            <a:r>
              <a:rPr lang="en-US"/>
              <a:t> deleting the note, </a:t>
            </a:r>
          </a:p>
          <a:p>
            <a:r>
              <a:rPr lang="en-US"/>
              <a:t>only show deleted stream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How to actually delete a node?</a:t>
            </a: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099BB-4022-4256-A17F-713905E134BF}"/>
              </a:ext>
            </a:extLst>
          </p:cNvPr>
          <p:cNvSpPr txBox="1"/>
          <p:nvPr/>
        </p:nvSpPr>
        <p:spPr>
          <a:xfrm>
            <a:off x="1592189" y="830625"/>
            <a:ext cx="47641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</a:t>
            </a:r>
            <a:r>
              <a:rPr lang="en-US"/>
              <a:t>event and remove </a:t>
            </a:r>
            <a:r>
              <a:rPr lang="en-US" dirty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with nothing (remove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-e</a:t>
            </a:r>
            <a:r>
              <a:rPr lang="en-US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s/</a:t>
            </a:r>
            <a:r>
              <a:rPr lang="en-US">
                <a:solidFill>
                  <a:srgbClr val="7030A0"/>
                </a:solidFill>
              </a:rPr>
              <a:t>e1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7030A0"/>
                </a:solidFill>
              </a:rPr>
              <a:t>e2</a:t>
            </a:r>
            <a:r>
              <a:rPr lang="en-US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s: </a:t>
            </a:r>
            <a:r>
              <a:rPr lang="en-US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e2: regex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g: </a:t>
            </a:r>
            <a:r>
              <a:rPr lang="en-US"/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We want to save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to .</a:t>
            </a:r>
            <a:r>
              <a:rPr lang="en-US" i="1">
                <a:solidFill>
                  <a:srgbClr val="007DB5"/>
                </a:solidFill>
              </a:rPr>
              <a:t>csv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9067-4F3D-497C-93BB-9EC92CA7DB10}"/>
              </a:ext>
            </a:extLst>
          </p:cNvPr>
          <p:cNvSpPr txBox="1"/>
          <p:nvPr/>
        </p:nvSpPr>
        <p:spPr>
          <a:xfrm>
            <a:off x="7711200" y="4399200"/>
            <a:ext cx="5630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C1E6A-5FC7-4706-9A1E-D789143B614F}"/>
              </a:ext>
            </a:extLst>
          </p:cNvPr>
          <p:cNvCxnSpPr/>
          <p:nvPr/>
        </p:nvCxnSpPr>
        <p:spPr>
          <a:xfrm flipH="1" flipV="1">
            <a:off x="6559200" y="3880800"/>
            <a:ext cx="1116000" cy="6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&lt;Event&gt;&lt;System&gt;&lt;Provider Name="Microsoft-Windows-Security-Auditing" </a:t>
            </a:r>
            <a:r>
              <a:rPr lang="en-US" dirty="0" err="1"/>
              <a:t>Guid</a:t>
            </a:r>
            <a:r>
              <a:rPr lang="en-US" dirty="0"/>
              <a:t>="{54849625-5478-4994-a5ba-3e3b0328c30d}"&gt;&lt;/Provider&gt;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>
                <a:solidFill>
                  <a:srgbClr val="FF0000"/>
                </a:solidFill>
              </a:rPr>
              <a:t> Qualifiers=""&gt;</a:t>
            </a:r>
            <a:r>
              <a:rPr lang="en-US" dirty="0">
                <a:solidFill>
                  <a:srgbClr val="7030A0"/>
                </a:solidFill>
              </a:rPr>
              <a:t>4608</a:t>
            </a: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/>
              <a:t>&gt;</a:t>
            </a:r>
          </a:p>
          <a:p>
            <a:r>
              <a:rPr lang="en-US" dirty="0"/>
              <a:t>&lt;Version&gt;0&lt;/Version&gt;</a:t>
            </a:r>
          </a:p>
          <a:p>
            <a:r>
              <a:rPr lang="en-US" dirty="0"/>
              <a:t>&lt;Level&gt;0&lt;/Level&gt;</a:t>
            </a:r>
          </a:p>
          <a:p>
            <a:r>
              <a:rPr lang="en-US" dirty="0"/>
              <a:t>&lt;Task&gt;12288&lt;/Task&gt;</a:t>
            </a:r>
          </a:p>
          <a:p>
            <a:r>
              <a:rPr lang="en-US" dirty="0"/>
              <a:t>&lt;Opcode&gt;0&lt;/Opcode&gt;</a:t>
            </a:r>
          </a:p>
          <a:p>
            <a:r>
              <a:rPr lang="en-US" dirty="0"/>
              <a:t>&lt;Keywords&gt;0x8020000000000000&lt;/Keywords&gt;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SystemTime</a:t>
            </a:r>
            <a:r>
              <a:rPr lang="en-US" dirty="0">
                <a:solidFill>
                  <a:srgbClr val="FF0000"/>
                </a:solidFill>
              </a:rPr>
              <a:t>="2015-03-25 10:15:35.248869"&gt;&lt;/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EventRecordID</a:t>
            </a:r>
            <a:r>
              <a:rPr lang="en-US" dirty="0"/>
              <a:t>&gt;1&lt;/</a:t>
            </a:r>
            <a:r>
              <a:rPr lang="en-US" dirty="0" err="1"/>
              <a:t>EventRecordID</a:t>
            </a:r>
            <a:r>
              <a:rPr lang="en-US" dirty="0"/>
              <a:t>&gt;</a:t>
            </a:r>
          </a:p>
          <a:p>
            <a:r>
              <a:rPr lang="en-US" dirty="0"/>
              <a:t>&lt;Correlation </a:t>
            </a:r>
            <a:r>
              <a:rPr lang="en-US" dirty="0" err="1"/>
              <a:t>ActivityID</a:t>
            </a:r>
            <a:r>
              <a:rPr lang="en-US" dirty="0"/>
              <a:t>="" </a:t>
            </a:r>
            <a:r>
              <a:rPr lang="en-US" dirty="0" err="1"/>
              <a:t>RelatedActivityID</a:t>
            </a:r>
            <a:r>
              <a:rPr lang="en-US" dirty="0"/>
              <a:t>=""&gt;&lt;/Correlation&gt;</a:t>
            </a:r>
          </a:p>
          <a:p>
            <a:r>
              <a:rPr lang="en-US" dirty="0"/>
              <a:t>&lt;Execution </a:t>
            </a:r>
            <a:r>
              <a:rPr lang="en-US" dirty="0" err="1"/>
              <a:t>ProcessID</a:t>
            </a:r>
            <a:r>
              <a:rPr lang="en-US" dirty="0"/>
              <a:t>="464" </a:t>
            </a:r>
            <a:r>
              <a:rPr lang="en-US" dirty="0" err="1"/>
              <a:t>ThreadID</a:t>
            </a:r>
            <a:r>
              <a:rPr lang="en-US" dirty="0"/>
              <a:t>="468"&gt;&lt;/Execution&gt;</a:t>
            </a:r>
          </a:p>
          <a:p>
            <a:r>
              <a:rPr lang="en-US" dirty="0"/>
              <a:t>&lt;Channel&gt;Security&lt;/Channel&gt;</a:t>
            </a:r>
          </a:p>
          <a:p>
            <a:r>
              <a:rPr lang="en-US" dirty="0"/>
              <a:t>&lt;Computer&gt;37L4247F27-25&lt;/Computer&gt;</a:t>
            </a:r>
          </a:p>
          <a:p>
            <a:r>
              <a:rPr lang="en-US" dirty="0"/>
              <a:t>&lt;Security </a:t>
            </a:r>
            <a:r>
              <a:rPr lang="en-US" dirty="0" err="1"/>
              <a:t>UserID</a:t>
            </a:r>
            <a:r>
              <a:rPr lang="en-US" dirty="0"/>
              <a:t>=""&gt;&lt;/Security&gt;</a:t>
            </a:r>
          </a:p>
          <a:p>
            <a:r>
              <a:rPr lang="en-US" dirty="0"/>
              <a:t>&lt;/System&gt;</a:t>
            </a:r>
          </a:p>
          <a:p>
            <a:r>
              <a:rPr lang="en-US" dirty="0"/>
              <a:t>&lt;</a:t>
            </a:r>
            <a:r>
              <a:rPr lang="en-US" dirty="0" err="1"/>
              <a:t>EventData</a:t>
            </a:r>
            <a:r>
              <a:rPr lang="en-US" dirty="0"/>
              <a:t>&gt;&lt;/</a:t>
            </a:r>
            <a:r>
              <a:rPr lang="en-US" dirty="0" err="1"/>
              <a:t>EventData</a:t>
            </a:r>
            <a:r>
              <a:rPr lang="en-US" dirty="0"/>
              <a:t>&gt;</a:t>
            </a:r>
          </a:p>
          <a:p>
            <a:r>
              <a:rPr lang="en-US" dirty="0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output is text</a:t>
            </a:r>
          </a:p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-m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-v</a:t>
            </a:r>
            <a:r>
              <a:rPr lang="en-US"/>
              <a:t>: print value of </a:t>
            </a:r>
            <a:r>
              <a:rPr lang="en-US" err="1"/>
              <a:t>xpath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-n</a:t>
            </a:r>
            <a:r>
              <a:rPr lang="en-US"/>
              <a:t>: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Display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 in text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  <a:p>
            <a:r>
              <a:rPr lang="en-US" dirty="0"/>
              <a:t>Analyze the event log</a:t>
            </a:r>
          </a:p>
          <a:p>
            <a:pPr lvl="1"/>
            <a:r>
              <a:rPr lang="en-US" dirty="0"/>
              <a:t>Install XML parser (</a:t>
            </a:r>
            <a:r>
              <a:rPr lang="en-US" dirty="0" err="1"/>
              <a:t>xmlstarlet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Validating Security Event Log XML documents</a:t>
            </a:r>
          </a:p>
          <a:p>
            <a:pPr lvl="1"/>
            <a:r>
              <a:rPr lang="en-US" dirty="0"/>
              <a:t>Display element structure of XML document </a:t>
            </a:r>
          </a:p>
          <a:p>
            <a:pPr lvl="1"/>
            <a:r>
              <a:rPr lang="en-US" dirty="0"/>
              <a:t>Format XML document </a:t>
            </a:r>
          </a:p>
          <a:p>
            <a:pPr lvl="1"/>
            <a:r>
              <a:rPr lang="en-US" dirty="0"/>
              <a:t>Query XML documents </a:t>
            </a:r>
          </a:p>
          <a:p>
            <a:pPr lvl="1"/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 PPTs</a:t>
            </a:r>
            <a:endParaRPr lang="en-US" dirty="0"/>
          </a:p>
          <a:p>
            <a:r>
              <a:rPr lang="en-US" sz="2800" dirty="0"/>
              <a:t>Find system on/off timestamp using </a:t>
            </a:r>
            <a:r>
              <a:rPr lang="en-US" sz="2800" dirty="0" err="1"/>
              <a:t>XMLstartlet</a:t>
            </a:r>
            <a:endParaRPr lang="en-US" sz="2800" dirty="0"/>
          </a:p>
          <a:p>
            <a:r>
              <a:rPr lang="en-US" dirty="0"/>
              <a:t>Substitute </a:t>
            </a:r>
            <a:r>
              <a:rPr lang="en-US" dirty="0" err="1"/>
              <a:t>eventid</a:t>
            </a:r>
            <a:r>
              <a:rPr lang="en-US" dirty="0"/>
              <a:t> “4634”  with “logoff”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406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66769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Exam security event logs for logon/logoff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4352B-B7DB-4F2F-9E7A-1788BF39C2E1}"/>
              </a:ext>
            </a:extLst>
          </p:cNvPr>
          <p:cNvSpPr txBox="1"/>
          <p:nvPr/>
        </p:nvSpPr>
        <p:spPr>
          <a:xfrm>
            <a:off x="838200" y="4562628"/>
            <a:ext cx="1046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Notes</a:t>
            </a:r>
            <a:r>
              <a:rPr lang="en-GB" dirty="0"/>
              <a:t>: If you are not in root, you will see an error message. You need to check the permission of the lab folder </a:t>
            </a:r>
          </a:p>
          <a:p>
            <a:r>
              <a:rPr lang="en-GB" dirty="0"/>
              <a:t>See next slide debugs error messages if you see any.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0A98E-07B1-4509-BB5B-E0C419F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1711876"/>
            <a:ext cx="705673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XML parser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xmlstarlet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set of command line utilities (tools) </a:t>
            </a:r>
          </a:p>
          <a:p>
            <a:pPr lvl="1"/>
            <a:r>
              <a:rPr lang="en-US" dirty="0"/>
              <a:t>transform, query, validate, and edit </a:t>
            </a:r>
            <a:r>
              <a:rPr lang="en-US" dirty="0">
                <a:solidFill>
                  <a:srgbClr val="FF0000"/>
                </a:solidFill>
              </a:rPr>
              <a:t>XML</a:t>
            </a:r>
            <a:r>
              <a:rPr lang="en-US" dirty="0"/>
              <a:t> documents and files </a:t>
            </a:r>
          </a:p>
          <a:p>
            <a:r>
              <a:rPr lang="en-US" dirty="0"/>
              <a:t>Using simple set of shell commands </a:t>
            </a:r>
          </a:p>
          <a:p>
            <a:pPr lvl="1"/>
            <a:r>
              <a:rPr lang="en-US" dirty="0"/>
              <a:t>Similar to </a:t>
            </a:r>
            <a:r>
              <a:rPr lang="en-US" i="1" dirty="0">
                <a:solidFill>
                  <a:srgbClr val="FF0000"/>
                </a:solidFill>
              </a:rPr>
              <a:t>grep, sed, awk</a:t>
            </a:r>
          </a:p>
          <a:p>
            <a:r>
              <a:rPr lang="en-US" dirty="0"/>
              <a:t>http://xmlstar.sourceforge.net/doc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2144</Words>
  <Application>Microsoft Office PowerPoint</Application>
  <PresentationFormat>Widescreen</PresentationFormat>
  <Paragraphs>213</Paragraphs>
  <Slides>51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Investigate Data Leakage Case </vt:lpstr>
      <vt:lpstr>12. List all traces about the system on/off and the user logon/logoff (It should be considered only during a time range between 09:00 and 18:00 in the timezone (Eastern Time) from Question 4.</vt:lpstr>
      <vt:lpstr>PowerPoint Presentation</vt:lpstr>
      <vt:lpstr>How to search events?</vt:lpstr>
      <vt:lpstr>Overview</vt:lpstr>
      <vt:lpstr>Get a copy of security event log</vt:lpstr>
      <vt:lpstr>PowerPoint Presentation</vt:lpstr>
      <vt:lpstr>Install XML parser</vt:lpstr>
      <vt:lpstr>xmlstarlet</vt:lpstr>
      <vt:lpstr>PowerPoint Presentation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</cp:revision>
  <dcterms:created xsi:type="dcterms:W3CDTF">2020-09-14T14:43:27Z</dcterms:created>
  <dcterms:modified xsi:type="dcterms:W3CDTF">2022-03-01T17:14:27Z</dcterms:modified>
</cp:coreProperties>
</file>