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94" r:id="rId3"/>
    <p:sldId id="295" r:id="rId4"/>
    <p:sldId id="296" r:id="rId5"/>
    <p:sldId id="297" r:id="rId6"/>
    <p:sldId id="300" r:id="rId7"/>
    <p:sldId id="298" r:id="rId8"/>
    <p:sldId id="299" r:id="rId9"/>
    <p:sldId id="301" r:id="rId10"/>
    <p:sldId id="302" r:id="rId11"/>
    <p:sldId id="303" r:id="rId12"/>
    <p:sldId id="304" r:id="rId13"/>
    <p:sldId id="358" r:id="rId14"/>
    <p:sldId id="305" r:id="rId15"/>
    <p:sldId id="359" r:id="rId16"/>
    <p:sldId id="341" r:id="rId17"/>
    <p:sldId id="344" r:id="rId18"/>
    <p:sldId id="343" r:id="rId19"/>
    <p:sldId id="338" r:id="rId20"/>
    <p:sldId id="340" r:id="rId21"/>
    <p:sldId id="339" r:id="rId22"/>
    <p:sldId id="342" r:id="rId23"/>
    <p:sldId id="345" r:id="rId24"/>
    <p:sldId id="346" r:id="rId25"/>
    <p:sldId id="349" r:id="rId26"/>
    <p:sldId id="347" r:id="rId27"/>
    <p:sldId id="348" r:id="rId28"/>
    <p:sldId id="351" r:id="rId29"/>
    <p:sldId id="350" r:id="rId30"/>
    <p:sldId id="353" r:id="rId31"/>
    <p:sldId id="352" r:id="rId32"/>
    <p:sldId id="308" r:id="rId33"/>
    <p:sldId id="354" r:id="rId34"/>
    <p:sldId id="355" r:id="rId35"/>
    <p:sldId id="337" r:id="rId36"/>
    <p:sldId id="356" r:id="rId37"/>
    <p:sldId id="357" r:id="rId38"/>
    <p:sldId id="306" r:id="rId39"/>
    <p:sldId id="30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FF9E6-E7D2-4716-BA89-2001D2B92320}" v="84" dt="2022-03-29T22:52:46.3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8458" autoAdjust="0"/>
  </p:normalViewPr>
  <p:slideViewPr>
    <p:cSldViewPr snapToGrid="0">
      <p:cViewPr varScale="1">
        <p:scale>
          <a:sx n="109" d="100"/>
          <a:sy n="109" d="100"/>
        </p:scale>
        <p:origin x="163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luz Barreto Bermudez" userId="S::id12ig22@ubalt.edu::5c88cc17-a54b-4338-ad33-32eb6b13cd66" providerId="AD" clId="Web-{76EECA4F-CCB0-CA11-4E39-A58A70F8A2BF}"/>
    <pc:docChg chg="modSld">
      <pc:chgData name="Maria luz Barreto Bermudez" userId="S::id12ig22@ubalt.edu::5c88cc17-a54b-4338-ad33-32eb6b13cd66" providerId="AD" clId="Web-{76EECA4F-CCB0-CA11-4E39-A58A70F8A2BF}" dt="2021-07-09T04:08:12.477" v="3" actId="1076"/>
      <pc:docMkLst>
        <pc:docMk/>
      </pc:docMkLst>
      <pc:sldChg chg="modSp">
        <pc:chgData name="Maria luz Barreto Bermudez" userId="S::id12ig22@ubalt.edu::5c88cc17-a54b-4338-ad33-32eb6b13cd66" providerId="AD" clId="Web-{76EECA4F-CCB0-CA11-4E39-A58A70F8A2BF}" dt="2021-07-09T04:08:12.477" v="3" actId="1076"/>
        <pc:sldMkLst>
          <pc:docMk/>
          <pc:sldMk cId="935591140" sldId="339"/>
        </pc:sldMkLst>
        <pc:spChg chg="mod">
          <ac:chgData name="Maria luz Barreto Bermudez" userId="S::id12ig22@ubalt.edu::5c88cc17-a54b-4338-ad33-32eb6b13cd66" providerId="AD" clId="Web-{76EECA4F-CCB0-CA11-4E39-A58A70F8A2BF}" dt="2021-07-09T04:08:12.477" v="3" actId="1076"/>
          <ac:spMkLst>
            <pc:docMk/>
            <pc:sldMk cId="935591140" sldId="339"/>
            <ac:spMk id="2" creationId="{00000000-0000-0000-0000-000000000000}"/>
          </ac:spMkLst>
        </pc:spChg>
        <pc:picChg chg="mod">
          <ac:chgData name="Maria luz Barreto Bermudez" userId="S::id12ig22@ubalt.edu::5c88cc17-a54b-4338-ad33-32eb6b13cd66" providerId="AD" clId="Web-{76EECA4F-CCB0-CA11-4E39-A58A70F8A2BF}" dt="2021-07-09T04:07:58.602" v="1" actId="14100"/>
          <ac:picMkLst>
            <pc:docMk/>
            <pc:sldMk cId="935591140" sldId="339"/>
            <ac:picMk id="3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97EFF9E6-E7D2-4716-BA89-2001D2B92320}"/>
    <pc:docChg chg="undo custSel modSld">
      <pc:chgData name="Weifeng Xu" userId="e7aed605-a3dd-4d5a-a692-a87037af107b" providerId="ADAL" clId="{97EFF9E6-E7D2-4716-BA89-2001D2B92320}" dt="2022-03-29T23:15:23.317" v="580" actId="20577"/>
      <pc:docMkLst>
        <pc:docMk/>
      </pc:docMkLst>
      <pc:sldChg chg="modSp mod">
        <pc:chgData name="Weifeng Xu" userId="e7aed605-a3dd-4d5a-a692-a87037af107b" providerId="ADAL" clId="{97EFF9E6-E7D2-4716-BA89-2001D2B92320}" dt="2021-10-12T20:22:04.833" v="270" actId="20577"/>
        <pc:sldMkLst>
          <pc:docMk/>
          <pc:sldMk cId="2795289834" sldId="295"/>
        </pc:sldMkLst>
        <pc:spChg chg="mod">
          <ac:chgData name="Weifeng Xu" userId="e7aed605-a3dd-4d5a-a692-a87037af107b" providerId="ADAL" clId="{97EFF9E6-E7D2-4716-BA89-2001D2B92320}" dt="2021-10-12T20:22:04.833" v="270" actId="20577"/>
          <ac:spMkLst>
            <pc:docMk/>
            <pc:sldMk cId="2795289834" sldId="295"/>
            <ac:spMk id="4" creationId="{00000000-0000-0000-0000-000000000000}"/>
          </ac:spMkLst>
        </pc:spChg>
      </pc:sldChg>
      <pc:sldChg chg="delSp modSp mod">
        <pc:chgData name="Weifeng Xu" userId="e7aed605-a3dd-4d5a-a692-a87037af107b" providerId="ADAL" clId="{97EFF9E6-E7D2-4716-BA89-2001D2B92320}" dt="2022-03-18T00:10:54.808" v="274" actId="14100"/>
        <pc:sldMkLst>
          <pc:docMk/>
          <pc:sldMk cId="1631934739" sldId="301"/>
        </pc:sldMkLst>
        <pc:spChg chg="mod">
          <ac:chgData name="Weifeng Xu" userId="e7aed605-a3dd-4d5a-a692-a87037af107b" providerId="ADAL" clId="{97EFF9E6-E7D2-4716-BA89-2001D2B92320}" dt="2021-10-06T20:48:33.264" v="23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Weifeng Xu" userId="e7aed605-a3dd-4d5a-a692-a87037af107b" providerId="ADAL" clId="{97EFF9E6-E7D2-4716-BA89-2001D2B92320}" dt="2021-10-06T20:48:22.892" v="20" actId="1076"/>
          <ac:spMkLst>
            <pc:docMk/>
            <pc:sldMk cId="1631934739" sldId="301"/>
            <ac:spMk id="11" creationId="{F6B8A7FC-44C0-41E2-B549-067085A8A347}"/>
          </ac:spMkLst>
        </pc:spChg>
        <pc:spChg chg="mod">
          <ac:chgData name="Weifeng Xu" userId="e7aed605-a3dd-4d5a-a692-a87037af107b" providerId="ADAL" clId="{97EFF9E6-E7D2-4716-BA89-2001D2B92320}" dt="2021-10-06T20:48:14.084" v="19" actId="1076"/>
          <ac:spMkLst>
            <pc:docMk/>
            <pc:sldMk cId="1631934739" sldId="301"/>
            <ac:spMk id="12" creationId="{F6B8A7FC-44C0-41E2-B549-067085A8A34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3" creationId="{827F20E1-BC8C-40C8-95F8-8F3F30C3B0E8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5" creationId="{8BBDC087-1954-4D7D-B5B0-86B55E8A6BF7}"/>
          </ac:spMkLst>
        </pc:spChg>
        <pc:spChg chg="del">
          <ac:chgData name="Weifeng Xu" userId="e7aed605-a3dd-4d5a-a692-a87037af107b" providerId="ADAL" clId="{97EFF9E6-E7D2-4716-BA89-2001D2B92320}" dt="2021-10-06T20:48:08.604" v="18" actId="478"/>
          <ac:spMkLst>
            <pc:docMk/>
            <pc:sldMk cId="1631934739" sldId="301"/>
            <ac:spMk id="16" creationId="{06AD7F4D-8BCD-49EB-80A6-C4FD34EF209F}"/>
          </ac:spMkLst>
        </pc:spChg>
        <pc:picChg chg="mod">
          <ac:chgData name="Weifeng Xu" userId="e7aed605-a3dd-4d5a-a692-a87037af107b" providerId="ADAL" clId="{97EFF9E6-E7D2-4716-BA89-2001D2B92320}" dt="2022-03-18T00:10:48.080" v="271" actId="14100"/>
          <ac:picMkLst>
            <pc:docMk/>
            <pc:sldMk cId="1631934739" sldId="301"/>
            <ac:picMk id="4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1.225" v="272" actId="14100"/>
          <ac:picMkLst>
            <pc:docMk/>
            <pc:sldMk cId="1631934739" sldId="301"/>
            <ac:picMk id="7" creationId="{00000000-0000-0000-0000-000000000000}"/>
          </ac:picMkLst>
        </pc:picChg>
        <pc:picChg chg="mod">
          <ac:chgData name="Weifeng Xu" userId="e7aed605-a3dd-4d5a-a692-a87037af107b" providerId="ADAL" clId="{97EFF9E6-E7D2-4716-BA89-2001D2B92320}" dt="2022-03-18T00:10:54.808" v="274" actId="14100"/>
          <ac:picMkLst>
            <pc:docMk/>
            <pc:sldMk cId="1631934739" sldId="301"/>
            <ac:picMk id="9" creationId="{00000000-0000-0000-0000-000000000000}"/>
          </ac:picMkLst>
        </pc:picChg>
        <pc:picChg chg="del">
          <ac:chgData name="Weifeng Xu" userId="e7aed605-a3dd-4d5a-a692-a87037af107b" providerId="ADAL" clId="{97EFF9E6-E7D2-4716-BA89-2001D2B92320}" dt="2021-10-06T20:48:08.604" v="18" actId="478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Weifeng Xu" userId="e7aed605-a3dd-4d5a-a692-a87037af107b" providerId="ADAL" clId="{97EFF9E6-E7D2-4716-BA89-2001D2B92320}" dt="2021-10-06T20:48:46.618" v="25" actId="1076"/>
        <pc:sldMkLst>
          <pc:docMk/>
          <pc:sldMk cId="3622315357" sldId="302"/>
        </pc:sldMkLst>
        <pc:spChg chg="mod">
          <ac:chgData name="Weifeng Xu" userId="e7aed605-a3dd-4d5a-a692-a87037af107b" providerId="ADAL" clId="{97EFF9E6-E7D2-4716-BA89-2001D2B92320}" dt="2021-10-06T20:48:46.618" v="25" actId="1076"/>
          <ac:spMkLst>
            <pc:docMk/>
            <pc:sldMk cId="3622315357" sldId="302"/>
            <ac:spMk id="5" creationId="{00000000-0000-0000-0000-000000000000}"/>
          </ac:spMkLst>
        </pc:spChg>
      </pc:sldChg>
      <pc:sldChg chg="addSp modSp mod">
        <pc:chgData name="Weifeng Xu" userId="e7aed605-a3dd-4d5a-a692-a87037af107b" providerId="ADAL" clId="{97EFF9E6-E7D2-4716-BA89-2001D2B92320}" dt="2022-03-21T14:55:09.634" v="310" actId="1076"/>
        <pc:sldMkLst>
          <pc:docMk/>
          <pc:sldMk cId="2001013186" sldId="341"/>
        </pc:sldMkLst>
        <pc:spChg chg="add mod">
          <ac:chgData name="Weifeng Xu" userId="e7aed605-a3dd-4d5a-a692-a87037af107b" providerId="ADAL" clId="{97EFF9E6-E7D2-4716-BA89-2001D2B92320}" dt="2022-03-21T14:55:09.634" v="310" actId="1076"/>
          <ac:spMkLst>
            <pc:docMk/>
            <pc:sldMk cId="2001013186" sldId="341"/>
            <ac:spMk id="9" creationId="{A3442031-24D0-49FC-A2C0-859643B6F5FB}"/>
          </ac:spMkLst>
        </pc:spChg>
      </pc:sldChg>
      <pc:sldChg chg="modSp mod">
        <pc:chgData name="Weifeng Xu" userId="e7aed605-a3dd-4d5a-a692-a87037af107b" providerId="ADAL" clId="{97EFF9E6-E7D2-4716-BA89-2001D2B92320}" dt="2021-10-06T21:18:25.177" v="26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97EFF9E6-E7D2-4716-BA89-2001D2B92320}" dt="2021-10-06T21:18:25.177" v="26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modSp mod">
        <pc:chgData name="Weifeng Xu" userId="e7aed605-a3dd-4d5a-a692-a87037af107b" providerId="ADAL" clId="{97EFF9E6-E7D2-4716-BA89-2001D2B92320}" dt="2022-03-21T15:22:13.699" v="499" actId="20577"/>
        <pc:sldMkLst>
          <pc:docMk/>
          <pc:sldMk cId="4222110915" sldId="345"/>
        </pc:sldMkLst>
        <pc:spChg chg="add mod">
          <ac:chgData name="Weifeng Xu" userId="e7aed605-a3dd-4d5a-a692-a87037af107b" providerId="ADAL" clId="{97EFF9E6-E7D2-4716-BA89-2001D2B92320}" dt="2022-03-21T15:22:13.699" v="499" actId="20577"/>
          <ac:spMkLst>
            <pc:docMk/>
            <pc:sldMk cId="4222110915" sldId="345"/>
            <ac:spMk id="5" creationId="{2D6C1D44-0851-4BCA-81E3-A1515200AC0A}"/>
          </ac:spMkLst>
        </pc:spChg>
      </pc:sldChg>
      <pc:sldChg chg="modSp mod">
        <pc:chgData name="Weifeng Xu" userId="e7aed605-a3dd-4d5a-a692-a87037af107b" providerId="ADAL" clId="{97EFF9E6-E7D2-4716-BA89-2001D2B92320}" dt="2021-10-07T00:02:24.887" v="43" actId="108"/>
        <pc:sldMkLst>
          <pc:docMk/>
          <pc:sldMk cId="832130373" sldId="347"/>
        </pc:sldMkLst>
        <pc:spChg chg="mod">
          <ac:chgData name="Weifeng Xu" userId="e7aed605-a3dd-4d5a-a692-a87037af107b" providerId="ADAL" clId="{97EFF9E6-E7D2-4716-BA89-2001D2B92320}" dt="2021-10-07T00:02:24.887" v="43" actId="108"/>
          <ac:spMkLst>
            <pc:docMk/>
            <pc:sldMk cId="832130373" sldId="347"/>
            <ac:spMk id="3" creationId="{00000000-0000-0000-0000-000000000000}"/>
          </ac:spMkLst>
        </pc:spChg>
      </pc:sldChg>
      <pc:sldChg chg="addSp modSp mod modNotesTx">
        <pc:chgData name="Weifeng Xu" userId="e7aed605-a3dd-4d5a-a692-a87037af107b" providerId="ADAL" clId="{97EFF9E6-E7D2-4716-BA89-2001D2B92320}" dt="2022-03-29T23:15:23.317" v="580" actId="20577"/>
        <pc:sldMkLst>
          <pc:docMk/>
          <pc:sldMk cId="3741421775" sldId="352"/>
        </pc:sldMkLst>
        <pc:spChg chg="mod">
          <ac:chgData name="Weifeng Xu" userId="e7aed605-a3dd-4d5a-a692-a87037af107b" providerId="ADAL" clId="{97EFF9E6-E7D2-4716-BA89-2001D2B92320}" dt="2021-10-07T00:06:13.337" v="53" actId="1076"/>
          <ac:spMkLst>
            <pc:docMk/>
            <pc:sldMk cId="3741421775" sldId="352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06:16.838" v="54" actId="1076"/>
          <ac:spMkLst>
            <pc:docMk/>
            <pc:sldMk cId="3741421775" sldId="352"/>
            <ac:spMk id="11" creationId="{0FCAABAF-A21B-4E52-96EB-2C74B78BDE21}"/>
          </ac:spMkLst>
        </pc:spChg>
        <pc:cxnChg chg="add">
          <ac:chgData name="Weifeng Xu" userId="e7aed605-a3dd-4d5a-a692-a87037af107b" providerId="ADAL" clId="{97EFF9E6-E7D2-4716-BA89-2001D2B92320}" dt="2021-10-07T00:06:22.815" v="55" actId="11529"/>
          <ac:cxnSpMkLst>
            <pc:docMk/>
            <pc:sldMk cId="3741421775" sldId="352"/>
            <ac:cxnSpMk id="12" creationId="{892A953A-F767-457F-99FC-3E4205924991}"/>
          </ac:cxnSpMkLst>
        </pc:cxnChg>
        <pc:cxnChg chg="add mod">
          <ac:chgData name="Weifeng Xu" userId="e7aed605-a3dd-4d5a-a692-a87037af107b" providerId="ADAL" clId="{97EFF9E6-E7D2-4716-BA89-2001D2B92320}" dt="2021-10-07T00:06:34.339" v="60" actId="14100"/>
          <ac:cxnSpMkLst>
            <pc:docMk/>
            <pc:sldMk cId="3741421775" sldId="352"/>
            <ac:cxnSpMk id="13" creationId="{8AC07F36-6148-4C1C-9009-BB2F0E412E0F}"/>
          </ac:cxnSpMkLst>
        </pc:cxnChg>
        <pc:cxnChg chg="add mod">
          <ac:chgData name="Weifeng Xu" userId="e7aed605-a3dd-4d5a-a692-a87037af107b" providerId="ADAL" clId="{97EFF9E6-E7D2-4716-BA89-2001D2B92320}" dt="2021-10-07T00:06:48.621" v="63" actId="14100"/>
          <ac:cxnSpMkLst>
            <pc:docMk/>
            <pc:sldMk cId="3741421775" sldId="352"/>
            <ac:cxnSpMk id="18" creationId="{7C0DFF9C-976A-44BB-8057-88B4B1F8FEBF}"/>
          </ac:cxnSpMkLst>
        </pc:cxnChg>
        <pc:cxnChg chg="add mod">
          <ac:chgData name="Weifeng Xu" userId="e7aed605-a3dd-4d5a-a692-a87037af107b" providerId="ADAL" clId="{97EFF9E6-E7D2-4716-BA89-2001D2B92320}" dt="2021-10-07T00:06:55.268" v="66" actId="14100"/>
          <ac:cxnSpMkLst>
            <pc:docMk/>
            <pc:sldMk cId="3741421775" sldId="352"/>
            <ac:cxnSpMk id="21" creationId="{48EC05CD-8525-4D71-8159-8FF7EDF457C0}"/>
          </ac:cxnSpMkLst>
        </pc:cxnChg>
      </pc:sldChg>
      <pc:sldChg chg="addSp delSp modSp mod">
        <pc:chgData name="Weifeng Xu" userId="e7aed605-a3dd-4d5a-a692-a87037af107b" providerId="ADAL" clId="{97EFF9E6-E7D2-4716-BA89-2001D2B92320}" dt="2021-10-07T01:43:36.928" v="266" actId="11529"/>
        <pc:sldMkLst>
          <pc:docMk/>
          <pc:sldMk cId="3102471554" sldId="353"/>
        </pc:sldMkLst>
        <pc:spChg chg="mod">
          <ac:chgData name="Weifeng Xu" userId="e7aed605-a3dd-4d5a-a692-a87037af107b" providerId="ADAL" clId="{97EFF9E6-E7D2-4716-BA89-2001D2B92320}" dt="2021-10-07T00:23:56.383" v="115" actId="14100"/>
          <ac:spMkLst>
            <pc:docMk/>
            <pc:sldMk cId="3102471554" sldId="353"/>
            <ac:spMk id="3" creationId="{00000000-0000-0000-0000-000000000000}"/>
          </ac:spMkLst>
        </pc:spChg>
        <pc:spChg chg="add mod">
          <ac:chgData name="Weifeng Xu" userId="e7aed605-a3dd-4d5a-a692-a87037af107b" providerId="ADAL" clId="{97EFF9E6-E7D2-4716-BA89-2001D2B92320}" dt="2021-10-07T00:26:10.894" v="163" actId="1076"/>
          <ac:spMkLst>
            <pc:docMk/>
            <pc:sldMk cId="3102471554" sldId="353"/>
            <ac:spMk id="5" creationId="{9966501F-B0C0-4EEF-8267-5A19145BCEDF}"/>
          </ac:spMkLst>
        </pc:spChg>
        <pc:spChg chg="add mod">
          <ac:chgData name="Weifeng Xu" userId="e7aed605-a3dd-4d5a-a692-a87037af107b" providerId="ADAL" clId="{97EFF9E6-E7D2-4716-BA89-2001D2B92320}" dt="2021-10-07T00:27:19.982" v="187" actId="688"/>
          <ac:spMkLst>
            <pc:docMk/>
            <pc:sldMk cId="3102471554" sldId="353"/>
            <ac:spMk id="6" creationId="{D1CE43A7-1E6E-4153-B7D2-3FDACE896420}"/>
          </ac:spMkLst>
        </pc:spChg>
        <pc:spChg chg="add mod">
          <ac:chgData name="Weifeng Xu" userId="e7aed605-a3dd-4d5a-a692-a87037af107b" providerId="ADAL" clId="{97EFF9E6-E7D2-4716-BA89-2001D2B92320}" dt="2021-10-07T00:47:23.198" v="207" actId="1076"/>
          <ac:spMkLst>
            <pc:docMk/>
            <pc:sldMk cId="3102471554" sldId="353"/>
            <ac:spMk id="8" creationId="{9C316BBF-AEBF-4FE9-AF03-C9A4D1DE4621}"/>
          </ac:spMkLst>
        </pc:spChg>
        <pc:spChg chg="add del mod">
          <ac:chgData name="Weifeng Xu" userId="e7aed605-a3dd-4d5a-a692-a87037af107b" providerId="ADAL" clId="{97EFF9E6-E7D2-4716-BA89-2001D2B92320}" dt="2021-10-07T01:42:51.575" v="217"/>
          <ac:spMkLst>
            <pc:docMk/>
            <pc:sldMk cId="3102471554" sldId="353"/>
            <ac:spMk id="9" creationId="{CBE831B2-368B-44F3-9FE9-2EB470B29B1A}"/>
          </ac:spMkLst>
        </pc:spChg>
        <pc:spChg chg="add mod">
          <ac:chgData name="Weifeng Xu" userId="e7aed605-a3dd-4d5a-a692-a87037af107b" providerId="ADAL" clId="{97EFF9E6-E7D2-4716-BA89-2001D2B92320}" dt="2021-10-07T00:28:42.957" v="203" actId="20577"/>
          <ac:spMkLst>
            <pc:docMk/>
            <pc:sldMk cId="3102471554" sldId="353"/>
            <ac:spMk id="11" creationId="{5C189C6B-5674-4558-A676-9EF1819BC17E}"/>
          </ac:spMkLst>
        </pc:spChg>
        <pc:spChg chg="add mod">
          <ac:chgData name="Weifeng Xu" userId="e7aed605-a3dd-4d5a-a692-a87037af107b" providerId="ADAL" clId="{97EFF9E6-E7D2-4716-BA89-2001D2B92320}" dt="2021-10-07T01:43:32.966" v="265" actId="20577"/>
          <ac:spMkLst>
            <pc:docMk/>
            <pc:sldMk cId="3102471554" sldId="353"/>
            <ac:spMk id="13" creationId="{62EC0E87-D06F-42A1-9968-B155B9B1FE42}"/>
          </ac:spMkLst>
        </pc:spChg>
        <pc:spChg chg="add mod">
          <ac:chgData name="Weifeng Xu" userId="e7aed605-a3dd-4d5a-a692-a87037af107b" providerId="ADAL" clId="{97EFF9E6-E7D2-4716-BA89-2001D2B92320}" dt="2021-10-07T01:42:39.536" v="213" actId="20577"/>
          <ac:spMkLst>
            <pc:docMk/>
            <pc:sldMk cId="3102471554" sldId="353"/>
            <ac:spMk id="15" creationId="{9FE847B2-BEA1-4D70-92E5-A810ABB3BFDC}"/>
          </ac:spMkLst>
        </pc:spChg>
        <pc:graphicFrameChg chg="add mod modGraphic">
          <ac:chgData name="Weifeng Xu" userId="e7aed605-a3dd-4d5a-a692-a87037af107b" providerId="ADAL" clId="{97EFF9E6-E7D2-4716-BA89-2001D2B92320}" dt="2021-10-07T00:25:54.681" v="145" actId="20577"/>
          <ac:graphicFrameMkLst>
            <pc:docMk/>
            <pc:sldMk cId="3102471554" sldId="353"/>
            <ac:graphicFrameMk id="4" creationId="{ABAD9707-08CC-4EC6-885C-4304654F8C55}"/>
          </ac:graphicFrameMkLst>
        </pc:graphicFrameChg>
        <pc:picChg chg="add del">
          <ac:chgData name="Weifeng Xu" userId="e7aed605-a3dd-4d5a-a692-a87037af107b" providerId="ADAL" clId="{97EFF9E6-E7D2-4716-BA89-2001D2B92320}" dt="2021-10-07T00:25:24.755" v="141"/>
          <ac:picMkLst>
            <pc:docMk/>
            <pc:sldMk cId="3102471554" sldId="353"/>
            <ac:picMk id="1026" creationId="{C27CAE98-683D-48B6-9E83-B97A0416EFC1}"/>
          </ac:picMkLst>
        </pc:picChg>
        <pc:picChg chg="add mod">
          <ac:chgData name="Weifeng Xu" userId="e7aed605-a3dd-4d5a-a692-a87037af107b" providerId="ADAL" clId="{97EFF9E6-E7D2-4716-BA89-2001D2B92320}" dt="2021-10-07T00:25:43.981" v="144" actId="1076"/>
          <ac:picMkLst>
            <pc:docMk/>
            <pc:sldMk cId="3102471554" sldId="353"/>
            <ac:picMk id="1028" creationId="{A4BFA1EC-86E3-4831-A022-E387072BBB4B}"/>
          </ac:picMkLst>
        </pc:picChg>
        <pc:cxnChg chg="add mod">
          <ac:chgData name="Weifeng Xu" userId="e7aed605-a3dd-4d5a-a692-a87037af107b" providerId="ADAL" clId="{97EFF9E6-E7D2-4716-BA89-2001D2B92320}" dt="2021-10-07T00:28:49.726" v="205" actId="1076"/>
          <ac:cxnSpMkLst>
            <pc:docMk/>
            <pc:sldMk cId="3102471554" sldId="353"/>
            <ac:cxnSpMk id="10" creationId="{D4038857-4C39-46E9-B133-1D4D2ADAE86E}"/>
          </ac:cxnSpMkLst>
        </pc:cxnChg>
        <pc:cxnChg chg="add">
          <ac:chgData name="Weifeng Xu" userId="e7aed605-a3dd-4d5a-a692-a87037af107b" providerId="ADAL" clId="{97EFF9E6-E7D2-4716-BA89-2001D2B92320}" dt="2021-10-07T01:43:36.928" v="266" actId="11529"/>
          <ac:cxnSpMkLst>
            <pc:docMk/>
            <pc:sldMk cId="3102471554" sldId="353"/>
            <ac:cxnSpMk id="16" creationId="{54F35AB4-8312-45B3-9238-185F6D42BBF9}"/>
          </ac:cxnSpMkLst>
        </pc:cxnChg>
      </pc:sldChg>
      <pc:sldChg chg="addSp modSp mod">
        <pc:chgData name="Weifeng Xu" userId="e7aed605-a3dd-4d5a-a692-a87037af107b" providerId="ADAL" clId="{97EFF9E6-E7D2-4716-BA89-2001D2B92320}" dt="2022-03-28T22:13:46.070" v="578" actId="1076"/>
        <pc:sldMkLst>
          <pc:docMk/>
          <pc:sldMk cId="1921337036" sldId="359"/>
        </pc:sldMkLst>
        <pc:spChg chg="mod">
          <ac:chgData name="Weifeng Xu" userId="e7aed605-a3dd-4d5a-a692-a87037af107b" providerId="ADAL" clId="{97EFF9E6-E7D2-4716-BA89-2001D2B92320}" dt="2022-03-28T21:18:40.713" v="505" actId="20577"/>
          <ac:spMkLst>
            <pc:docMk/>
            <pc:sldMk cId="1921337036" sldId="359"/>
            <ac:spMk id="10" creationId="{6819CA3B-D1CB-48D5-926E-7FCEB50BAB92}"/>
          </ac:spMkLst>
        </pc:spChg>
        <pc:spChg chg="mod">
          <ac:chgData name="Weifeng Xu" userId="e7aed605-a3dd-4d5a-a692-a87037af107b" providerId="ADAL" clId="{97EFF9E6-E7D2-4716-BA89-2001D2B92320}" dt="2022-03-28T22:04:45.023" v="552" actId="20577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97EFF9E6-E7D2-4716-BA89-2001D2B92320}" dt="2022-03-28T22:11:59.962" v="565" actId="6549"/>
          <ac:spMkLst>
            <pc:docMk/>
            <pc:sldMk cId="1921337036" sldId="359"/>
            <ac:spMk id="18" creationId="{B39DA026-AFB3-4245-AB45-DE4E814CF7AA}"/>
          </ac:spMkLst>
        </pc:spChg>
        <pc:spChg chg="add mod">
          <ac:chgData name="Weifeng Xu" userId="e7aed605-a3dd-4d5a-a692-a87037af107b" providerId="ADAL" clId="{97EFF9E6-E7D2-4716-BA89-2001D2B92320}" dt="2022-03-28T22:13:46.070" v="578" actId="1076"/>
          <ac:spMkLst>
            <pc:docMk/>
            <pc:sldMk cId="1921337036" sldId="359"/>
            <ac:spMk id="19" creationId="{88E8E1BE-B863-42B2-B5C3-E79937BBCA9F}"/>
          </ac:spMkLst>
        </pc:spChg>
        <pc:cxnChg chg="mod">
          <ac:chgData name="Weifeng Xu" userId="e7aed605-a3dd-4d5a-a692-a87037af107b" providerId="ADAL" clId="{97EFF9E6-E7D2-4716-BA89-2001D2B92320}" dt="2022-03-28T22:04:51.372" v="553" actId="14100"/>
          <ac:cxnSpMkLst>
            <pc:docMk/>
            <pc:sldMk cId="1921337036" sldId="359"/>
            <ac:cxnSpMk id="6" creationId="{39C52AF1-E436-4A07-A7E5-2C6D5ACB2738}"/>
          </ac:cxnSpMkLst>
        </pc:cxnChg>
      </pc:sldChg>
    </pc:docChg>
  </pc:docChgLst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26134C2E-EC52-9E20-2D29-41AFA7CF55F8}"/>
    <pc:docChg chg="sldOrd">
      <pc:chgData name="Richard Wheeless" userId="S::id63la41@ubalt.edu::edf7d7f9-5d95-4eec-886d-0f745236a21b" providerId="AD" clId="Web-{26134C2E-EC52-9E20-2D29-41AFA7CF55F8}" dt="2021-09-10T07:39:49.584" v="0"/>
      <pc:docMkLst>
        <pc:docMk/>
      </pc:docMkLst>
      <pc:sldChg chg="ord">
        <pc:chgData name="Richard Wheeless" userId="S::id63la41@ubalt.edu::edf7d7f9-5d95-4eec-886d-0f745236a21b" providerId="AD" clId="Web-{26134C2E-EC52-9E20-2D29-41AFA7CF55F8}" dt="2021-09-10T07:39:49.584" v="0"/>
        <pc:sldMkLst>
          <pc:docMk/>
          <pc:sldMk cId="872264202" sldId="306"/>
        </pc:sldMkLst>
      </pc:sldChg>
    </pc:docChg>
  </pc:docChgLst>
  <pc:docChgLst>
    <pc:chgData name="Richard Wheeless" userId="edf7d7f9-5d95-4eec-886d-0f745236a21b" providerId="ADAL" clId="{F1A767E5-07A1-4917-B55F-D6B787CAD999}"/>
    <pc:docChg chg="modSld">
      <pc:chgData name="Richard Wheeless" userId="edf7d7f9-5d95-4eec-886d-0f745236a21b" providerId="ADAL" clId="{F1A767E5-07A1-4917-B55F-D6B787CAD999}" dt="2021-09-16T02:57:41.125" v="34" actId="1076"/>
      <pc:docMkLst>
        <pc:docMk/>
      </pc:docMkLst>
      <pc:sldChg chg="addSp modSp mod">
        <pc:chgData name="Richard Wheeless" userId="edf7d7f9-5d95-4eec-886d-0f745236a21b" providerId="ADAL" clId="{F1A767E5-07A1-4917-B55F-D6B787CAD999}" dt="2021-09-16T02:57:41.125" v="34" actId="1076"/>
        <pc:sldMkLst>
          <pc:docMk/>
          <pc:sldMk cId="1631934739" sldId="301"/>
        </pc:sldMkLst>
        <pc:spChg chg="mod">
          <ac:chgData name="Richard Wheeless" userId="edf7d7f9-5d95-4eec-886d-0f745236a21b" providerId="ADAL" clId="{F1A767E5-07A1-4917-B55F-D6B787CAD999}" dt="2021-09-16T02:57:01.380" v="27" actId="1076"/>
          <ac:spMkLst>
            <pc:docMk/>
            <pc:sldMk cId="1631934739" sldId="301"/>
            <ac:spMk id="8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7:15.594" v="30" actId="1076"/>
          <ac:spMkLst>
            <pc:docMk/>
            <pc:sldMk cId="1631934739" sldId="301"/>
            <ac:spMk id="10" creationId="{E2F3BB5B-7D36-478C-98B7-AB880380E42C}"/>
          </ac:spMkLst>
        </pc:spChg>
        <pc:spChg chg="mod">
          <ac:chgData name="Richard Wheeless" userId="edf7d7f9-5d95-4eec-886d-0f745236a21b" providerId="ADAL" clId="{F1A767E5-07A1-4917-B55F-D6B787CAD999}" dt="2021-09-16T02:56:49.628" v="25" actId="1076"/>
          <ac:spMkLst>
            <pc:docMk/>
            <pc:sldMk cId="1631934739" sldId="301"/>
            <ac:spMk id="11" creationId="{F6B8A7FC-44C0-41E2-B549-067085A8A347}"/>
          </ac:spMkLst>
        </pc:spChg>
        <pc:spChg chg="add mod">
          <ac:chgData name="Richard Wheeless" userId="edf7d7f9-5d95-4eec-886d-0f745236a21b" providerId="ADAL" clId="{F1A767E5-07A1-4917-B55F-D6B787CAD999}" dt="2021-09-16T02:57:32.418" v="33" actId="1076"/>
          <ac:spMkLst>
            <pc:docMk/>
            <pc:sldMk cId="1631934739" sldId="301"/>
            <ac:spMk id="13" creationId="{827F20E1-BC8C-40C8-95F8-8F3F30C3B0E8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5" creationId="{8BBDC087-1954-4D7D-B5B0-86B55E8A6BF7}"/>
          </ac:spMkLst>
        </pc:spChg>
        <pc:spChg chg="add mod">
          <ac:chgData name="Richard Wheeless" userId="edf7d7f9-5d95-4eec-886d-0f745236a21b" providerId="ADAL" clId="{F1A767E5-07A1-4917-B55F-D6B787CAD999}" dt="2021-09-16T02:57:41.125" v="34" actId="1076"/>
          <ac:spMkLst>
            <pc:docMk/>
            <pc:sldMk cId="1631934739" sldId="301"/>
            <ac:spMk id="16" creationId="{06AD7F4D-8BCD-49EB-80A6-C4FD34EF209F}"/>
          </ac:spMkLst>
        </pc:spChg>
        <pc:picChg chg="mod modCrop">
          <ac:chgData name="Richard Wheeless" userId="edf7d7f9-5d95-4eec-886d-0f745236a21b" providerId="ADAL" clId="{F1A767E5-07A1-4917-B55F-D6B787CAD999}" dt="2021-09-16T02:56:43.673" v="23" actId="14100"/>
          <ac:picMkLst>
            <pc:docMk/>
            <pc:sldMk cId="1631934739" sldId="301"/>
            <ac:picMk id="4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12.198" v="29" actId="14100"/>
          <ac:picMkLst>
            <pc:docMk/>
            <pc:sldMk cId="1631934739" sldId="301"/>
            <ac:picMk id="7" creationId="{00000000-0000-0000-0000-000000000000}"/>
          </ac:picMkLst>
        </pc:picChg>
        <pc:picChg chg="mod modCrop">
          <ac:chgData name="Richard Wheeless" userId="edf7d7f9-5d95-4eec-886d-0f745236a21b" providerId="ADAL" clId="{F1A767E5-07A1-4917-B55F-D6B787CAD999}" dt="2021-09-16T02:57:26.734" v="32" actId="14100"/>
          <ac:picMkLst>
            <pc:docMk/>
            <pc:sldMk cId="1631934739" sldId="301"/>
            <ac:picMk id="9" creationId="{00000000-0000-0000-0000-000000000000}"/>
          </ac:picMkLst>
        </pc:picChg>
        <pc:picChg chg="add mod">
          <ac:chgData name="Richard Wheeless" userId="edf7d7f9-5d95-4eec-886d-0f745236a21b" providerId="ADAL" clId="{F1A767E5-07A1-4917-B55F-D6B787CAD999}" dt="2021-09-16T02:57:41.125" v="34" actId="1076"/>
          <ac:picMkLst>
            <pc:docMk/>
            <pc:sldMk cId="1631934739" sldId="301"/>
            <ac:picMk id="14" creationId="{F2327A09-C866-4792-95FC-2B2AD4B695A1}"/>
          </ac:picMkLst>
        </pc:picChg>
      </pc:sldChg>
      <pc:sldChg chg="modSp mod">
        <pc:chgData name="Richard Wheeless" userId="edf7d7f9-5d95-4eec-886d-0f745236a21b" providerId="ADAL" clId="{F1A767E5-07A1-4917-B55F-D6B787CAD999}" dt="2021-09-16T02:56:16.585" v="19" actId="14100"/>
        <pc:sldMkLst>
          <pc:docMk/>
          <pc:sldMk cId="3622315357" sldId="302"/>
        </pc:sldMkLst>
        <pc:spChg chg="mod">
          <ac:chgData name="Richard Wheeless" userId="edf7d7f9-5d95-4eec-886d-0f745236a21b" providerId="ADAL" clId="{F1A767E5-07A1-4917-B55F-D6B787CAD999}" dt="2021-09-16T02:55:44.718" v="17" actId="1076"/>
          <ac:spMkLst>
            <pc:docMk/>
            <pc:sldMk cId="3622315357" sldId="302"/>
            <ac:spMk id="6" creationId="{00000000-0000-0000-0000-000000000000}"/>
          </ac:spMkLst>
        </pc:spChg>
        <pc:spChg chg="mod">
          <ac:chgData name="Richard Wheeless" userId="edf7d7f9-5d95-4eec-886d-0f745236a21b" providerId="ADAL" clId="{F1A767E5-07A1-4917-B55F-D6B787CAD999}" dt="2021-09-16T02:56:08.345" v="18" actId="1076"/>
          <ac:spMkLst>
            <pc:docMk/>
            <pc:sldMk cId="3622315357" sldId="302"/>
            <ac:spMk id="7" creationId="{00000000-0000-0000-0000-000000000000}"/>
          </ac:spMkLst>
        </pc:spChg>
        <pc:picChg chg="mod modCrop">
          <ac:chgData name="Richard Wheeless" userId="edf7d7f9-5d95-4eec-886d-0f745236a21b" providerId="ADAL" clId="{F1A767E5-07A1-4917-B55F-D6B787CAD999}" dt="2021-09-16T02:56:16.585" v="19" actId="14100"/>
          <ac:picMkLst>
            <pc:docMk/>
            <pc:sldMk cId="3622315357" sldId="30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7AED05F2-1434-4887-968D-8E9E29705CD6}"/>
    <pc:docChg chg="undo custSel addSld modSld sldOrd">
      <pc:chgData name="Weifeng Xu" userId="e7aed605-a3dd-4d5a-a692-a87037af107b" providerId="ADAL" clId="{7AED05F2-1434-4887-968D-8E9E29705CD6}" dt="2021-03-09T14:46:33.703" v="759" actId="1076"/>
      <pc:docMkLst>
        <pc:docMk/>
      </pc:docMkLst>
      <pc:sldChg chg="modSp mod">
        <pc:chgData name="Weifeng Xu" userId="e7aed605-a3dd-4d5a-a692-a87037af107b" providerId="ADAL" clId="{7AED05F2-1434-4887-968D-8E9E29705CD6}" dt="2021-03-09T03:55:50.070" v="108" actId="20577"/>
        <pc:sldMkLst>
          <pc:docMk/>
          <pc:sldMk cId="822194171" sldId="305"/>
        </pc:sldMkLst>
        <pc:spChg chg="mod">
          <ac:chgData name="Weifeng Xu" userId="e7aed605-a3dd-4d5a-a692-a87037af107b" providerId="ADAL" clId="{7AED05F2-1434-4887-968D-8E9E29705CD6}" dt="2021-03-09T03:55:42.019" v="105"/>
          <ac:spMkLst>
            <pc:docMk/>
            <pc:sldMk cId="822194171" sldId="305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03:55:50.070" v="108" actId="20577"/>
          <ac:spMkLst>
            <pc:docMk/>
            <pc:sldMk cId="822194171" sldId="305"/>
            <ac:spMk id="6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4:46:33.703" v="759" actId="1076"/>
        <pc:sldMkLst>
          <pc:docMk/>
          <pc:sldMk cId="3603348724" sldId="337"/>
        </pc:sldMkLst>
        <pc:cxnChg chg="add mod">
          <ac:chgData name="Weifeng Xu" userId="e7aed605-a3dd-4d5a-a692-a87037af107b" providerId="ADAL" clId="{7AED05F2-1434-4887-968D-8E9E29705CD6}" dt="2021-03-09T14:46:25.455" v="757" actId="1582"/>
          <ac:cxnSpMkLst>
            <pc:docMk/>
            <pc:sldMk cId="3603348724" sldId="337"/>
            <ac:cxnSpMk id="6" creationId="{D32D1C6B-E689-4935-AA83-5FAC1F49096E}"/>
          </ac:cxnSpMkLst>
        </pc:cxnChg>
        <pc:cxnChg chg="add mod">
          <ac:chgData name="Weifeng Xu" userId="e7aed605-a3dd-4d5a-a692-a87037af107b" providerId="ADAL" clId="{7AED05F2-1434-4887-968D-8E9E29705CD6}" dt="2021-03-09T14:46:33.703" v="759" actId="1076"/>
          <ac:cxnSpMkLst>
            <pc:docMk/>
            <pc:sldMk cId="3603348724" sldId="337"/>
            <ac:cxnSpMk id="7" creationId="{8CAF4850-67AD-4763-9EC3-A272DEF159A8}"/>
          </ac:cxnSpMkLst>
        </pc:cxnChg>
      </pc:sldChg>
      <pc:sldChg chg="modSp mod">
        <pc:chgData name="Weifeng Xu" userId="e7aed605-a3dd-4d5a-a692-a87037af107b" providerId="ADAL" clId="{7AED05F2-1434-4887-968D-8E9E29705CD6}" dt="2021-03-09T13:39:25.870" v="537" actId="6549"/>
        <pc:sldMkLst>
          <pc:docMk/>
          <pc:sldMk cId="1758307351" sldId="338"/>
        </pc:sldMkLst>
        <pc:spChg chg="mod">
          <ac:chgData name="Weifeng Xu" userId="e7aed605-a3dd-4d5a-a692-a87037af107b" providerId="ADAL" clId="{7AED05F2-1434-4887-968D-8E9E29705CD6}" dt="2021-03-09T13:39:25.870" v="537" actId="6549"/>
          <ac:spMkLst>
            <pc:docMk/>
            <pc:sldMk cId="1758307351" sldId="338"/>
            <ac:spMk id="2" creationId="{00000000-0000-0000-0000-000000000000}"/>
          </ac:spMkLst>
        </pc:spChg>
        <pc:spChg chg="mod">
          <ac:chgData name="Weifeng Xu" userId="e7aed605-a3dd-4d5a-a692-a87037af107b" providerId="ADAL" clId="{7AED05F2-1434-4887-968D-8E9E29705CD6}" dt="2021-03-09T13:37:42.018" v="536" actId="20577"/>
          <ac:spMkLst>
            <pc:docMk/>
            <pc:sldMk cId="1758307351" sldId="338"/>
            <ac:spMk id="8" creationId="{00000000-0000-0000-0000-000000000000}"/>
          </ac:spMkLst>
        </pc:spChg>
      </pc:sldChg>
      <pc:sldChg chg="addSp modSp mod">
        <pc:chgData name="Weifeng Xu" userId="e7aed605-a3dd-4d5a-a692-a87037af107b" providerId="ADAL" clId="{7AED05F2-1434-4887-968D-8E9E29705CD6}" dt="2021-03-09T13:34:06.177" v="530" actId="208"/>
        <pc:sldMkLst>
          <pc:docMk/>
          <pc:sldMk cId="2001013186" sldId="341"/>
        </pc:sldMkLst>
        <pc:spChg chg="add mod">
          <ac:chgData name="Weifeng Xu" userId="e7aed605-a3dd-4d5a-a692-a87037af107b" providerId="ADAL" clId="{7AED05F2-1434-4887-968D-8E9E29705CD6}" dt="2021-03-09T13:33:29.298" v="527" actId="1076"/>
          <ac:spMkLst>
            <pc:docMk/>
            <pc:sldMk cId="2001013186" sldId="341"/>
            <ac:spMk id="7" creationId="{26EF2EA6-4124-4341-ACB0-1E787A46F804}"/>
          </ac:spMkLst>
        </pc:spChg>
        <pc:picChg chg="add mod">
          <ac:chgData name="Weifeng Xu" userId="e7aed605-a3dd-4d5a-a692-a87037af107b" providerId="ADAL" clId="{7AED05F2-1434-4887-968D-8E9E29705CD6}" dt="2021-03-09T12:19:46.253" v="173" actId="1076"/>
          <ac:picMkLst>
            <pc:docMk/>
            <pc:sldMk cId="2001013186" sldId="341"/>
            <ac:picMk id="3" creationId="{30EFCB5B-359C-4372-AB64-9C79167CC580}"/>
          </ac:picMkLst>
        </pc:picChg>
        <pc:cxnChg chg="add mod">
          <ac:chgData name="Weifeng Xu" userId="e7aed605-a3dd-4d5a-a692-a87037af107b" providerId="ADAL" clId="{7AED05F2-1434-4887-968D-8E9E29705CD6}" dt="2021-03-09T13:34:06.177" v="530" actId="208"/>
          <ac:cxnSpMkLst>
            <pc:docMk/>
            <pc:sldMk cId="2001013186" sldId="341"/>
            <ac:cxnSpMk id="8" creationId="{343714E2-7E61-4EDB-8535-43656AA89019}"/>
          </ac:cxnSpMkLst>
        </pc:cxnChg>
      </pc:sldChg>
      <pc:sldChg chg="modSp mod">
        <pc:chgData name="Weifeng Xu" userId="e7aed605-a3dd-4d5a-a692-a87037af107b" providerId="ADAL" clId="{7AED05F2-1434-4887-968D-8E9E29705CD6}" dt="2021-03-09T04:00:32.501" v="158" actId="20577"/>
        <pc:sldMkLst>
          <pc:docMk/>
          <pc:sldMk cId="1581121270" sldId="344"/>
        </pc:sldMkLst>
        <pc:graphicFrameChg chg="mod modGraphic">
          <ac:chgData name="Weifeng Xu" userId="e7aed605-a3dd-4d5a-a692-a87037af107b" providerId="ADAL" clId="{7AED05F2-1434-4887-968D-8E9E29705CD6}" dt="2021-03-09T04:00:32.501" v="158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addSp delSp modSp mod">
        <pc:chgData name="Weifeng Xu" userId="e7aed605-a3dd-4d5a-a692-a87037af107b" providerId="ADAL" clId="{7AED05F2-1434-4887-968D-8E9E29705CD6}" dt="2021-03-09T03:59:51.246" v="137" actId="13822"/>
        <pc:sldMkLst>
          <pc:docMk/>
          <pc:sldMk cId="4222110915" sldId="345"/>
        </pc:sldMkLst>
        <pc:spChg chg="add mod">
          <ac:chgData name="Weifeng Xu" userId="e7aed605-a3dd-4d5a-a692-a87037af107b" providerId="ADAL" clId="{7AED05F2-1434-4887-968D-8E9E29705CD6}" dt="2021-03-09T03:59:29.979" v="131" actId="1076"/>
          <ac:spMkLst>
            <pc:docMk/>
            <pc:sldMk cId="4222110915" sldId="345"/>
            <ac:spMk id="4" creationId="{0B3117F1-CF3A-4786-90F8-A8BE32E36526}"/>
          </ac:spMkLst>
        </pc:spChg>
        <pc:spChg chg="add del">
          <ac:chgData name="Weifeng Xu" userId="e7aed605-a3dd-4d5a-a692-a87037af107b" providerId="ADAL" clId="{7AED05F2-1434-4887-968D-8E9E29705CD6}" dt="2021-03-09T03:59:45.006" v="135" actId="11529"/>
          <ac:spMkLst>
            <pc:docMk/>
            <pc:sldMk cId="4222110915" sldId="345"/>
            <ac:spMk id="7" creationId="{B266C83E-1AD7-4AAD-AFBF-74BED85A50B2}"/>
          </ac:spMkLst>
        </pc:spChg>
        <pc:cxnChg chg="add mod">
          <ac:chgData name="Weifeng Xu" userId="e7aed605-a3dd-4d5a-a692-a87037af107b" providerId="ADAL" clId="{7AED05F2-1434-4887-968D-8E9E29705CD6}" dt="2021-03-09T03:59:35.079" v="133" actId="13822"/>
          <ac:cxnSpMkLst>
            <pc:docMk/>
            <pc:sldMk cId="4222110915" sldId="345"/>
            <ac:cxnSpMk id="6" creationId="{0A937EC3-5A30-4CA3-A094-E3D07EF16520}"/>
          </ac:cxnSpMkLst>
        </pc:cxnChg>
        <pc:cxnChg chg="add mod">
          <ac:chgData name="Weifeng Xu" userId="e7aed605-a3dd-4d5a-a692-a87037af107b" providerId="ADAL" clId="{7AED05F2-1434-4887-968D-8E9E29705CD6}" dt="2021-03-09T03:59:51.246" v="137" actId="13822"/>
          <ac:cxnSpMkLst>
            <pc:docMk/>
            <pc:sldMk cId="4222110915" sldId="345"/>
            <ac:cxnSpMk id="9" creationId="{6415A6CF-AF74-4C0A-899C-694D38868A1F}"/>
          </ac:cxnSpMkLst>
        </pc:cxnChg>
      </pc:sldChg>
      <pc:sldChg chg="modSp mod">
        <pc:chgData name="Weifeng Xu" userId="e7aed605-a3dd-4d5a-a692-a87037af107b" providerId="ADAL" clId="{7AED05F2-1434-4887-968D-8E9E29705CD6}" dt="2021-03-09T13:02:19.913" v="234" actId="20577"/>
        <pc:sldMkLst>
          <pc:docMk/>
          <pc:sldMk cId="832130373" sldId="347"/>
        </pc:sldMkLst>
        <pc:spChg chg="mod">
          <ac:chgData name="Weifeng Xu" userId="e7aed605-a3dd-4d5a-a692-a87037af107b" providerId="ADAL" clId="{7AED05F2-1434-4887-968D-8E9E29705CD6}" dt="2021-03-09T13:02:19.913" v="234" actId="20577"/>
          <ac:spMkLst>
            <pc:docMk/>
            <pc:sldMk cId="832130373" sldId="347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03:42:52.215" v="19" actId="20577"/>
        <pc:sldMkLst>
          <pc:docMk/>
          <pc:sldMk cId="897556151" sldId="348"/>
        </pc:sldMkLst>
        <pc:spChg chg="mod">
          <ac:chgData name="Weifeng Xu" userId="e7aed605-a3dd-4d5a-a692-a87037af107b" providerId="ADAL" clId="{7AED05F2-1434-4887-968D-8E9E29705CD6}" dt="2021-03-09T03:42:52.215" v="19" actId="20577"/>
          <ac:spMkLst>
            <pc:docMk/>
            <pc:sldMk cId="897556151" sldId="348"/>
            <ac:spMk id="4" creationId="{00000000-0000-0000-0000-000000000000}"/>
          </ac:spMkLst>
        </pc:spChg>
      </pc:sldChg>
      <pc:sldChg chg="modSp mod">
        <pc:chgData name="Weifeng Xu" userId="e7aed605-a3dd-4d5a-a692-a87037af107b" providerId="ADAL" clId="{7AED05F2-1434-4887-968D-8E9E29705CD6}" dt="2021-03-09T13:45:06.775" v="572" actId="14100"/>
        <pc:sldMkLst>
          <pc:docMk/>
          <pc:sldMk cId="2863583061" sldId="350"/>
        </pc:sldMkLst>
        <pc:spChg chg="mod">
          <ac:chgData name="Weifeng Xu" userId="e7aed605-a3dd-4d5a-a692-a87037af107b" providerId="ADAL" clId="{7AED05F2-1434-4887-968D-8E9E29705CD6}" dt="2021-03-09T13:45:06.775" v="572" actId="14100"/>
          <ac:spMkLst>
            <pc:docMk/>
            <pc:sldMk cId="2863583061" sldId="350"/>
            <ac:spMk id="5" creationId="{00000000-0000-0000-0000-000000000000}"/>
          </ac:spMkLst>
        </pc:spChg>
        <pc:cxnChg chg="mod">
          <ac:chgData name="Weifeng Xu" userId="e7aed605-a3dd-4d5a-a692-a87037af107b" providerId="ADAL" clId="{7AED05F2-1434-4887-968D-8E9E29705CD6}" dt="2021-03-09T13:45:06.775" v="572" actId="14100"/>
          <ac:cxnSpMkLst>
            <pc:docMk/>
            <pc:sldMk cId="2863583061" sldId="350"/>
            <ac:cxnSpMk id="9" creationId="{00000000-0000-0000-0000-000000000000}"/>
          </ac:cxnSpMkLst>
        </pc:cxnChg>
      </pc:sldChg>
      <pc:sldChg chg="modSp mod">
        <pc:chgData name="Weifeng Xu" userId="e7aed605-a3dd-4d5a-a692-a87037af107b" providerId="ADAL" clId="{7AED05F2-1434-4887-968D-8E9E29705CD6}" dt="2021-03-09T14:36:28.827" v="754" actId="114"/>
        <pc:sldMkLst>
          <pc:docMk/>
          <pc:sldMk cId="1926329301" sldId="351"/>
        </pc:sldMkLst>
        <pc:spChg chg="mod">
          <ac:chgData name="Weifeng Xu" userId="e7aed605-a3dd-4d5a-a692-a87037af107b" providerId="ADAL" clId="{7AED05F2-1434-4887-968D-8E9E29705CD6}" dt="2021-03-09T14:36:28.827" v="754" actId="114"/>
          <ac:spMkLst>
            <pc:docMk/>
            <pc:sldMk cId="1926329301" sldId="351"/>
            <ac:spMk id="4" creationId="{00000000-0000-0000-0000-000000000000}"/>
          </ac:spMkLst>
        </pc:spChg>
      </pc:sldChg>
      <pc:sldChg chg="addSp delSp modSp mod">
        <pc:chgData name="Weifeng Xu" userId="e7aed605-a3dd-4d5a-a692-a87037af107b" providerId="ADAL" clId="{7AED05F2-1434-4887-968D-8E9E29705CD6}" dt="2021-03-09T14:12:45.373" v="726" actId="13822"/>
        <pc:sldMkLst>
          <pc:docMk/>
          <pc:sldMk cId="3741421775" sldId="352"/>
        </pc:sldMkLst>
        <pc:spChg chg="add mod">
          <ac:chgData name="Weifeng Xu" userId="e7aed605-a3dd-4d5a-a692-a87037af107b" providerId="ADAL" clId="{7AED05F2-1434-4887-968D-8E9E29705CD6}" dt="2021-03-09T14:02:51.181" v="680" actId="14100"/>
          <ac:spMkLst>
            <pc:docMk/>
            <pc:sldMk cId="3741421775" sldId="352"/>
            <ac:spMk id="5" creationId="{6647F051-2D9E-43BB-8EC8-603794F6E3B0}"/>
          </ac:spMkLst>
        </pc:spChg>
        <pc:spChg chg="add mod">
          <ac:chgData name="Weifeng Xu" userId="e7aed605-a3dd-4d5a-a692-a87037af107b" providerId="ADAL" clId="{7AED05F2-1434-4887-968D-8E9E29705CD6}" dt="2021-03-09T14:01:04.975" v="677" actId="1076"/>
          <ac:spMkLst>
            <pc:docMk/>
            <pc:sldMk cId="3741421775" sldId="352"/>
            <ac:spMk id="7" creationId="{0CE4FFA1-64CF-4A27-B000-2F208BF2D981}"/>
          </ac:spMkLst>
        </pc:spChg>
        <pc:spChg chg="add mod">
          <ac:chgData name="Weifeng Xu" userId="e7aed605-a3dd-4d5a-a692-a87037af107b" providerId="ADAL" clId="{7AED05F2-1434-4887-968D-8E9E29705CD6}" dt="2021-03-09T14:12:37.982" v="724" actId="404"/>
          <ac:spMkLst>
            <pc:docMk/>
            <pc:sldMk cId="3741421775" sldId="352"/>
            <ac:spMk id="8" creationId="{772962D7-B1B5-48A7-B7AC-1EEF10123AC9}"/>
          </ac:spMkLst>
        </pc:spChg>
        <pc:picChg chg="add del mod">
          <ac:chgData name="Weifeng Xu" userId="e7aed605-a3dd-4d5a-a692-a87037af107b" providerId="ADAL" clId="{7AED05F2-1434-4887-968D-8E9E29705CD6}" dt="2021-03-09T14:00:57.262" v="675"/>
          <ac:picMkLst>
            <pc:docMk/>
            <pc:sldMk cId="3741421775" sldId="352"/>
            <ac:picMk id="6" creationId="{48ACEC3D-DF46-401A-A3C4-3751A1377B5C}"/>
          </ac:picMkLst>
        </pc:picChg>
        <pc:cxnChg chg="add mod">
          <ac:chgData name="Weifeng Xu" userId="e7aed605-a3dd-4d5a-a692-a87037af107b" providerId="ADAL" clId="{7AED05F2-1434-4887-968D-8E9E29705CD6}" dt="2021-03-09T14:12:45.373" v="726" actId="13822"/>
          <ac:cxnSpMkLst>
            <pc:docMk/>
            <pc:sldMk cId="3741421775" sldId="352"/>
            <ac:cxnSpMk id="10" creationId="{E256469F-9F63-4CBB-AAB3-ED79F0F2484A}"/>
          </ac:cxnSpMkLst>
        </pc:cxnChg>
      </pc:sldChg>
      <pc:sldChg chg="addSp delSp modSp new mod ord modClrScheme chgLayout">
        <pc:chgData name="Weifeng Xu" userId="e7aed605-a3dd-4d5a-a692-a87037af107b" providerId="ADAL" clId="{7AED05F2-1434-4887-968D-8E9E29705CD6}" dt="2021-03-09T03:55:02.691" v="88" actId="6549"/>
        <pc:sldMkLst>
          <pc:docMk/>
          <pc:sldMk cId="3636726065" sldId="358"/>
        </pc:sldMkLst>
        <pc:spChg chg="del mod ord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2" creationId="{C7A2D34A-266B-4AB7-ACE9-7B7743CA7669}"/>
          </ac:spMkLst>
        </pc:spChg>
        <pc:spChg chg="del">
          <ac:chgData name="Weifeng Xu" userId="e7aed605-a3dd-4d5a-a692-a87037af107b" providerId="ADAL" clId="{7AED05F2-1434-4887-968D-8E9E29705CD6}" dt="2021-03-09T03:51:57.877" v="33" actId="700"/>
          <ac:spMkLst>
            <pc:docMk/>
            <pc:sldMk cId="3636726065" sldId="358"/>
            <ac:spMk id="3" creationId="{E2C0D8D7-68A3-4B04-809A-02349F992967}"/>
          </ac:spMkLst>
        </pc:spChg>
        <pc:spChg chg="add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4" creationId="{02739152-CB7C-4C19-BA63-473DAC9BA6BE}"/>
          </ac:spMkLst>
        </pc:spChg>
        <pc:spChg chg="add del mod ord">
          <ac:chgData name="Weifeng Xu" userId="e7aed605-a3dd-4d5a-a692-a87037af107b" providerId="ADAL" clId="{7AED05F2-1434-4887-968D-8E9E29705CD6}" dt="2021-03-09T03:54:36.912" v="55" actId="700"/>
          <ac:spMkLst>
            <pc:docMk/>
            <pc:sldMk cId="3636726065" sldId="358"/>
            <ac:spMk id="6" creationId="{6D58FFCF-4DE1-40DC-81D9-2FC9D54AC63A}"/>
          </ac:spMkLst>
        </pc:spChg>
        <pc:spChg chg="add mod">
          <ac:chgData name="Weifeng Xu" userId="e7aed605-a3dd-4d5a-a692-a87037af107b" providerId="ADAL" clId="{7AED05F2-1434-4887-968D-8E9E29705CD6}" dt="2021-03-09T03:55:02.691" v="88" actId="6549"/>
          <ac:spMkLst>
            <pc:docMk/>
            <pc:sldMk cId="3636726065" sldId="358"/>
            <ac:spMk id="7" creationId="{B30DBBD1-DAFF-45D6-9ADE-17B81E3A027B}"/>
          </ac:spMkLst>
        </pc:spChg>
        <pc:graphicFrameChg chg="add mod modGraphic">
          <ac:chgData name="Weifeng Xu" userId="e7aed605-a3dd-4d5a-a692-a87037af107b" providerId="ADAL" clId="{7AED05F2-1434-4887-968D-8E9E29705CD6}" dt="2021-03-09T03:52:15.946" v="36" actId="1076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delSp modSp new mod modClrScheme chgLayout modNotesTx">
        <pc:chgData name="Weifeng Xu" userId="e7aed605-a3dd-4d5a-a692-a87037af107b" providerId="ADAL" clId="{7AED05F2-1434-4887-968D-8E9E29705CD6}" dt="2021-03-09T14:34:39.337" v="752" actId="20577"/>
        <pc:sldMkLst>
          <pc:docMk/>
          <pc:sldMk cId="1921337036" sldId="359"/>
        </pc:sldMkLst>
        <pc:spChg chg="mod ord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2" creationId="{4DC6B107-44E5-4FFB-847A-232CFE19ECEC}"/>
          </ac:spMkLst>
        </pc:spChg>
        <pc:spChg chg="del">
          <ac:chgData name="Weifeng Xu" userId="e7aed605-a3dd-4d5a-a692-a87037af107b" providerId="ADAL" clId="{7AED05F2-1434-4887-968D-8E9E29705CD6}" dt="2021-03-09T13:11:14.705" v="286" actId="700"/>
          <ac:spMkLst>
            <pc:docMk/>
            <pc:sldMk cId="1921337036" sldId="359"/>
            <ac:spMk id="3" creationId="{136BA942-CF30-42C8-A2C4-3161C67A5460}"/>
          </ac:spMkLst>
        </pc:spChg>
        <pc:spChg chg="add mod">
          <ac:chgData name="Weifeng Xu" userId="e7aed605-a3dd-4d5a-a692-a87037af107b" providerId="ADAL" clId="{7AED05F2-1434-4887-968D-8E9E29705CD6}" dt="2021-03-09T13:24:01.156" v="463" actId="1035"/>
          <ac:spMkLst>
            <pc:docMk/>
            <pc:sldMk cId="1921337036" sldId="359"/>
            <ac:spMk id="8" creationId="{CE374BD7-407C-4FED-8CCF-03449A506E96}"/>
          </ac:spMkLst>
        </pc:spChg>
        <pc:spChg chg="add mod">
          <ac:chgData name="Weifeng Xu" userId="e7aed605-a3dd-4d5a-a692-a87037af107b" providerId="ADAL" clId="{7AED05F2-1434-4887-968D-8E9E29705CD6}" dt="2021-03-09T13:29:25.600" v="520" actId="1076"/>
          <ac:spMkLst>
            <pc:docMk/>
            <pc:sldMk cId="1921337036" sldId="359"/>
            <ac:spMk id="9" creationId="{5E384F8F-FC99-4FB7-A637-CFFF439B88BE}"/>
          </ac:spMkLst>
        </pc:spChg>
        <pc:spChg chg="add mod">
          <ac:chgData name="Weifeng Xu" userId="e7aed605-a3dd-4d5a-a692-a87037af107b" providerId="ADAL" clId="{7AED05F2-1434-4887-968D-8E9E29705CD6}" dt="2021-03-09T13:52:52.340" v="667" actId="20577"/>
          <ac:spMkLst>
            <pc:docMk/>
            <pc:sldMk cId="1921337036" sldId="359"/>
            <ac:spMk id="10" creationId="{6819CA3B-D1CB-48D5-926E-7FCEB50BAB92}"/>
          </ac:spMkLst>
        </pc:spChg>
        <pc:spChg chg="add mod">
          <ac:chgData name="Weifeng Xu" userId="e7aed605-a3dd-4d5a-a692-a87037af107b" providerId="ADAL" clId="{7AED05F2-1434-4887-968D-8E9E29705CD6}" dt="2021-03-09T13:24:44.377" v="467" actId="1076"/>
          <ac:spMkLst>
            <pc:docMk/>
            <pc:sldMk cId="1921337036" sldId="359"/>
            <ac:spMk id="14" creationId="{7458E1B3-24D0-464F-96F6-1FC442E5BE21}"/>
          </ac:spMkLst>
        </pc:spChg>
        <pc:spChg chg="add mod">
          <ac:chgData name="Weifeng Xu" userId="e7aed605-a3dd-4d5a-a692-a87037af107b" providerId="ADAL" clId="{7AED05F2-1434-4887-968D-8E9E29705CD6}" dt="2021-03-09T14:34:39.337" v="752" actId="20577"/>
          <ac:spMkLst>
            <pc:docMk/>
            <pc:sldMk cId="1921337036" sldId="359"/>
            <ac:spMk id="18" creationId="{B39DA026-AFB3-4245-AB45-DE4E814CF7AA}"/>
          </ac:spMkLst>
        </pc:spChg>
        <pc:spChg chg="add del mod">
          <ac:chgData name="Weifeng Xu" userId="e7aed605-a3dd-4d5a-a692-a87037af107b" providerId="ADAL" clId="{7AED05F2-1434-4887-968D-8E9E29705CD6}" dt="2021-03-09T13:25:25.742" v="480" actId="478"/>
          <ac:spMkLst>
            <pc:docMk/>
            <pc:sldMk cId="1921337036" sldId="359"/>
            <ac:spMk id="22" creationId="{1CCB9B42-E3A5-4CCA-AC45-F7DBAADF64B2}"/>
          </ac:spMkLst>
        </pc:spChg>
        <pc:picChg chg="add mod">
          <ac:chgData name="Weifeng Xu" userId="e7aed605-a3dd-4d5a-a692-a87037af107b" providerId="ADAL" clId="{7AED05F2-1434-4887-968D-8E9E29705CD6}" dt="2021-03-09T13:24:01.156" v="463" actId="1035"/>
          <ac:picMkLst>
            <pc:docMk/>
            <pc:sldMk cId="1921337036" sldId="359"/>
            <ac:picMk id="5" creationId="{29B303E0-26B1-4648-BBF2-1FC316F52050}"/>
          </ac:picMkLst>
        </pc:picChg>
        <pc:picChg chg="add mod ord">
          <ac:chgData name="Weifeng Xu" userId="e7aed605-a3dd-4d5a-a692-a87037af107b" providerId="ADAL" clId="{7AED05F2-1434-4887-968D-8E9E29705CD6}" dt="2021-03-09T13:25:34.956" v="482" actId="167"/>
          <ac:picMkLst>
            <pc:docMk/>
            <pc:sldMk cId="1921337036" sldId="359"/>
            <ac:picMk id="27" creationId="{F5B99C89-8B15-4C26-9731-11F47370523C}"/>
          </ac:picMkLst>
        </pc:picChg>
        <pc:cxnChg chg="add mod">
          <ac:chgData name="Weifeng Xu" userId="e7aed605-a3dd-4d5a-a692-a87037af107b" providerId="ADAL" clId="{7AED05F2-1434-4887-968D-8E9E29705CD6}" dt="2021-03-09T13:24:01.156" v="463" actId="1035"/>
          <ac:cxnSpMkLst>
            <pc:docMk/>
            <pc:sldMk cId="1921337036" sldId="359"/>
            <ac:cxnSpMk id="7" creationId="{7F331993-1424-4736-AEDB-8CEA4207718B}"/>
          </ac:cxnSpMkLst>
        </pc:cxnChg>
        <pc:cxnChg chg="add mod">
          <ac:chgData name="Weifeng Xu" userId="e7aed605-a3dd-4d5a-a692-a87037af107b" providerId="ADAL" clId="{7AED05F2-1434-4887-968D-8E9E29705CD6}" dt="2021-03-09T13:24:06.223" v="464" actId="14100"/>
          <ac:cxnSpMkLst>
            <pc:docMk/>
            <pc:sldMk cId="1921337036" sldId="359"/>
            <ac:cxnSpMk id="12" creationId="{886C59BD-6840-4CE7-A12C-20A134B81309}"/>
          </ac:cxnSpMkLst>
        </pc:cxnChg>
        <pc:cxnChg chg="add mod">
          <ac:chgData name="Weifeng Xu" userId="e7aed605-a3dd-4d5a-a692-a87037af107b" providerId="ADAL" clId="{7AED05F2-1434-4887-968D-8E9E29705CD6}" dt="2021-03-09T13:24:48.156" v="468" actId="14100"/>
          <ac:cxnSpMkLst>
            <pc:docMk/>
            <pc:sldMk cId="1921337036" sldId="359"/>
            <ac:cxnSpMk id="16" creationId="{F5C7BB94-12C0-488B-ACAE-E2268C072E35}"/>
          </ac:cxnSpMkLst>
        </pc:cxnChg>
        <pc:cxnChg chg="add mod">
          <ac:chgData name="Weifeng Xu" userId="e7aed605-a3dd-4d5a-a692-a87037af107b" providerId="ADAL" clId="{7AED05F2-1434-4887-968D-8E9E29705CD6}" dt="2021-03-09T13:48:51.020" v="588" actId="20577"/>
          <ac:cxnSpMkLst>
            <pc:docMk/>
            <pc:sldMk cId="1921337036" sldId="359"/>
            <ac:cxnSpMk id="20" creationId="{146A8652-2742-42D7-9EFD-09611BE4FD5D}"/>
          </ac:cxnSpMkLst>
        </pc:cxnChg>
        <pc:cxnChg chg="add del">
          <ac:chgData name="Weifeng Xu" userId="e7aed605-a3dd-4d5a-a692-a87037af107b" providerId="ADAL" clId="{7AED05F2-1434-4887-968D-8E9E29705CD6}" dt="2021-03-09T13:19:10.128" v="433" actId="11529"/>
          <ac:cxnSpMkLst>
            <pc:docMk/>
            <pc:sldMk cId="1921337036" sldId="359"/>
            <ac:cxnSpMk id="24" creationId="{2E14A4E3-E54B-4C1A-8AD1-C60739E35457}"/>
          </ac:cxnSpMkLst>
        </pc:cxnChg>
        <pc:cxnChg chg="add mod">
          <ac:chgData name="Weifeng Xu" userId="e7aed605-a3dd-4d5a-a692-a87037af107b" providerId="ADAL" clId="{7AED05F2-1434-4887-968D-8E9E29705CD6}" dt="2021-03-09T13:25:46.891" v="484" actId="14100"/>
          <ac:cxnSpMkLst>
            <pc:docMk/>
            <pc:sldMk cId="1921337036" sldId="359"/>
            <ac:cxnSpMk id="26" creationId="{57235943-E8D7-4ED5-84E6-2D49444510B9}"/>
          </ac:cxnSpMkLst>
        </pc:cxnChg>
      </pc:sldChg>
    </pc:docChg>
  </pc:docChgLst>
  <pc:docChgLst>
    <pc:chgData name="Weifeng Xu" userId="e7aed605-a3dd-4d5a-a692-a87037af107b" providerId="ADAL" clId="{FA84495F-CC61-488A-A902-66126F6848C7}"/>
    <pc:docChg chg="undo redo custSel modSld">
      <pc:chgData name="Weifeng Xu" userId="e7aed605-a3dd-4d5a-a692-a87037af107b" providerId="ADAL" clId="{FA84495F-CC61-488A-A902-66126F6848C7}" dt="2021-04-08T21:48:45.102" v="241" actId="1076"/>
      <pc:docMkLst>
        <pc:docMk/>
      </pc:docMkLst>
      <pc:sldChg chg="modSp mod">
        <pc:chgData name="Weifeng Xu" userId="e7aed605-a3dd-4d5a-a692-a87037af107b" providerId="ADAL" clId="{FA84495F-CC61-488A-A902-66126F6848C7}" dt="2021-04-08T21:48:45.102" v="241" actId="1076"/>
        <pc:sldMkLst>
          <pc:docMk/>
          <pc:sldMk cId="822194171" sldId="305"/>
        </pc:sldMkLst>
        <pc:spChg chg="mod">
          <ac:chgData name="Weifeng Xu" userId="e7aed605-a3dd-4d5a-a692-a87037af107b" providerId="ADAL" clId="{FA84495F-CC61-488A-A902-66126F6848C7}" dt="2021-04-08T21:39:10.254" v="239" actId="6549"/>
          <ac:spMkLst>
            <pc:docMk/>
            <pc:sldMk cId="822194171" sldId="305"/>
            <ac:spMk id="6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8T21:48:45.102" v="241" actId="1076"/>
          <ac:spMkLst>
            <pc:docMk/>
            <pc:sldMk cId="822194171" sldId="305"/>
            <ac:spMk id="8" creationId="{00000000-0000-0000-0000-000000000000}"/>
          </ac:spMkLst>
        </pc:spChg>
        <pc:picChg chg="mod">
          <ac:chgData name="Weifeng Xu" userId="e7aed605-a3dd-4d5a-a692-a87037af107b" providerId="ADAL" clId="{FA84495F-CC61-488A-A902-66126F6848C7}" dt="2021-04-08T21:40:23.254" v="240" actId="1076"/>
          <ac:picMkLst>
            <pc:docMk/>
            <pc:sldMk cId="822194171" sldId="305"/>
            <ac:picMk id="7" creationId="{00000000-0000-0000-0000-000000000000}"/>
          </ac:picMkLst>
        </pc:picChg>
      </pc:sldChg>
      <pc:sldChg chg="modSp mod">
        <pc:chgData name="Weifeng Xu" userId="e7aed605-a3dd-4d5a-a692-a87037af107b" providerId="ADAL" clId="{FA84495F-CC61-488A-A902-66126F6848C7}" dt="2021-04-01T15:15:54.078" v="136" actId="207"/>
        <pc:sldMkLst>
          <pc:docMk/>
          <pc:sldMk cId="1758307351" sldId="338"/>
        </pc:sldMkLst>
        <pc:spChg chg="mod">
          <ac:chgData name="Weifeng Xu" userId="e7aed605-a3dd-4d5a-a692-a87037af107b" providerId="ADAL" clId="{FA84495F-CC61-488A-A902-66126F6848C7}" dt="2021-04-01T15:15:54.078" v="136" actId="207"/>
          <ac:spMkLst>
            <pc:docMk/>
            <pc:sldMk cId="1758307351" sldId="338"/>
            <ac:spMk id="8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9:10:42.194" v="174" actId="20577"/>
        <pc:sldMkLst>
          <pc:docMk/>
          <pc:sldMk cId="1581121270" sldId="344"/>
        </pc:sldMkLst>
        <pc:graphicFrameChg chg="modGraphic">
          <ac:chgData name="Weifeng Xu" userId="e7aed605-a3dd-4d5a-a692-a87037af107b" providerId="ADAL" clId="{FA84495F-CC61-488A-A902-66126F6848C7}" dt="2021-04-07T19:10:42.194" v="174" actId="20577"/>
          <ac:graphicFrameMkLst>
            <pc:docMk/>
            <pc:sldMk cId="1581121270" sldId="344"/>
            <ac:graphicFrameMk id="4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FA84495F-CC61-488A-A902-66126F6848C7}" dt="2021-04-01T14:45:16.823" v="69" actId="6549"/>
        <pc:sldMkLst>
          <pc:docMk/>
          <pc:sldMk cId="3350518732" sldId="346"/>
        </pc:sldMkLst>
        <pc:spChg chg="mod">
          <ac:chgData name="Weifeng Xu" userId="e7aed605-a3dd-4d5a-a692-a87037af107b" providerId="ADAL" clId="{FA84495F-CC61-488A-A902-66126F6848C7}" dt="2021-04-01T14:45:16.823" v="69" actId="6549"/>
          <ac:spMkLst>
            <pc:docMk/>
            <pc:sldMk cId="3350518732" sldId="346"/>
            <ac:spMk id="12" creationId="{00000000-0000-0000-0000-000000000000}"/>
          </ac:spMkLst>
        </pc:spChg>
      </pc:sldChg>
      <pc:sldChg chg="addSp modSp mod">
        <pc:chgData name="Weifeng Xu" userId="e7aed605-a3dd-4d5a-a692-a87037af107b" providerId="ADAL" clId="{FA84495F-CC61-488A-A902-66126F6848C7}" dt="2021-04-07T19:30:13.795" v="204" actId="207"/>
        <pc:sldMkLst>
          <pc:docMk/>
          <pc:sldMk cId="2649186864" sldId="349"/>
        </pc:sldMkLst>
        <pc:spChg chg="add mod">
          <ac:chgData name="Weifeng Xu" userId="e7aed605-a3dd-4d5a-a692-a87037af107b" providerId="ADAL" clId="{FA84495F-CC61-488A-A902-66126F6848C7}" dt="2021-04-07T19:30:13.795" v="204" actId="207"/>
          <ac:spMkLst>
            <pc:docMk/>
            <pc:sldMk cId="2649186864" sldId="349"/>
            <ac:spMk id="4" creationId="{56F598A0-1DB9-4254-B314-47BEB96681CC}"/>
          </ac:spMkLst>
        </pc:spChg>
      </pc:sldChg>
      <pc:sldChg chg="modSp mod">
        <pc:chgData name="Weifeng Xu" userId="e7aed605-a3dd-4d5a-a692-a87037af107b" providerId="ADAL" clId="{FA84495F-CC61-488A-A902-66126F6848C7}" dt="2021-04-01T15:04:34.100" v="135" actId="14100"/>
        <pc:sldMkLst>
          <pc:docMk/>
          <pc:sldMk cId="3741421775" sldId="352"/>
        </pc:sldMkLst>
        <pc:spChg chg="mod">
          <ac:chgData name="Weifeng Xu" userId="e7aed605-a3dd-4d5a-a692-a87037af107b" providerId="ADAL" clId="{FA84495F-CC61-488A-A902-66126F6848C7}" dt="2021-04-01T15:01:28.846" v="101" actId="20577"/>
          <ac:spMkLst>
            <pc:docMk/>
            <pc:sldMk cId="3741421775" sldId="352"/>
            <ac:spMk id="3" creationId="{00000000-0000-0000-0000-000000000000}"/>
          </ac:spMkLst>
        </pc:spChg>
        <pc:spChg chg="mod">
          <ac:chgData name="Weifeng Xu" userId="e7aed605-a3dd-4d5a-a692-a87037af107b" providerId="ADAL" clId="{FA84495F-CC61-488A-A902-66126F6848C7}" dt="2021-04-01T15:04:34.100" v="135" actId="14100"/>
          <ac:spMkLst>
            <pc:docMk/>
            <pc:sldMk cId="3741421775" sldId="352"/>
            <ac:spMk id="8" creationId="{772962D7-B1B5-48A7-B7AC-1EEF10123AC9}"/>
          </ac:spMkLst>
        </pc:spChg>
      </pc:sldChg>
      <pc:sldChg chg="modSp mod">
        <pc:chgData name="Weifeng Xu" userId="e7aed605-a3dd-4d5a-a692-a87037af107b" providerId="ADAL" clId="{FA84495F-CC61-488A-A902-66126F6848C7}" dt="2021-04-07T19:41:49.219" v="237" actId="20577"/>
        <pc:sldMkLst>
          <pc:docMk/>
          <pc:sldMk cId="3102471554" sldId="353"/>
        </pc:sldMkLst>
        <pc:spChg chg="mod">
          <ac:chgData name="Weifeng Xu" userId="e7aed605-a3dd-4d5a-a692-a87037af107b" providerId="ADAL" clId="{FA84495F-CC61-488A-A902-66126F6848C7}" dt="2021-04-07T19:41:49.219" v="237" actId="20577"/>
          <ac:spMkLst>
            <pc:docMk/>
            <pc:sldMk cId="3102471554" sldId="35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FA84495F-CC61-488A-A902-66126F6848C7}" dt="2021-04-07T16:43:10.384" v="137" actId="14734"/>
        <pc:sldMkLst>
          <pc:docMk/>
          <pc:sldMk cId="3636726065" sldId="358"/>
        </pc:sldMkLst>
        <pc:graphicFrameChg chg="modGraphic">
          <ac:chgData name="Weifeng Xu" userId="e7aed605-a3dd-4d5a-a692-a87037af107b" providerId="ADAL" clId="{FA84495F-CC61-488A-A902-66126F6848C7}" dt="2021-04-07T16:43:10.384" v="137" actId="14734"/>
          <ac:graphicFrameMkLst>
            <pc:docMk/>
            <pc:sldMk cId="3636726065" sldId="358"/>
            <ac:graphicFrameMk id="5" creationId="{B722EAC6-3497-4FAA-B327-1276AEC4947A}"/>
          </ac:graphicFrameMkLst>
        </pc:graphicFrameChg>
      </pc:sldChg>
      <pc:sldChg chg="addSp modSp mod">
        <pc:chgData name="Weifeng Xu" userId="e7aed605-a3dd-4d5a-a692-a87037af107b" providerId="ADAL" clId="{FA84495F-CC61-488A-A902-66126F6848C7}" dt="2021-04-07T19:33:29.751" v="232" actId="6549"/>
        <pc:sldMkLst>
          <pc:docMk/>
          <pc:sldMk cId="1921337036" sldId="359"/>
        </pc:sldMkLst>
        <pc:spChg chg="add mod">
          <ac:chgData name="Weifeng Xu" userId="e7aed605-a3dd-4d5a-a692-a87037af107b" providerId="ADAL" clId="{FA84495F-CC61-488A-A902-66126F6848C7}" dt="2021-04-07T19:33:29.751" v="232" actId="6549"/>
          <ac:spMkLst>
            <pc:docMk/>
            <pc:sldMk cId="1921337036" sldId="359"/>
            <ac:spMk id="17" creationId="{3B358427-53A6-4262-AE71-59677E7C0BFA}"/>
          </ac:spMkLst>
        </pc:spChg>
        <pc:spChg chg="mod">
          <ac:chgData name="Weifeng Xu" userId="e7aed605-a3dd-4d5a-a692-a87037af107b" providerId="ADAL" clId="{FA84495F-CC61-488A-A902-66126F6848C7}" dt="2021-04-07T19:26:18.582" v="187" actId="207"/>
          <ac:spMkLst>
            <pc:docMk/>
            <pc:sldMk cId="1921337036" sldId="359"/>
            <ac:spMk id="18" creationId="{B39DA026-AFB3-4245-AB45-DE4E814CF7AA}"/>
          </ac:spMkLst>
        </pc:spChg>
        <pc:picChg chg="mod">
          <ac:chgData name="Weifeng Xu" userId="e7aed605-a3dd-4d5a-a692-a87037af107b" providerId="ADAL" clId="{FA84495F-CC61-488A-A902-66126F6848C7}" dt="2021-04-07T19:31:35.453" v="208" actId="1076"/>
          <ac:picMkLst>
            <pc:docMk/>
            <pc:sldMk cId="1921337036" sldId="359"/>
            <ac:picMk id="5" creationId="{29B303E0-26B1-4648-BBF2-1FC316F52050}"/>
          </ac:picMkLst>
        </pc:picChg>
        <pc:cxnChg chg="add mod">
          <ac:chgData name="Weifeng Xu" userId="e7aed605-a3dd-4d5a-a692-a87037af107b" providerId="ADAL" clId="{FA84495F-CC61-488A-A902-66126F6848C7}" dt="2021-04-07T19:33:09.767" v="228" actId="14100"/>
          <ac:cxnSpMkLst>
            <pc:docMk/>
            <pc:sldMk cId="1921337036" sldId="359"/>
            <ac:cxnSpMk id="6" creationId="{39C52AF1-E436-4A07-A7E5-2C6D5ACB2738}"/>
          </ac:cxnSpMkLst>
        </pc:cxnChg>
        <pc:cxnChg chg="mod">
          <ac:chgData name="Weifeng Xu" userId="e7aed605-a3dd-4d5a-a692-a87037af107b" providerId="ADAL" clId="{FA84495F-CC61-488A-A902-66126F6848C7}" dt="2021-04-07T19:25:45.627" v="178" actId="20577"/>
          <ac:cxnSpMkLst>
            <pc:docMk/>
            <pc:sldMk cId="1921337036" sldId="359"/>
            <ac:cxnSpMk id="20" creationId="{146A8652-2742-42D7-9EFD-09611BE4FD5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B0EDE-D20C-41FC-9301-81258C4A2E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4887AB-BFB7-4C38-9984-CFDCB5C65CBB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77CDC77C-58AB-4899-98C4-0CE398014A00}" type="parTrans" cxnId="{18671C50-CB7A-4BE5-90CB-3C56D07A4E54}">
      <dgm:prSet/>
      <dgm:spPr/>
      <dgm:t>
        <a:bodyPr/>
        <a:lstStyle/>
        <a:p>
          <a:endParaRPr lang="en-US"/>
        </a:p>
      </dgm:t>
    </dgm:pt>
    <dgm:pt modelId="{33EFF87E-92AC-446E-A61F-AAB2507B8A5C}" type="sibTrans" cxnId="{18671C50-CB7A-4BE5-90CB-3C56D07A4E54}">
      <dgm:prSet/>
      <dgm:spPr/>
      <dgm:t>
        <a:bodyPr/>
        <a:lstStyle/>
        <a:p>
          <a:endParaRPr lang="en-US"/>
        </a:p>
      </dgm:t>
    </dgm:pt>
    <dgm:pt modelId="{54C949D6-815B-41D4-9B4C-206893D209C9}">
      <dgm:prSet phldrT="[Text]"/>
      <dgm:spPr/>
      <dgm:t>
        <a:bodyPr/>
        <a:lstStyle/>
        <a:p>
          <a:r>
            <a:rPr lang="en-US" dirty="0"/>
            <a:t>folder1</a:t>
          </a:r>
        </a:p>
      </dgm:t>
    </dgm:pt>
    <dgm:pt modelId="{807DE2B1-94AD-4482-BC60-5965C61E437C}" type="parTrans" cxnId="{E294A80F-864C-4B19-9F9D-E6374246E57B}">
      <dgm:prSet/>
      <dgm:spPr/>
      <dgm:t>
        <a:bodyPr/>
        <a:lstStyle/>
        <a:p>
          <a:endParaRPr lang="en-US"/>
        </a:p>
      </dgm:t>
    </dgm:pt>
    <dgm:pt modelId="{832210FF-5CA1-4D0E-BCC3-631FE905A0A2}" type="sibTrans" cxnId="{E294A80F-864C-4B19-9F9D-E6374246E57B}">
      <dgm:prSet/>
      <dgm:spPr/>
      <dgm:t>
        <a:bodyPr/>
        <a:lstStyle/>
        <a:p>
          <a:endParaRPr lang="en-US"/>
        </a:p>
      </dgm:t>
    </dgm:pt>
    <dgm:pt modelId="{6354CF80-AB3F-4442-99EC-C1F8FAB9A06B}">
      <dgm:prSet phldrT="[Text]"/>
      <dgm:spPr/>
      <dgm:t>
        <a:bodyPr/>
        <a:lstStyle/>
        <a:p>
          <a:r>
            <a:rPr lang="en-US" dirty="0"/>
            <a:t>file1</a:t>
          </a:r>
        </a:p>
      </dgm:t>
    </dgm:pt>
    <dgm:pt modelId="{EB61C1AF-44FF-425B-8934-7E6F63AAE5D0}" type="parTrans" cxnId="{C0A972CB-453D-4722-9722-9015C60F4CEE}">
      <dgm:prSet/>
      <dgm:spPr/>
      <dgm:t>
        <a:bodyPr/>
        <a:lstStyle/>
        <a:p>
          <a:endParaRPr lang="en-US"/>
        </a:p>
      </dgm:t>
    </dgm:pt>
    <dgm:pt modelId="{D9845FAE-61EB-486E-933C-035199A536A6}" type="sibTrans" cxnId="{C0A972CB-453D-4722-9722-9015C60F4CEE}">
      <dgm:prSet/>
      <dgm:spPr/>
      <dgm:t>
        <a:bodyPr/>
        <a:lstStyle/>
        <a:p>
          <a:endParaRPr lang="en-US"/>
        </a:p>
      </dgm:t>
    </dgm:pt>
    <dgm:pt modelId="{73F2131F-CDA1-4C01-9836-B393FEC847A9}">
      <dgm:prSet phldrT="[Text]"/>
      <dgm:spPr/>
      <dgm:t>
        <a:bodyPr/>
        <a:lstStyle/>
        <a:p>
          <a:r>
            <a:rPr lang="en-US" dirty="0"/>
            <a:t>file2</a:t>
          </a:r>
        </a:p>
      </dgm:t>
    </dgm:pt>
    <dgm:pt modelId="{B7BB91A0-F1BD-4BD9-BBF2-44788F947F6E}" type="parTrans" cxnId="{D73ECB0A-C585-44FA-B176-1FE211DF4150}">
      <dgm:prSet/>
      <dgm:spPr/>
      <dgm:t>
        <a:bodyPr/>
        <a:lstStyle/>
        <a:p>
          <a:endParaRPr lang="en-US"/>
        </a:p>
      </dgm:t>
    </dgm:pt>
    <dgm:pt modelId="{217B2B1D-4375-4B60-A217-83F6B62F359E}" type="sibTrans" cxnId="{D73ECB0A-C585-44FA-B176-1FE211DF4150}">
      <dgm:prSet/>
      <dgm:spPr/>
      <dgm:t>
        <a:bodyPr/>
        <a:lstStyle/>
        <a:p>
          <a:endParaRPr lang="en-US"/>
        </a:p>
      </dgm:t>
    </dgm:pt>
    <dgm:pt modelId="{ED9F1FAB-2E96-4B89-8634-8FCD970B4F8A}">
      <dgm:prSet phldrT="[Text]"/>
      <dgm:spPr/>
      <dgm:t>
        <a:bodyPr/>
        <a:lstStyle/>
        <a:p>
          <a:r>
            <a:rPr lang="en-US" dirty="0"/>
            <a:t>folder2</a:t>
          </a:r>
        </a:p>
      </dgm:t>
    </dgm:pt>
    <dgm:pt modelId="{F4847352-4250-4DB7-B611-25749BDE9E1D}" type="parTrans" cxnId="{36F06EC3-FDA3-4B3A-8CE4-C1646B7D665D}">
      <dgm:prSet/>
      <dgm:spPr/>
      <dgm:t>
        <a:bodyPr/>
        <a:lstStyle/>
        <a:p>
          <a:endParaRPr lang="en-US"/>
        </a:p>
      </dgm:t>
    </dgm:pt>
    <dgm:pt modelId="{87C65960-1A9F-4945-9F30-542998907B81}" type="sibTrans" cxnId="{36F06EC3-FDA3-4B3A-8CE4-C1646B7D665D}">
      <dgm:prSet/>
      <dgm:spPr/>
      <dgm:t>
        <a:bodyPr/>
        <a:lstStyle/>
        <a:p>
          <a:endParaRPr lang="en-US"/>
        </a:p>
      </dgm:t>
    </dgm:pt>
    <dgm:pt modelId="{308B52E8-6D4B-4957-B2CA-EC1BF62EBF0B}">
      <dgm:prSet phldrT="[Text]"/>
      <dgm:spPr/>
      <dgm:t>
        <a:bodyPr/>
        <a:lstStyle/>
        <a:p>
          <a:r>
            <a:rPr lang="en-US" dirty="0"/>
            <a:t>mounting point </a:t>
          </a:r>
        </a:p>
      </dgm:t>
    </dgm:pt>
    <dgm:pt modelId="{9938598A-F183-4348-9975-2ECF06BFFA0E}" type="parTrans" cxnId="{A9558CE1-1AF4-4441-9585-D68B207C2454}">
      <dgm:prSet/>
      <dgm:spPr/>
      <dgm:t>
        <a:bodyPr/>
        <a:lstStyle/>
        <a:p>
          <a:endParaRPr lang="en-US"/>
        </a:p>
      </dgm:t>
    </dgm:pt>
    <dgm:pt modelId="{36689159-91A9-41C4-ABFB-A6204BD47A83}" type="sibTrans" cxnId="{A9558CE1-1AF4-4441-9585-D68B207C2454}">
      <dgm:prSet/>
      <dgm:spPr/>
      <dgm:t>
        <a:bodyPr/>
        <a:lstStyle/>
        <a:p>
          <a:endParaRPr lang="en-US"/>
        </a:p>
      </dgm:t>
    </dgm:pt>
    <dgm:pt modelId="{960E4D64-3EB6-4A69-A4A7-FA460067417A}" type="pres">
      <dgm:prSet presAssocID="{213B0EDE-D20C-41FC-9301-81258C4A2E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2B95D9-B1BB-46AF-8E7C-0C1B2A370C90}" type="pres">
      <dgm:prSet presAssocID="{F04887AB-BFB7-4C38-9984-CFDCB5C65CBB}" presName="hierRoot1" presStyleCnt="0"/>
      <dgm:spPr/>
    </dgm:pt>
    <dgm:pt modelId="{D0182931-CE35-49C8-A1F1-A45273D3F28B}" type="pres">
      <dgm:prSet presAssocID="{F04887AB-BFB7-4C38-9984-CFDCB5C65CBB}" presName="composite" presStyleCnt="0"/>
      <dgm:spPr/>
    </dgm:pt>
    <dgm:pt modelId="{C85FEBDD-FA65-4833-B32C-C1D453A6EF67}" type="pres">
      <dgm:prSet presAssocID="{F04887AB-BFB7-4C38-9984-CFDCB5C65CBB}" presName="background" presStyleLbl="node0" presStyleIdx="0" presStyleCnt="1"/>
      <dgm:spPr/>
    </dgm:pt>
    <dgm:pt modelId="{FE80EE25-5FED-41BA-8CD9-62E72DCAA949}" type="pres">
      <dgm:prSet presAssocID="{F04887AB-BFB7-4C38-9984-CFDCB5C65CBB}" presName="text" presStyleLbl="fgAcc0" presStyleIdx="0" presStyleCnt="1">
        <dgm:presLayoutVars>
          <dgm:chPref val="3"/>
        </dgm:presLayoutVars>
      </dgm:prSet>
      <dgm:spPr/>
    </dgm:pt>
    <dgm:pt modelId="{7DB7F22C-2FD3-4666-96D0-8BC1DE8F501A}" type="pres">
      <dgm:prSet presAssocID="{F04887AB-BFB7-4C38-9984-CFDCB5C65CBB}" presName="hierChild2" presStyleCnt="0"/>
      <dgm:spPr/>
    </dgm:pt>
    <dgm:pt modelId="{50BBD603-2A45-48BD-9693-62E56C8E53F7}" type="pres">
      <dgm:prSet presAssocID="{807DE2B1-94AD-4482-BC60-5965C61E437C}" presName="Name10" presStyleLbl="parChTrans1D2" presStyleIdx="0" presStyleCnt="2"/>
      <dgm:spPr/>
    </dgm:pt>
    <dgm:pt modelId="{E4A237BC-8C4D-4151-B3E7-21A9299DA9D6}" type="pres">
      <dgm:prSet presAssocID="{54C949D6-815B-41D4-9B4C-206893D209C9}" presName="hierRoot2" presStyleCnt="0"/>
      <dgm:spPr/>
    </dgm:pt>
    <dgm:pt modelId="{ECCF09C7-9992-47E7-9CDC-54E12724AC2F}" type="pres">
      <dgm:prSet presAssocID="{54C949D6-815B-41D4-9B4C-206893D209C9}" presName="composite2" presStyleCnt="0"/>
      <dgm:spPr/>
    </dgm:pt>
    <dgm:pt modelId="{217ADA07-CAC9-4812-9782-5D63BEC2F318}" type="pres">
      <dgm:prSet presAssocID="{54C949D6-815B-41D4-9B4C-206893D209C9}" presName="background2" presStyleLbl="node2" presStyleIdx="0" presStyleCnt="2"/>
      <dgm:spPr/>
    </dgm:pt>
    <dgm:pt modelId="{D94B4F90-6385-4FF7-8DD3-E8D03A213BF1}" type="pres">
      <dgm:prSet presAssocID="{54C949D6-815B-41D4-9B4C-206893D209C9}" presName="text2" presStyleLbl="fgAcc2" presStyleIdx="0" presStyleCnt="2">
        <dgm:presLayoutVars>
          <dgm:chPref val="3"/>
        </dgm:presLayoutVars>
      </dgm:prSet>
      <dgm:spPr/>
    </dgm:pt>
    <dgm:pt modelId="{A6DCA4A4-D267-4A0D-9CCD-9AEC7F9D4525}" type="pres">
      <dgm:prSet presAssocID="{54C949D6-815B-41D4-9B4C-206893D209C9}" presName="hierChild3" presStyleCnt="0"/>
      <dgm:spPr/>
    </dgm:pt>
    <dgm:pt modelId="{BDA9F87E-BEA2-467B-9C7B-6ED039769D16}" type="pres">
      <dgm:prSet presAssocID="{EB61C1AF-44FF-425B-8934-7E6F63AAE5D0}" presName="Name17" presStyleLbl="parChTrans1D3" presStyleIdx="0" presStyleCnt="3"/>
      <dgm:spPr/>
    </dgm:pt>
    <dgm:pt modelId="{2E584801-40BD-4C3E-8EB9-0591B8E3D1D0}" type="pres">
      <dgm:prSet presAssocID="{6354CF80-AB3F-4442-99EC-C1F8FAB9A06B}" presName="hierRoot3" presStyleCnt="0"/>
      <dgm:spPr/>
    </dgm:pt>
    <dgm:pt modelId="{6767FBD8-DF2D-48EF-895F-CA41E4310ED7}" type="pres">
      <dgm:prSet presAssocID="{6354CF80-AB3F-4442-99EC-C1F8FAB9A06B}" presName="composite3" presStyleCnt="0"/>
      <dgm:spPr/>
    </dgm:pt>
    <dgm:pt modelId="{3D71DA0F-0452-4F59-9A03-6711ACCB8997}" type="pres">
      <dgm:prSet presAssocID="{6354CF80-AB3F-4442-99EC-C1F8FAB9A06B}" presName="background3" presStyleLbl="node3" presStyleIdx="0" presStyleCnt="3"/>
      <dgm:spPr/>
    </dgm:pt>
    <dgm:pt modelId="{D1AF3288-ECAA-4624-B6E3-EEF111CD4DE5}" type="pres">
      <dgm:prSet presAssocID="{6354CF80-AB3F-4442-99EC-C1F8FAB9A06B}" presName="text3" presStyleLbl="fgAcc3" presStyleIdx="0" presStyleCnt="3">
        <dgm:presLayoutVars>
          <dgm:chPref val="3"/>
        </dgm:presLayoutVars>
      </dgm:prSet>
      <dgm:spPr/>
    </dgm:pt>
    <dgm:pt modelId="{E13296E7-079B-4B4C-98A6-D9E606E94129}" type="pres">
      <dgm:prSet presAssocID="{6354CF80-AB3F-4442-99EC-C1F8FAB9A06B}" presName="hierChild4" presStyleCnt="0"/>
      <dgm:spPr/>
    </dgm:pt>
    <dgm:pt modelId="{CA6AC145-035C-4D5C-BAE1-BA3E6599DFDE}" type="pres">
      <dgm:prSet presAssocID="{B7BB91A0-F1BD-4BD9-BBF2-44788F947F6E}" presName="Name17" presStyleLbl="parChTrans1D3" presStyleIdx="1" presStyleCnt="3"/>
      <dgm:spPr/>
    </dgm:pt>
    <dgm:pt modelId="{17FF5565-BC7A-44E1-B385-79678CAB44F1}" type="pres">
      <dgm:prSet presAssocID="{73F2131F-CDA1-4C01-9836-B393FEC847A9}" presName="hierRoot3" presStyleCnt="0"/>
      <dgm:spPr/>
    </dgm:pt>
    <dgm:pt modelId="{BC5EE7AC-35F7-433C-AC97-A6F877F60A31}" type="pres">
      <dgm:prSet presAssocID="{73F2131F-CDA1-4C01-9836-B393FEC847A9}" presName="composite3" presStyleCnt="0"/>
      <dgm:spPr/>
    </dgm:pt>
    <dgm:pt modelId="{3205CE65-8733-4142-B6FB-1A25A16E4E8A}" type="pres">
      <dgm:prSet presAssocID="{73F2131F-CDA1-4C01-9836-B393FEC847A9}" presName="background3" presStyleLbl="node3" presStyleIdx="1" presStyleCnt="3"/>
      <dgm:spPr/>
    </dgm:pt>
    <dgm:pt modelId="{9EB92626-ACE5-49F2-AF8A-85C4FF75A440}" type="pres">
      <dgm:prSet presAssocID="{73F2131F-CDA1-4C01-9836-B393FEC847A9}" presName="text3" presStyleLbl="fgAcc3" presStyleIdx="1" presStyleCnt="3">
        <dgm:presLayoutVars>
          <dgm:chPref val="3"/>
        </dgm:presLayoutVars>
      </dgm:prSet>
      <dgm:spPr/>
    </dgm:pt>
    <dgm:pt modelId="{6CF612E7-2254-4972-92DA-A3EEC7BA6250}" type="pres">
      <dgm:prSet presAssocID="{73F2131F-CDA1-4C01-9836-B393FEC847A9}" presName="hierChild4" presStyleCnt="0"/>
      <dgm:spPr/>
    </dgm:pt>
    <dgm:pt modelId="{7142F908-AEEC-4136-A974-03CC9E2A8B85}" type="pres">
      <dgm:prSet presAssocID="{F4847352-4250-4DB7-B611-25749BDE9E1D}" presName="Name10" presStyleLbl="parChTrans1D2" presStyleIdx="1" presStyleCnt="2"/>
      <dgm:spPr/>
    </dgm:pt>
    <dgm:pt modelId="{2E8BB9E5-9A35-4876-AC63-E3EFC6D372CB}" type="pres">
      <dgm:prSet presAssocID="{ED9F1FAB-2E96-4B89-8634-8FCD970B4F8A}" presName="hierRoot2" presStyleCnt="0"/>
      <dgm:spPr/>
    </dgm:pt>
    <dgm:pt modelId="{C55DA715-B13C-409A-A52A-CFA15C1300AB}" type="pres">
      <dgm:prSet presAssocID="{ED9F1FAB-2E96-4B89-8634-8FCD970B4F8A}" presName="composite2" presStyleCnt="0"/>
      <dgm:spPr/>
    </dgm:pt>
    <dgm:pt modelId="{AFADD530-95A4-42C3-B4C2-4B0587624468}" type="pres">
      <dgm:prSet presAssocID="{ED9F1FAB-2E96-4B89-8634-8FCD970B4F8A}" presName="background2" presStyleLbl="node2" presStyleIdx="1" presStyleCnt="2"/>
      <dgm:spPr/>
    </dgm:pt>
    <dgm:pt modelId="{DFD299A6-401A-4337-9F2C-534804DEE23D}" type="pres">
      <dgm:prSet presAssocID="{ED9F1FAB-2E96-4B89-8634-8FCD970B4F8A}" presName="text2" presStyleLbl="fgAcc2" presStyleIdx="1" presStyleCnt="2">
        <dgm:presLayoutVars>
          <dgm:chPref val="3"/>
        </dgm:presLayoutVars>
      </dgm:prSet>
      <dgm:spPr/>
    </dgm:pt>
    <dgm:pt modelId="{BDF3B97C-F556-4D13-8CDD-306E64E55D5C}" type="pres">
      <dgm:prSet presAssocID="{ED9F1FAB-2E96-4B89-8634-8FCD970B4F8A}" presName="hierChild3" presStyleCnt="0"/>
      <dgm:spPr/>
    </dgm:pt>
    <dgm:pt modelId="{37A2E61E-6858-4A08-BAC5-12774EFDD1CD}" type="pres">
      <dgm:prSet presAssocID="{9938598A-F183-4348-9975-2ECF06BFFA0E}" presName="Name17" presStyleLbl="parChTrans1D3" presStyleIdx="2" presStyleCnt="3"/>
      <dgm:spPr/>
    </dgm:pt>
    <dgm:pt modelId="{A84BBA8A-71F5-463F-A76E-1E1D999F90A8}" type="pres">
      <dgm:prSet presAssocID="{308B52E8-6D4B-4957-B2CA-EC1BF62EBF0B}" presName="hierRoot3" presStyleCnt="0"/>
      <dgm:spPr/>
    </dgm:pt>
    <dgm:pt modelId="{756C20E7-A52C-426D-8147-449CF8E96C54}" type="pres">
      <dgm:prSet presAssocID="{308B52E8-6D4B-4957-B2CA-EC1BF62EBF0B}" presName="composite3" presStyleCnt="0"/>
      <dgm:spPr/>
    </dgm:pt>
    <dgm:pt modelId="{5C9EEE6C-921A-4508-914A-D2C32B087488}" type="pres">
      <dgm:prSet presAssocID="{308B52E8-6D4B-4957-B2CA-EC1BF62EBF0B}" presName="background3" presStyleLbl="node3" presStyleIdx="2" presStyleCnt="3"/>
      <dgm:spPr/>
    </dgm:pt>
    <dgm:pt modelId="{791283D2-9D55-470E-8209-1D182BC84C2E}" type="pres">
      <dgm:prSet presAssocID="{308B52E8-6D4B-4957-B2CA-EC1BF62EBF0B}" presName="text3" presStyleLbl="fgAcc3" presStyleIdx="2" presStyleCnt="3">
        <dgm:presLayoutVars>
          <dgm:chPref val="3"/>
        </dgm:presLayoutVars>
      </dgm:prSet>
      <dgm:spPr/>
    </dgm:pt>
    <dgm:pt modelId="{741A05C3-3E11-4E43-B452-96DBB6D9CA82}" type="pres">
      <dgm:prSet presAssocID="{308B52E8-6D4B-4957-B2CA-EC1BF62EBF0B}" presName="hierChild4" presStyleCnt="0"/>
      <dgm:spPr/>
    </dgm:pt>
  </dgm:ptLst>
  <dgm:cxnLst>
    <dgm:cxn modelId="{D73ECB0A-C585-44FA-B176-1FE211DF4150}" srcId="{54C949D6-815B-41D4-9B4C-206893D209C9}" destId="{73F2131F-CDA1-4C01-9836-B393FEC847A9}" srcOrd="1" destOrd="0" parTransId="{B7BB91A0-F1BD-4BD9-BBF2-44788F947F6E}" sibTransId="{217B2B1D-4375-4B60-A217-83F6B62F359E}"/>
    <dgm:cxn modelId="{E294A80F-864C-4B19-9F9D-E6374246E57B}" srcId="{F04887AB-BFB7-4C38-9984-CFDCB5C65CBB}" destId="{54C949D6-815B-41D4-9B4C-206893D209C9}" srcOrd="0" destOrd="0" parTransId="{807DE2B1-94AD-4482-BC60-5965C61E437C}" sibTransId="{832210FF-5CA1-4D0E-BCC3-631FE905A0A2}"/>
    <dgm:cxn modelId="{2D678341-CBCB-4C0B-BBE6-7F1269F9A66E}" type="presOf" srcId="{9938598A-F183-4348-9975-2ECF06BFFA0E}" destId="{37A2E61E-6858-4A08-BAC5-12774EFDD1CD}" srcOrd="0" destOrd="0" presId="urn:microsoft.com/office/officeart/2005/8/layout/hierarchy1"/>
    <dgm:cxn modelId="{B5662262-C14E-41A4-94E9-AA65A1C7FEE5}" type="presOf" srcId="{F4847352-4250-4DB7-B611-25749BDE9E1D}" destId="{7142F908-AEEC-4136-A974-03CC9E2A8B85}" srcOrd="0" destOrd="0" presId="urn:microsoft.com/office/officeart/2005/8/layout/hierarchy1"/>
    <dgm:cxn modelId="{39768344-1ECD-4526-B0CC-50EA7A448032}" type="presOf" srcId="{54C949D6-815B-41D4-9B4C-206893D209C9}" destId="{D94B4F90-6385-4FF7-8DD3-E8D03A213BF1}" srcOrd="0" destOrd="0" presId="urn:microsoft.com/office/officeart/2005/8/layout/hierarchy1"/>
    <dgm:cxn modelId="{80066A45-F566-4103-98DC-A8D30B24A1D2}" type="presOf" srcId="{6354CF80-AB3F-4442-99EC-C1F8FAB9A06B}" destId="{D1AF3288-ECAA-4624-B6E3-EEF111CD4DE5}" srcOrd="0" destOrd="0" presId="urn:microsoft.com/office/officeart/2005/8/layout/hierarchy1"/>
    <dgm:cxn modelId="{555BFF67-F091-4F99-9B21-933983DE12A9}" type="presOf" srcId="{807DE2B1-94AD-4482-BC60-5965C61E437C}" destId="{50BBD603-2A45-48BD-9693-62E56C8E53F7}" srcOrd="0" destOrd="0" presId="urn:microsoft.com/office/officeart/2005/8/layout/hierarchy1"/>
    <dgm:cxn modelId="{276BA56B-FD69-479F-88F7-1FF5988787E8}" type="presOf" srcId="{213B0EDE-D20C-41FC-9301-81258C4A2E88}" destId="{960E4D64-3EB6-4A69-A4A7-FA460067417A}" srcOrd="0" destOrd="0" presId="urn:microsoft.com/office/officeart/2005/8/layout/hierarchy1"/>
    <dgm:cxn modelId="{18671C50-CB7A-4BE5-90CB-3C56D07A4E54}" srcId="{213B0EDE-D20C-41FC-9301-81258C4A2E88}" destId="{F04887AB-BFB7-4C38-9984-CFDCB5C65CBB}" srcOrd="0" destOrd="0" parTransId="{77CDC77C-58AB-4899-98C4-0CE398014A00}" sibTransId="{33EFF87E-92AC-446E-A61F-AAB2507B8A5C}"/>
    <dgm:cxn modelId="{437F9156-4864-49B5-B127-357CA6BC9E14}" type="presOf" srcId="{B7BB91A0-F1BD-4BD9-BBF2-44788F947F6E}" destId="{CA6AC145-035C-4D5C-BAE1-BA3E6599DFDE}" srcOrd="0" destOrd="0" presId="urn:microsoft.com/office/officeart/2005/8/layout/hierarchy1"/>
    <dgm:cxn modelId="{63E5BB95-C517-4BA4-B929-2C9BF415CFE1}" type="presOf" srcId="{F04887AB-BFB7-4C38-9984-CFDCB5C65CBB}" destId="{FE80EE25-5FED-41BA-8CD9-62E72DCAA949}" srcOrd="0" destOrd="0" presId="urn:microsoft.com/office/officeart/2005/8/layout/hierarchy1"/>
    <dgm:cxn modelId="{7256EC98-E1D7-45AC-A987-F87BD0F55E4E}" type="presOf" srcId="{EB61C1AF-44FF-425B-8934-7E6F63AAE5D0}" destId="{BDA9F87E-BEA2-467B-9C7B-6ED039769D16}" srcOrd="0" destOrd="0" presId="urn:microsoft.com/office/officeart/2005/8/layout/hierarchy1"/>
    <dgm:cxn modelId="{E8F883AA-8533-41C5-8CF7-B21D8C004F04}" type="presOf" srcId="{308B52E8-6D4B-4957-B2CA-EC1BF62EBF0B}" destId="{791283D2-9D55-470E-8209-1D182BC84C2E}" srcOrd="0" destOrd="0" presId="urn:microsoft.com/office/officeart/2005/8/layout/hierarchy1"/>
    <dgm:cxn modelId="{36F06EC3-FDA3-4B3A-8CE4-C1646B7D665D}" srcId="{F04887AB-BFB7-4C38-9984-CFDCB5C65CBB}" destId="{ED9F1FAB-2E96-4B89-8634-8FCD970B4F8A}" srcOrd="1" destOrd="0" parTransId="{F4847352-4250-4DB7-B611-25749BDE9E1D}" sibTransId="{87C65960-1A9F-4945-9F30-542998907B81}"/>
    <dgm:cxn modelId="{1B22DFC7-E9A9-40A0-8C4A-204087A4BAAC}" type="presOf" srcId="{73F2131F-CDA1-4C01-9836-B393FEC847A9}" destId="{9EB92626-ACE5-49F2-AF8A-85C4FF75A440}" srcOrd="0" destOrd="0" presId="urn:microsoft.com/office/officeart/2005/8/layout/hierarchy1"/>
    <dgm:cxn modelId="{C0A972CB-453D-4722-9722-9015C60F4CEE}" srcId="{54C949D6-815B-41D4-9B4C-206893D209C9}" destId="{6354CF80-AB3F-4442-99EC-C1F8FAB9A06B}" srcOrd="0" destOrd="0" parTransId="{EB61C1AF-44FF-425B-8934-7E6F63AAE5D0}" sibTransId="{D9845FAE-61EB-486E-933C-035199A536A6}"/>
    <dgm:cxn modelId="{A74975DB-FBB1-4B26-9F0D-A89D69A6B119}" type="presOf" srcId="{ED9F1FAB-2E96-4B89-8634-8FCD970B4F8A}" destId="{DFD299A6-401A-4337-9F2C-534804DEE23D}" srcOrd="0" destOrd="0" presId="urn:microsoft.com/office/officeart/2005/8/layout/hierarchy1"/>
    <dgm:cxn modelId="{A9558CE1-1AF4-4441-9585-D68B207C2454}" srcId="{ED9F1FAB-2E96-4B89-8634-8FCD970B4F8A}" destId="{308B52E8-6D4B-4957-B2CA-EC1BF62EBF0B}" srcOrd="0" destOrd="0" parTransId="{9938598A-F183-4348-9975-2ECF06BFFA0E}" sibTransId="{36689159-91A9-41C4-ABFB-A6204BD47A83}"/>
    <dgm:cxn modelId="{F008B9BD-1354-4A49-AF29-02DB65A58ECE}" type="presParOf" srcId="{960E4D64-3EB6-4A69-A4A7-FA460067417A}" destId="{E32B95D9-B1BB-46AF-8E7C-0C1B2A370C90}" srcOrd="0" destOrd="0" presId="urn:microsoft.com/office/officeart/2005/8/layout/hierarchy1"/>
    <dgm:cxn modelId="{9613CD0A-E7D2-47AC-9390-A42DFD41E7C3}" type="presParOf" srcId="{E32B95D9-B1BB-46AF-8E7C-0C1B2A370C90}" destId="{D0182931-CE35-49C8-A1F1-A45273D3F28B}" srcOrd="0" destOrd="0" presId="urn:microsoft.com/office/officeart/2005/8/layout/hierarchy1"/>
    <dgm:cxn modelId="{A064B51A-7515-425E-B1D3-639C8F72E6EF}" type="presParOf" srcId="{D0182931-CE35-49C8-A1F1-A45273D3F28B}" destId="{C85FEBDD-FA65-4833-B32C-C1D453A6EF67}" srcOrd="0" destOrd="0" presId="urn:microsoft.com/office/officeart/2005/8/layout/hierarchy1"/>
    <dgm:cxn modelId="{73749CD5-EB0B-4A60-8A8E-D8706C27AC31}" type="presParOf" srcId="{D0182931-CE35-49C8-A1F1-A45273D3F28B}" destId="{FE80EE25-5FED-41BA-8CD9-62E72DCAA949}" srcOrd="1" destOrd="0" presId="urn:microsoft.com/office/officeart/2005/8/layout/hierarchy1"/>
    <dgm:cxn modelId="{6DF9BE88-548D-4F8F-B49C-BC394F294F3E}" type="presParOf" srcId="{E32B95D9-B1BB-46AF-8E7C-0C1B2A370C90}" destId="{7DB7F22C-2FD3-4666-96D0-8BC1DE8F501A}" srcOrd="1" destOrd="0" presId="urn:microsoft.com/office/officeart/2005/8/layout/hierarchy1"/>
    <dgm:cxn modelId="{64E241F5-7D91-45AF-A3FD-EA56AF922A56}" type="presParOf" srcId="{7DB7F22C-2FD3-4666-96D0-8BC1DE8F501A}" destId="{50BBD603-2A45-48BD-9693-62E56C8E53F7}" srcOrd="0" destOrd="0" presId="urn:microsoft.com/office/officeart/2005/8/layout/hierarchy1"/>
    <dgm:cxn modelId="{8E200169-70AA-4F6D-831F-E840713E7EB5}" type="presParOf" srcId="{7DB7F22C-2FD3-4666-96D0-8BC1DE8F501A}" destId="{E4A237BC-8C4D-4151-B3E7-21A9299DA9D6}" srcOrd="1" destOrd="0" presId="urn:microsoft.com/office/officeart/2005/8/layout/hierarchy1"/>
    <dgm:cxn modelId="{E84383F0-E217-4C9E-BAF6-A3E4D3DC8B07}" type="presParOf" srcId="{E4A237BC-8C4D-4151-B3E7-21A9299DA9D6}" destId="{ECCF09C7-9992-47E7-9CDC-54E12724AC2F}" srcOrd="0" destOrd="0" presId="urn:microsoft.com/office/officeart/2005/8/layout/hierarchy1"/>
    <dgm:cxn modelId="{073AF804-9E81-41C4-93A4-EB6E78F15BA9}" type="presParOf" srcId="{ECCF09C7-9992-47E7-9CDC-54E12724AC2F}" destId="{217ADA07-CAC9-4812-9782-5D63BEC2F318}" srcOrd="0" destOrd="0" presId="urn:microsoft.com/office/officeart/2005/8/layout/hierarchy1"/>
    <dgm:cxn modelId="{B2480D71-691C-420B-BB0F-8E5C3477791B}" type="presParOf" srcId="{ECCF09C7-9992-47E7-9CDC-54E12724AC2F}" destId="{D94B4F90-6385-4FF7-8DD3-E8D03A213BF1}" srcOrd="1" destOrd="0" presId="urn:microsoft.com/office/officeart/2005/8/layout/hierarchy1"/>
    <dgm:cxn modelId="{0227CAF1-A185-4B17-81E9-41DE7C60AB9C}" type="presParOf" srcId="{E4A237BC-8C4D-4151-B3E7-21A9299DA9D6}" destId="{A6DCA4A4-D267-4A0D-9CCD-9AEC7F9D4525}" srcOrd="1" destOrd="0" presId="urn:microsoft.com/office/officeart/2005/8/layout/hierarchy1"/>
    <dgm:cxn modelId="{8E67068E-CE31-47A8-9779-87A81D79BBBC}" type="presParOf" srcId="{A6DCA4A4-D267-4A0D-9CCD-9AEC7F9D4525}" destId="{BDA9F87E-BEA2-467B-9C7B-6ED039769D16}" srcOrd="0" destOrd="0" presId="urn:microsoft.com/office/officeart/2005/8/layout/hierarchy1"/>
    <dgm:cxn modelId="{8EF48D51-C417-4E50-A932-83131B368F1B}" type="presParOf" srcId="{A6DCA4A4-D267-4A0D-9CCD-9AEC7F9D4525}" destId="{2E584801-40BD-4C3E-8EB9-0591B8E3D1D0}" srcOrd="1" destOrd="0" presId="urn:microsoft.com/office/officeart/2005/8/layout/hierarchy1"/>
    <dgm:cxn modelId="{5297BE1C-57D2-4C0E-8ACB-4C1B13173F22}" type="presParOf" srcId="{2E584801-40BD-4C3E-8EB9-0591B8E3D1D0}" destId="{6767FBD8-DF2D-48EF-895F-CA41E4310ED7}" srcOrd="0" destOrd="0" presId="urn:microsoft.com/office/officeart/2005/8/layout/hierarchy1"/>
    <dgm:cxn modelId="{6B3E1084-D87F-4A10-9C92-8953FC4939F0}" type="presParOf" srcId="{6767FBD8-DF2D-48EF-895F-CA41E4310ED7}" destId="{3D71DA0F-0452-4F59-9A03-6711ACCB8997}" srcOrd="0" destOrd="0" presId="urn:microsoft.com/office/officeart/2005/8/layout/hierarchy1"/>
    <dgm:cxn modelId="{792B1E73-E9C9-40ED-924D-9EA18D8C1FD7}" type="presParOf" srcId="{6767FBD8-DF2D-48EF-895F-CA41E4310ED7}" destId="{D1AF3288-ECAA-4624-B6E3-EEF111CD4DE5}" srcOrd="1" destOrd="0" presId="urn:microsoft.com/office/officeart/2005/8/layout/hierarchy1"/>
    <dgm:cxn modelId="{FAB658E3-0242-4673-BB0B-1AC436E6B85F}" type="presParOf" srcId="{2E584801-40BD-4C3E-8EB9-0591B8E3D1D0}" destId="{E13296E7-079B-4B4C-98A6-D9E606E94129}" srcOrd="1" destOrd="0" presId="urn:microsoft.com/office/officeart/2005/8/layout/hierarchy1"/>
    <dgm:cxn modelId="{EE898068-268F-4862-9BBE-5B417069D277}" type="presParOf" srcId="{A6DCA4A4-D267-4A0D-9CCD-9AEC7F9D4525}" destId="{CA6AC145-035C-4D5C-BAE1-BA3E6599DFDE}" srcOrd="2" destOrd="0" presId="urn:microsoft.com/office/officeart/2005/8/layout/hierarchy1"/>
    <dgm:cxn modelId="{AD81EA7E-864A-445B-95DC-CA95204D78A9}" type="presParOf" srcId="{A6DCA4A4-D267-4A0D-9CCD-9AEC7F9D4525}" destId="{17FF5565-BC7A-44E1-B385-79678CAB44F1}" srcOrd="3" destOrd="0" presId="urn:microsoft.com/office/officeart/2005/8/layout/hierarchy1"/>
    <dgm:cxn modelId="{B1FCF1B8-F153-42B2-AC2F-3B89FAC300D5}" type="presParOf" srcId="{17FF5565-BC7A-44E1-B385-79678CAB44F1}" destId="{BC5EE7AC-35F7-433C-AC97-A6F877F60A31}" srcOrd="0" destOrd="0" presId="urn:microsoft.com/office/officeart/2005/8/layout/hierarchy1"/>
    <dgm:cxn modelId="{0B64F091-34B1-44BE-BE3D-F9C352266B62}" type="presParOf" srcId="{BC5EE7AC-35F7-433C-AC97-A6F877F60A31}" destId="{3205CE65-8733-4142-B6FB-1A25A16E4E8A}" srcOrd="0" destOrd="0" presId="urn:microsoft.com/office/officeart/2005/8/layout/hierarchy1"/>
    <dgm:cxn modelId="{7FF6C046-82D1-409F-8D24-6EA359264DE1}" type="presParOf" srcId="{BC5EE7AC-35F7-433C-AC97-A6F877F60A31}" destId="{9EB92626-ACE5-49F2-AF8A-85C4FF75A440}" srcOrd="1" destOrd="0" presId="urn:microsoft.com/office/officeart/2005/8/layout/hierarchy1"/>
    <dgm:cxn modelId="{B8FD50FF-D6FE-4BB9-93C8-11BCA6C3F594}" type="presParOf" srcId="{17FF5565-BC7A-44E1-B385-79678CAB44F1}" destId="{6CF612E7-2254-4972-92DA-A3EEC7BA6250}" srcOrd="1" destOrd="0" presId="urn:microsoft.com/office/officeart/2005/8/layout/hierarchy1"/>
    <dgm:cxn modelId="{2452CDB5-76AB-4B87-B9C4-7660F96642BD}" type="presParOf" srcId="{7DB7F22C-2FD3-4666-96D0-8BC1DE8F501A}" destId="{7142F908-AEEC-4136-A974-03CC9E2A8B85}" srcOrd="2" destOrd="0" presId="urn:microsoft.com/office/officeart/2005/8/layout/hierarchy1"/>
    <dgm:cxn modelId="{74EBEEA3-0712-41A3-819A-6D756DA20D85}" type="presParOf" srcId="{7DB7F22C-2FD3-4666-96D0-8BC1DE8F501A}" destId="{2E8BB9E5-9A35-4876-AC63-E3EFC6D372CB}" srcOrd="3" destOrd="0" presId="urn:microsoft.com/office/officeart/2005/8/layout/hierarchy1"/>
    <dgm:cxn modelId="{6DFE5D0B-6702-441E-8FD9-CF37EB04D084}" type="presParOf" srcId="{2E8BB9E5-9A35-4876-AC63-E3EFC6D372CB}" destId="{C55DA715-B13C-409A-A52A-CFA15C1300AB}" srcOrd="0" destOrd="0" presId="urn:microsoft.com/office/officeart/2005/8/layout/hierarchy1"/>
    <dgm:cxn modelId="{3BDA8B60-639C-41B3-809B-6450654E0CF6}" type="presParOf" srcId="{C55DA715-B13C-409A-A52A-CFA15C1300AB}" destId="{AFADD530-95A4-42C3-B4C2-4B0587624468}" srcOrd="0" destOrd="0" presId="urn:microsoft.com/office/officeart/2005/8/layout/hierarchy1"/>
    <dgm:cxn modelId="{12384FA0-80D7-45D4-9247-816AA16114A5}" type="presParOf" srcId="{C55DA715-B13C-409A-A52A-CFA15C1300AB}" destId="{DFD299A6-401A-4337-9F2C-534804DEE23D}" srcOrd="1" destOrd="0" presId="urn:microsoft.com/office/officeart/2005/8/layout/hierarchy1"/>
    <dgm:cxn modelId="{F460735C-2F23-4992-903B-55AB7B425086}" type="presParOf" srcId="{2E8BB9E5-9A35-4876-AC63-E3EFC6D372CB}" destId="{BDF3B97C-F556-4D13-8CDD-306E64E55D5C}" srcOrd="1" destOrd="0" presId="urn:microsoft.com/office/officeart/2005/8/layout/hierarchy1"/>
    <dgm:cxn modelId="{DC99CA0A-A742-494A-B141-B61C761E1919}" type="presParOf" srcId="{BDF3B97C-F556-4D13-8CDD-306E64E55D5C}" destId="{37A2E61E-6858-4A08-BAC5-12774EFDD1CD}" srcOrd="0" destOrd="0" presId="urn:microsoft.com/office/officeart/2005/8/layout/hierarchy1"/>
    <dgm:cxn modelId="{0D62CBF0-0DED-463A-AE32-89FE2D519826}" type="presParOf" srcId="{BDF3B97C-F556-4D13-8CDD-306E64E55D5C}" destId="{A84BBA8A-71F5-463F-A76E-1E1D999F90A8}" srcOrd="1" destOrd="0" presId="urn:microsoft.com/office/officeart/2005/8/layout/hierarchy1"/>
    <dgm:cxn modelId="{5EE8CCC3-53AD-4EF4-A0F8-7F76121D69CD}" type="presParOf" srcId="{A84BBA8A-71F5-463F-A76E-1E1D999F90A8}" destId="{756C20E7-A52C-426D-8147-449CF8E96C54}" srcOrd="0" destOrd="0" presId="urn:microsoft.com/office/officeart/2005/8/layout/hierarchy1"/>
    <dgm:cxn modelId="{B9EAA010-139E-4E68-920D-A6265742998A}" type="presParOf" srcId="{756C20E7-A52C-426D-8147-449CF8E96C54}" destId="{5C9EEE6C-921A-4508-914A-D2C32B087488}" srcOrd="0" destOrd="0" presId="urn:microsoft.com/office/officeart/2005/8/layout/hierarchy1"/>
    <dgm:cxn modelId="{2FC0A812-EF93-45AE-B391-68061FCA16AA}" type="presParOf" srcId="{756C20E7-A52C-426D-8147-449CF8E96C54}" destId="{791283D2-9D55-470E-8209-1D182BC84C2E}" srcOrd="1" destOrd="0" presId="urn:microsoft.com/office/officeart/2005/8/layout/hierarchy1"/>
    <dgm:cxn modelId="{B6906CC7-BAB4-4323-B0BA-B1BA2DF91F4C}" type="presParOf" srcId="{A84BBA8A-71F5-463F-A76E-1E1D999F90A8}" destId="{741A05C3-3E11-4E43-B452-96DBB6D9CA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2E61E-6858-4A08-BAC5-12774EFDD1CD}">
      <dsp:nvSpPr>
        <dsp:cNvPr id="0" name=""/>
        <dsp:cNvSpPr/>
      </dsp:nvSpPr>
      <dsp:spPr>
        <a:xfrm>
          <a:off x="3009071" y="1472148"/>
          <a:ext cx="91440" cy="273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2F908-AEEC-4136-A974-03CC9E2A8B85}">
      <dsp:nvSpPr>
        <dsp:cNvPr id="0" name=""/>
        <dsp:cNvSpPr/>
      </dsp:nvSpPr>
      <dsp:spPr>
        <a:xfrm>
          <a:off x="2191298" y="600020"/>
          <a:ext cx="863493" cy="27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97"/>
              </a:lnTo>
              <a:lnTo>
                <a:pt x="863493" y="186697"/>
              </a:lnTo>
              <a:lnTo>
                <a:pt x="863493" y="273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AC145-035C-4D5C-BAE1-BA3E6599DFDE}">
      <dsp:nvSpPr>
        <dsp:cNvPr id="0" name=""/>
        <dsp:cNvSpPr/>
      </dsp:nvSpPr>
      <dsp:spPr>
        <a:xfrm>
          <a:off x="1327804" y="1472148"/>
          <a:ext cx="575662" cy="273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97"/>
              </a:lnTo>
              <a:lnTo>
                <a:pt x="575662" y="186697"/>
              </a:lnTo>
              <a:lnTo>
                <a:pt x="575662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9F87E-BEA2-467B-9C7B-6ED039769D16}">
      <dsp:nvSpPr>
        <dsp:cNvPr id="0" name=""/>
        <dsp:cNvSpPr/>
      </dsp:nvSpPr>
      <dsp:spPr>
        <a:xfrm>
          <a:off x="752142" y="1472148"/>
          <a:ext cx="575662" cy="273962"/>
        </a:xfrm>
        <a:custGeom>
          <a:avLst/>
          <a:gdLst/>
          <a:ahLst/>
          <a:cxnLst/>
          <a:rect l="0" t="0" r="0" b="0"/>
          <a:pathLst>
            <a:path>
              <a:moveTo>
                <a:pt x="575662" y="0"/>
              </a:moveTo>
              <a:lnTo>
                <a:pt x="575662" y="186697"/>
              </a:lnTo>
              <a:lnTo>
                <a:pt x="0" y="186697"/>
              </a:lnTo>
              <a:lnTo>
                <a:pt x="0" y="273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BD603-2A45-48BD-9693-62E56C8E53F7}">
      <dsp:nvSpPr>
        <dsp:cNvPr id="0" name=""/>
        <dsp:cNvSpPr/>
      </dsp:nvSpPr>
      <dsp:spPr>
        <a:xfrm>
          <a:off x="1327804" y="600020"/>
          <a:ext cx="863493" cy="273962"/>
        </a:xfrm>
        <a:custGeom>
          <a:avLst/>
          <a:gdLst/>
          <a:ahLst/>
          <a:cxnLst/>
          <a:rect l="0" t="0" r="0" b="0"/>
          <a:pathLst>
            <a:path>
              <a:moveTo>
                <a:pt x="863493" y="0"/>
              </a:moveTo>
              <a:lnTo>
                <a:pt x="863493" y="186697"/>
              </a:lnTo>
              <a:lnTo>
                <a:pt x="0" y="186697"/>
              </a:lnTo>
              <a:lnTo>
                <a:pt x="0" y="273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FEBDD-FA65-4833-B32C-C1D453A6EF67}">
      <dsp:nvSpPr>
        <dsp:cNvPr id="0" name=""/>
        <dsp:cNvSpPr/>
      </dsp:nvSpPr>
      <dsp:spPr>
        <a:xfrm>
          <a:off x="1720301" y="1854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0EE25-5FED-41BA-8CD9-62E72DCAA949}">
      <dsp:nvSpPr>
        <dsp:cNvPr id="0" name=""/>
        <dsp:cNvSpPr/>
      </dsp:nvSpPr>
      <dsp:spPr>
        <a:xfrm>
          <a:off x="1824967" y="101287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root</a:t>
          </a:r>
        </a:p>
      </dsp:txBody>
      <dsp:txXfrm>
        <a:off x="1842487" y="118807"/>
        <a:ext cx="906952" cy="563125"/>
      </dsp:txXfrm>
    </dsp:sp>
    <dsp:sp modelId="{217ADA07-CAC9-4812-9782-5D63BEC2F318}">
      <dsp:nvSpPr>
        <dsp:cNvPr id="0" name=""/>
        <dsp:cNvSpPr/>
      </dsp:nvSpPr>
      <dsp:spPr>
        <a:xfrm>
          <a:off x="856808" y="873983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B4F90-6385-4FF7-8DD3-E8D03A213BF1}">
      <dsp:nvSpPr>
        <dsp:cNvPr id="0" name=""/>
        <dsp:cNvSpPr/>
      </dsp:nvSpPr>
      <dsp:spPr>
        <a:xfrm>
          <a:off x="961474" y="973415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folder1</a:t>
          </a:r>
        </a:p>
      </dsp:txBody>
      <dsp:txXfrm>
        <a:off x="978994" y="990935"/>
        <a:ext cx="906952" cy="563125"/>
      </dsp:txXfrm>
    </dsp:sp>
    <dsp:sp modelId="{3D71DA0F-0452-4F59-9A03-6711ACCB8997}">
      <dsp:nvSpPr>
        <dsp:cNvPr id="0" name=""/>
        <dsp:cNvSpPr/>
      </dsp:nvSpPr>
      <dsp:spPr>
        <a:xfrm>
          <a:off x="281146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3288-ECAA-4624-B6E3-EEF111CD4DE5}">
      <dsp:nvSpPr>
        <dsp:cNvPr id="0" name=""/>
        <dsp:cNvSpPr/>
      </dsp:nvSpPr>
      <dsp:spPr>
        <a:xfrm>
          <a:off x="385812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file1</a:t>
          </a:r>
        </a:p>
      </dsp:txBody>
      <dsp:txXfrm>
        <a:off x="403332" y="1863063"/>
        <a:ext cx="906952" cy="563125"/>
      </dsp:txXfrm>
    </dsp:sp>
    <dsp:sp modelId="{3205CE65-8733-4142-B6FB-1A25A16E4E8A}">
      <dsp:nvSpPr>
        <dsp:cNvPr id="0" name=""/>
        <dsp:cNvSpPr/>
      </dsp:nvSpPr>
      <dsp:spPr>
        <a:xfrm>
          <a:off x="1432470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92626-ACE5-49F2-AF8A-85C4FF75A440}">
      <dsp:nvSpPr>
        <dsp:cNvPr id="0" name=""/>
        <dsp:cNvSpPr/>
      </dsp:nvSpPr>
      <dsp:spPr>
        <a:xfrm>
          <a:off x="1537136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file2</a:t>
          </a:r>
        </a:p>
      </dsp:txBody>
      <dsp:txXfrm>
        <a:off x="1554656" y="1863063"/>
        <a:ext cx="906952" cy="563125"/>
      </dsp:txXfrm>
    </dsp:sp>
    <dsp:sp modelId="{AFADD530-95A4-42C3-B4C2-4B0587624468}">
      <dsp:nvSpPr>
        <dsp:cNvPr id="0" name=""/>
        <dsp:cNvSpPr/>
      </dsp:nvSpPr>
      <dsp:spPr>
        <a:xfrm>
          <a:off x="2583795" y="873983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299A6-401A-4337-9F2C-534804DEE23D}">
      <dsp:nvSpPr>
        <dsp:cNvPr id="0" name=""/>
        <dsp:cNvSpPr/>
      </dsp:nvSpPr>
      <dsp:spPr>
        <a:xfrm>
          <a:off x="2688461" y="973415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folder2</a:t>
          </a:r>
        </a:p>
      </dsp:txBody>
      <dsp:txXfrm>
        <a:off x="2705981" y="990935"/>
        <a:ext cx="906952" cy="563125"/>
      </dsp:txXfrm>
    </dsp:sp>
    <dsp:sp modelId="{5C9EEE6C-921A-4508-914A-D2C32B087488}">
      <dsp:nvSpPr>
        <dsp:cNvPr id="0" name=""/>
        <dsp:cNvSpPr/>
      </dsp:nvSpPr>
      <dsp:spPr>
        <a:xfrm>
          <a:off x="2583795" y="1746111"/>
          <a:ext cx="941992" cy="598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283D2-9D55-470E-8209-1D182BC84C2E}">
      <dsp:nvSpPr>
        <dsp:cNvPr id="0" name=""/>
        <dsp:cNvSpPr/>
      </dsp:nvSpPr>
      <dsp:spPr>
        <a:xfrm>
          <a:off x="2688461" y="1845543"/>
          <a:ext cx="941992" cy="5981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mounting point </a:t>
          </a:r>
        </a:p>
      </dsp:txBody>
      <dsp:txXfrm>
        <a:off x="2705981" y="1863063"/>
        <a:ext cx="906952" cy="563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https://documentation.suse.com/it-it/sles/12-SP3/html/SLES-all/cha-lvm.html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3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4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https://www.forensicfocus.com/forums/general/usbstor-registry-entries-windows-7/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62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/</a:t>
            </a:r>
            <a:r>
              <a:rPr lang="en-US" dirty="0" err="1"/>
              <a:t>setupapi</a:t>
            </a:r>
            <a:endParaRPr lang="en-US" dirty="0"/>
          </a:p>
          <a:p>
            <a:r>
              <a:rPr lang="en-US" dirty="0" err="1"/>
              <a:t>icat</a:t>
            </a:r>
            <a:r>
              <a:rPr lang="en-US" dirty="0"/>
              <a:t> -o 206848 cfreds_2015_data_leakage_pc.dd 59053 &gt; 22_setupapi.dev.log</a:t>
            </a:r>
          </a:p>
          <a:p>
            <a:r>
              <a:rPr lang="en-US" dirty="0"/>
              <a:t>ls -l 22_setupapi.dev.log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4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i</a:t>
            </a:r>
            <a:r>
              <a:rPr lang="en-US" dirty="0"/>
              <a:t> "Device Install (Hardware initiated) - </a:t>
            </a:r>
            <a:r>
              <a:rPr lang="en-US" dirty="0" err="1"/>
              <a:t>usb</a:t>
            </a:r>
            <a:r>
              <a:rPr lang="en-US" dirty="0"/>
              <a:t>" --color 22_setupapi.dev.log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https://www.the-sz.com/products/usbid/index.php?v=0781&amp;p=5571&amp;n=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"Device Install (Hardware initiated) - USB" --color 22_setupapi.dev.log -A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</a:t>
            </a:r>
            <a:r>
              <a:rPr lang="en-US" dirty="0"/>
              <a:t> | grep 5571 --color -A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i</a:t>
            </a:r>
            <a:r>
              <a:rPr lang="en-US" dirty="0"/>
              <a:t> outlook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usbstor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http://windowsir.blogspot.com/2009/05/definitions.html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6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mp2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2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–r SYSTEM –p </a:t>
            </a:r>
            <a:r>
              <a:rPr lang="en-US" dirty="0" err="1"/>
              <a:t>mountdev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1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devclass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74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Microsoft\Windows Search\</a:t>
            </a:r>
            <a:r>
              <a:rPr lang="en-US" dirty="0" err="1"/>
              <a:t>VolumeInfoCache</a:t>
            </a:r>
            <a:r>
              <a:rPr lang="en-US" dirty="0"/>
              <a:t>\E: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-o 206848 cfreds_2015_data_leakage_pc.dd  | grep -P "\.</a:t>
            </a:r>
            <a:r>
              <a:rPr lang="en-US" dirty="0" err="1"/>
              <a:t>ost</a:t>
            </a:r>
            <a:r>
              <a:rPr lang="en-US" dirty="0"/>
              <a:t>\$"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4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pff</a:t>
            </a:r>
            <a:r>
              <a:rPr lang="en-US" dirty="0"/>
              <a:t>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https://github.com/libyal/libpff/wiki/Building</a:t>
            </a:r>
          </a:p>
          <a:p>
            <a:r>
              <a:rPr lang="en-US" dirty="0" err="1"/>
              <a:t>wget</a:t>
            </a:r>
            <a:r>
              <a:rPr lang="en-US" dirty="0"/>
              <a:t> -q https://github.com/libyal/libpff/releases/download/20180714/libpff-experimental-20180714.tar.gz</a:t>
            </a:r>
          </a:p>
          <a:p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libpff-experimental-20180714.tar.gz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losetup</a:t>
            </a:r>
            <a:r>
              <a:rPr lang="en-US" baseline="0" dirty="0"/>
              <a:t> --</a:t>
            </a:r>
            <a:r>
              <a:rPr lang="en-US" baseline="0" dirty="0" err="1"/>
              <a:t>partscan</a:t>
            </a:r>
            <a:r>
              <a:rPr lang="en-US" baseline="0" dirty="0"/>
              <a:t>  --find --show  --read-only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/Local/Microsoft/Outlook/</a:t>
            </a:r>
            <a:r>
              <a:rPr lang="en-US" dirty="0" err="1"/>
              <a:t>iaman.informant</a:t>
            </a:r>
            <a:r>
              <a:rPr lang="en-US" dirty="0"/>
              <a:t>\@nist.gov.ost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\@nist.gov.ost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ls</a:t>
            </a:r>
            <a:r>
              <a:rPr lang="fr-FR" dirty="0"/>
              <a:t> -l </a:t>
            </a:r>
            <a:r>
              <a:rPr lang="fr-FR" dirty="0" err="1"/>
              <a:t>iaman.informant</a:t>
            </a:r>
            <a:r>
              <a:rPr lang="fr-FR" dirty="0"/>
              <a:t>\@</a:t>
            </a:r>
            <a:r>
              <a:rPr lang="fr-FR" dirty="0" err="1"/>
              <a:t>nist.gov.ost.export</a:t>
            </a:r>
            <a:r>
              <a:rPr lang="fr-FR" dirty="0"/>
              <a:t>/</a:t>
            </a:r>
            <a:r>
              <a:rPr lang="fr-FR" dirty="0" err="1"/>
              <a:t>Root</a:t>
            </a:r>
            <a:r>
              <a:rPr lang="fr-FR" dirty="0"/>
              <a:t>\ -\ </a:t>
            </a:r>
            <a:r>
              <a:rPr lang="fr-FR" dirty="0" err="1"/>
              <a:t>Mailbox</a:t>
            </a:r>
            <a:r>
              <a:rPr lang="fr-FR" dirty="0"/>
              <a:t>/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1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</a:t>
            </a:r>
          </a:p>
          <a:p>
            <a:r>
              <a:rPr lang="en-US" dirty="0"/>
              <a:t>cat  </a:t>
            </a:r>
            <a:r>
              <a:rPr lang="en-US" dirty="0" err="1"/>
              <a:t>iaman.informant</a:t>
            </a:r>
            <a:r>
              <a:rPr lang="en-US" dirty="0"/>
              <a:t>\@</a:t>
            </a:r>
            <a:r>
              <a:rPr lang="en-US" dirty="0" err="1"/>
              <a:t>nist.gov.ost.export</a:t>
            </a:r>
            <a:r>
              <a:rPr lang="en-US" dirty="0"/>
              <a:t>/Root\ -\ Mailbox/IPM_SUBTREE/Inbox/Message00001/OutlookHeaders.txt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time|suject|name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emails, USB,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974999" y="1233776"/>
            <a:ext cx="41243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Mailbox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376" r="2853" b="39034"/>
          <a:stretch/>
        </p:blipFill>
        <p:spPr>
          <a:xfrm>
            <a:off x="974999" y="1580458"/>
            <a:ext cx="8158368" cy="1477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4999" y="3937552"/>
            <a:ext cx="8397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Messaging Application Programming Interface (MAPI) creates a tree of folders beneath the root folder of a message store for all clients that send messages to and receive messages from human, rather than computer, recipients.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9678" y="1968696"/>
            <a:ext cx="198368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interpersonal message, or </a:t>
            </a:r>
            <a:r>
              <a:rPr lang="en-US" sz="1400" dirty="0">
                <a:solidFill>
                  <a:srgbClr val="FF0000"/>
                </a:solidFill>
              </a:rPr>
              <a:t>IPM</a:t>
            </a:r>
            <a:r>
              <a:rPr lang="en-US" sz="1400" dirty="0"/>
              <a:t>, subtree. Created by MAPI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9133367" y="1580458"/>
            <a:ext cx="189890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IPM_SUBTREE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Inbox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Outbox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Sent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DB5"/>
                </a:solidFill>
              </a:rPr>
              <a:t>Deleted Items</a:t>
            </a:r>
          </a:p>
        </p:txBody>
      </p:sp>
    </p:spTree>
    <p:extLst>
      <p:ext uri="{BB962C8B-B14F-4D97-AF65-F5344CB8AC3E}">
        <p14:creationId xmlns:p14="http://schemas.microsoft.com/office/powerpoint/2010/main" val="36223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D4F509-188F-4290-A18A-41002F3A2DAF}"/>
              </a:ext>
            </a:extLst>
          </p:cNvPr>
          <p:cNvSpPr txBox="1"/>
          <p:nvPr/>
        </p:nvSpPr>
        <p:spPr>
          <a:xfrm>
            <a:off x="810407" y="657704"/>
            <a:ext cx="70077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Access a message in suspect’s </a:t>
            </a:r>
            <a:r>
              <a:rPr lang="en-US" i="1" dirty="0">
                <a:solidFill>
                  <a:srgbClr val="007DB5"/>
                </a:solidFill>
              </a:rPr>
              <a:t>IPM_SUBTREE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07" y="1027036"/>
            <a:ext cx="954868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98" y="576728"/>
            <a:ext cx="9594411" cy="243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98" y="3652930"/>
            <a:ext cx="9594411" cy="2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39152-CB7C-4C19-BA63-473DAC9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</a:t>
            </a:r>
            <a:r>
              <a:rPr lang="en-US" dirty="0"/>
              <a:t>	List external storage devices attached to PC.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22EAC6-3497-4FAA-B327-1276AEC49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4204"/>
              </p:ext>
            </p:extLst>
          </p:nvPr>
        </p:nvGraphicFramePr>
        <p:xfrm>
          <a:off x="588768" y="2665570"/>
          <a:ext cx="10680191" cy="1526859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30DBBD1-DAFF-45D6-9ADE-17B81E3A027B}"/>
              </a:ext>
            </a:extLst>
          </p:cNvPr>
          <p:cNvSpPr txBox="1"/>
          <p:nvPr/>
        </p:nvSpPr>
        <p:spPr>
          <a:xfrm>
            <a:off x="588768" y="2130078"/>
            <a:ext cx="254986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are we looking for?</a:t>
            </a:r>
          </a:p>
        </p:txBody>
      </p:sp>
    </p:spTree>
    <p:extLst>
      <p:ext uri="{BB962C8B-B14F-4D97-AF65-F5344CB8AC3E}">
        <p14:creationId xmlns:p14="http://schemas.microsoft.com/office/powerpoint/2010/main" val="363672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22.0 </a:t>
            </a:r>
            <a:r>
              <a:rPr lang="en-US" dirty="0"/>
              <a:t>Understand Plug and Play (PnP) Manager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USB is plugged in, the PnP Manager finds device ID (Hardware ID  or Compatible ID)</a:t>
            </a:r>
          </a:p>
          <a:p>
            <a:pPr lvl="1"/>
            <a:r>
              <a:rPr lang="en-US" dirty="0"/>
              <a:t>Receives the event =&gt; enumerates devices from firmware (of a device) =&gt; device ID  </a:t>
            </a:r>
          </a:p>
          <a:p>
            <a:r>
              <a:rPr lang="en-US" dirty="0"/>
              <a:t>OS locates the appropriate driver for the device </a:t>
            </a:r>
          </a:p>
          <a:p>
            <a:pPr lvl="1"/>
            <a:r>
              <a:rPr lang="en-US" dirty="0"/>
              <a:t>Queries the device descriptor (.</a:t>
            </a:r>
            <a:r>
              <a:rPr lang="en-US" i="1" dirty="0">
                <a:solidFill>
                  <a:srgbClr val="007DB5"/>
                </a:solidFill>
              </a:rPr>
              <a:t>inf</a:t>
            </a:r>
            <a:r>
              <a:rPr lang="en-US" dirty="0"/>
              <a:t>) uses device IDs</a:t>
            </a:r>
          </a:p>
          <a:p>
            <a:r>
              <a:rPr lang="en-US" dirty="0"/>
              <a:t>OS loads that driver use .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r>
              <a:rPr lang="en-US" i="1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Once the device has been identified</a:t>
            </a:r>
          </a:p>
          <a:p>
            <a:pPr lvl="1"/>
            <a:r>
              <a:rPr lang="en-US" dirty="0"/>
              <a:t>Multiple registry keys will be generated</a:t>
            </a:r>
          </a:p>
          <a:p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259" y="4417737"/>
            <a:ext cx="4903694" cy="11824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40042" y="5665569"/>
            <a:ext cx="199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USB </a:t>
            </a:r>
            <a:r>
              <a:rPr lang="en-US" sz="1200" dirty="0">
                <a:solidFill>
                  <a:srgbClr val="FF0000"/>
                </a:solidFill>
              </a:rPr>
              <a:t>M</a:t>
            </a:r>
            <a:r>
              <a:rPr lang="en-US" sz="1200" dirty="0"/>
              <a:t>ass </a:t>
            </a:r>
            <a:r>
              <a:rPr lang="en-US" sz="1200" dirty="0">
                <a:solidFill>
                  <a:srgbClr val="FF0000"/>
                </a:solidFill>
              </a:rPr>
              <a:t>S</a:t>
            </a:r>
            <a:r>
              <a:rPr lang="en-US" sz="1200" dirty="0"/>
              <a:t>torage device </a:t>
            </a:r>
            <a:r>
              <a:rPr lang="en-US" sz="1200" dirty="0">
                <a:solidFill>
                  <a:srgbClr val="FF0000"/>
                </a:solidFill>
              </a:rPr>
              <a:t>Cl</a:t>
            </a:r>
            <a:r>
              <a:rPr lang="en-US" sz="1200" dirty="0"/>
              <a:t>ass (MSC) communication protocols</a:t>
            </a:r>
          </a:p>
        </p:txBody>
      </p:sp>
    </p:spTree>
    <p:extLst>
      <p:ext uri="{BB962C8B-B14F-4D97-AF65-F5344CB8AC3E}">
        <p14:creationId xmlns:p14="http://schemas.microsoft.com/office/powerpoint/2010/main" val="82219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5B99C89-8B15-4C26-9731-11F47370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486" y="4863472"/>
            <a:ext cx="3955294" cy="1943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C6B107-44E5-4FFB-847A-232CFE19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Disk, Partition, Volume, Mountpoint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303E0-26B1-4648-BBF2-1FC316F52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587" y="2035474"/>
            <a:ext cx="6953491" cy="30655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331993-1424-4736-AEDB-8CEA4207718B}"/>
              </a:ext>
            </a:extLst>
          </p:cNvPr>
          <p:cNvCxnSpPr/>
          <p:nvPr/>
        </p:nvCxnSpPr>
        <p:spPr>
          <a:xfrm>
            <a:off x="7996078" y="3240075"/>
            <a:ext cx="3755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374BD7-407C-4FED-8CCF-03449A506E96}"/>
              </a:ext>
            </a:extLst>
          </p:cNvPr>
          <p:cNvSpPr txBox="1"/>
          <p:nvPr/>
        </p:nvSpPr>
        <p:spPr>
          <a:xfrm>
            <a:off x="8436438" y="2678949"/>
            <a:ext cx="143718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physical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84F8F-FC99-4FB7-A637-CFFF439B88BE}"/>
              </a:ext>
            </a:extLst>
          </p:cNvPr>
          <p:cNvSpPr txBox="1"/>
          <p:nvPr/>
        </p:nvSpPr>
        <p:spPr>
          <a:xfrm>
            <a:off x="8436438" y="3383567"/>
            <a:ext cx="13345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Logical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9CA3B-D1CB-48D5-926E-7FCEB50BAB92}"/>
              </a:ext>
            </a:extLst>
          </p:cNvPr>
          <p:cNvSpPr txBox="1"/>
          <p:nvPr/>
        </p:nvSpPr>
        <p:spPr>
          <a:xfrm>
            <a:off x="8225293" y="1557972"/>
            <a:ext cx="321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Vendor, Product, Serial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Disk/drive signature (assigned by Win OS)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6C59BD-6840-4CE7-A12C-20A134B81309}"/>
              </a:ext>
            </a:extLst>
          </p:cNvPr>
          <p:cNvCxnSpPr>
            <a:cxnSpLocks/>
          </p:cNvCxnSpPr>
          <p:nvPr/>
        </p:nvCxnSpPr>
        <p:spPr>
          <a:xfrm flipV="1">
            <a:off x="7307643" y="1905615"/>
            <a:ext cx="906843" cy="3526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58E1B3-24D0-464F-96F6-1FC442E5BE21}"/>
              </a:ext>
            </a:extLst>
          </p:cNvPr>
          <p:cNvSpPr txBox="1"/>
          <p:nvPr/>
        </p:nvSpPr>
        <p:spPr>
          <a:xfrm>
            <a:off x="2824609" y="1550699"/>
            <a:ext cx="2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partition start/end section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C7BB94-12C0-488B-ACAE-E2268C072E35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152890" y="1920031"/>
            <a:ext cx="902760" cy="943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9DA026-AFB3-4245-AB45-DE4E814CF7AA}"/>
              </a:ext>
            </a:extLst>
          </p:cNvPr>
          <p:cNvSpPr txBox="1"/>
          <p:nvPr/>
        </p:nvSpPr>
        <p:spPr>
          <a:xfrm>
            <a:off x="8354292" y="3933842"/>
            <a:ext cx="37550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Logical volume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Volume name, Drive letter, Volume serial number XXXX-XXXX (generated when format a volume)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6A8652-2742-42D7-9EFD-09611BE4FD5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458783" y="4221890"/>
            <a:ext cx="895509" cy="3121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235943-E8D7-4ED5-84E6-2D49444510B9}"/>
              </a:ext>
            </a:extLst>
          </p:cNvPr>
          <p:cNvCxnSpPr>
            <a:cxnSpLocks/>
          </p:cNvCxnSpPr>
          <p:nvPr/>
        </p:nvCxnSpPr>
        <p:spPr>
          <a:xfrm>
            <a:off x="7618632" y="4889887"/>
            <a:ext cx="2573501" cy="94522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358427-53A6-4262-AE71-59677E7C0BFA}"/>
              </a:ext>
            </a:extLst>
          </p:cNvPr>
          <p:cNvSpPr txBox="1"/>
          <p:nvPr/>
        </p:nvSpPr>
        <p:spPr>
          <a:xfrm>
            <a:off x="3346249" y="5835112"/>
            <a:ext cx="4308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MountedDevices</a:t>
            </a:r>
            <a:r>
              <a:rPr lang="en-US" dirty="0">
                <a:solidFill>
                  <a:srgbClr val="FF0000"/>
                </a:solidFill>
              </a:rPr>
              <a:t> map to MP GUID: </a:t>
            </a:r>
            <a:r>
              <a:rPr lang="en-US" dirty="0">
                <a:solidFill>
                  <a:srgbClr val="92D050"/>
                </a:solidFill>
              </a:rPr>
              <a:t>\??\Volume\GUID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52AF1-E436-4A07-A7E5-2C6D5ACB2738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500514" y="4889887"/>
            <a:ext cx="2118118" cy="945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8E8E1BE-B863-42B2-B5C3-E79937BBCA9F}"/>
              </a:ext>
            </a:extLst>
          </p:cNvPr>
          <p:cNvSpPr txBox="1"/>
          <p:nvPr/>
        </p:nvSpPr>
        <p:spPr>
          <a:xfrm>
            <a:off x="7458783" y="5501103"/>
            <a:ext cx="3677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M</a:t>
            </a:r>
            <a:r>
              <a:rPr lang="en-US" sz="1600" dirty="0" err="1"/>
              <a:t>ount</a:t>
            </a:r>
            <a:r>
              <a:rPr lang="en-US" sz="1600" dirty="0" err="1">
                <a:solidFill>
                  <a:srgbClr val="FF0000"/>
                </a:solidFill>
              </a:rPr>
              <a:t>P</a:t>
            </a:r>
            <a:r>
              <a:rPr lang="en-US" sz="1600" dirty="0" err="1"/>
              <a:t>oints</a:t>
            </a:r>
            <a:r>
              <a:rPr lang="en-US" sz="1600" dirty="0"/>
              <a:t>: </a:t>
            </a:r>
            <a:r>
              <a:rPr lang="en-US" sz="1600" dirty="0">
                <a:solidFill>
                  <a:schemeClr val="accent5"/>
                </a:solidFill>
              </a:rPr>
              <a:t>GUID of path or Volume</a:t>
            </a:r>
          </a:p>
        </p:txBody>
      </p:sp>
    </p:spTree>
    <p:extLst>
      <p:ext uri="{BB962C8B-B14F-4D97-AF65-F5344CB8AC3E}">
        <p14:creationId xmlns:p14="http://schemas.microsoft.com/office/powerpoint/2010/main" val="192133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want to exam?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First Connected Time (driver installed)</a:t>
            </a:r>
          </a:p>
          <a:p>
            <a:pPr lvl="1"/>
            <a:r>
              <a:rPr lang="en-US" dirty="0"/>
              <a:t>Time USB Last Attached</a:t>
            </a:r>
          </a:p>
          <a:p>
            <a:pPr lvl="1"/>
            <a:r>
              <a:rPr lang="en-US" dirty="0"/>
              <a:t>Time USB Last Attached after reboot</a:t>
            </a:r>
          </a:p>
          <a:p>
            <a:r>
              <a:rPr lang="en-US" dirty="0"/>
              <a:t>Vendor/ Product ID/ Serial #</a:t>
            </a:r>
          </a:p>
          <a:p>
            <a:r>
              <a:rPr lang="en-US" dirty="0"/>
              <a:t>User Account </a:t>
            </a:r>
          </a:p>
          <a:p>
            <a:r>
              <a:rPr lang="en-US" dirty="0"/>
              <a:t>Volume </a:t>
            </a:r>
          </a:p>
          <a:p>
            <a:pPr lvl="1"/>
            <a:r>
              <a:rPr lang="en-US" dirty="0"/>
              <a:t>Mounted Volume</a:t>
            </a:r>
          </a:p>
          <a:p>
            <a:pPr lvl="1"/>
            <a:r>
              <a:rPr lang="en-US" dirty="0"/>
              <a:t>Mounted Volume GUID </a:t>
            </a:r>
          </a:p>
          <a:p>
            <a:pPr lvl="1"/>
            <a:r>
              <a:rPr lang="en-US" dirty="0"/>
              <a:t>Assigned Volume Drive Letter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FCB5B-359C-4372-AB64-9C79167C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83" y="3349822"/>
            <a:ext cx="5871482" cy="244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EF2EA6-4124-4341-ACB0-1E787A46F804}"/>
              </a:ext>
            </a:extLst>
          </p:cNvPr>
          <p:cNvSpPr txBox="1"/>
          <p:nvPr/>
        </p:nvSpPr>
        <p:spPr>
          <a:xfrm>
            <a:off x="9743945" y="2728356"/>
            <a:ext cx="1100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Volume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3714E2-7E61-4EDB-8535-43656AA89019}"/>
              </a:ext>
            </a:extLst>
          </p:cNvPr>
          <p:cNvCxnSpPr/>
          <p:nvPr/>
        </p:nvCxnSpPr>
        <p:spPr>
          <a:xfrm>
            <a:off x="10322896" y="3214885"/>
            <a:ext cx="196483" cy="56362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3442031-24D0-49FC-A2C0-859643B6F5FB}"/>
              </a:ext>
            </a:extLst>
          </p:cNvPr>
          <p:cNvSpPr txBox="1"/>
          <p:nvPr/>
        </p:nvSpPr>
        <p:spPr>
          <a:xfrm>
            <a:off x="5725551" y="5842540"/>
            <a:ext cx="519801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</a:rPr>
              <a:t>Unallocated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physical space on a hard drive that doesn't belong to a partition.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no programs can write to the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the space doesn't exist to the operating system.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need to either create a new partition using the space or expand an existing partition.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101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3456248"/>
              </p:ext>
            </p:extLst>
          </p:nvPr>
        </p:nvGraphicFramePr>
        <p:xfrm>
          <a:off x="521025" y="1075267"/>
          <a:ext cx="10738941" cy="439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4720">
                <a:tc>
                  <a:txBody>
                    <a:bodyPr/>
                    <a:lstStyle/>
                    <a:p>
                      <a:r>
                        <a:rPr lang="en-US" dirty="0"/>
                        <a:t>Locations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Time/Volume Serial # assigned by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Vendor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dirty="0"/>
                        <a:t>Serial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SetupAPI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 </a:t>
                      </a:r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installed/Connected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###\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\USBSTOR\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CurrentControlSet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Enum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\USB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Connected Time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Time Last Attached after reboot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HKU\informant\SOFTWARE\Microsoft\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WindowsNT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\CurrentVersion\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EMDMgmt</a:t>
                      </a:r>
                      <a:endParaRPr lang="en-US" i="1" dirty="0">
                        <a:solidFill>
                          <a:srgbClr val="007DB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HKU\informant\Software\Microsoft\Windows\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CurrentVersion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\Explorer\MountPoints2\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 that mounted volume, Time USB Last Attached, Volume GUID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HKLM\SYSTEM\</a:t>
                      </a:r>
                      <a:r>
                        <a:rPr lang="en-US" i="1" dirty="0" err="1">
                          <a:solidFill>
                            <a:srgbClr val="007DB5"/>
                          </a:solidFill>
                        </a:rPr>
                        <a:t>MountedDevices</a:t>
                      </a:r>
                      <a:r>
                        <a:rPr lang="en-US" i="1" dirty="0">
                          <a:solidFill>
                            <a:srgbClr val="007DB5"/>
                          </a:solidFill>
                        </a:rPr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Volume GUID and Assigned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2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Locations to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(setup) Classes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\{a5dcbf10-6530-11d2-901f-00c04fb951ed}\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HKLM\SYSTEM\</a:t>
            </a:r>
            <a:r>
              <a:rPr lang="en-US" i="1" dirty="0" err="1">
                <a:solidFill>
                  <a:srgbClr val="007DB5"/>
                </a:solidFill>
              </a:rPr>
              <a:t>ControlSet</a:t>
            </a:r>
            <a:r>
              <a:rPr lang="en-US" i="1" dirty="0">
                <a:solidFill>
                  <a:srgbClr val="007DB5"/>
                </a:solidFill>
              </a:rPr>
              <a:t>###\Control\</a:t>
            </a:r>
            <a:r>
              <a:rPr lang="en-US" i="1" dirty="0" err="1">
                <a:solidFill>
                  <a:srgbClr val="007DB5"/>
                </a:solidFill>
              </a:rPr>
              <a:t>DeviceClasses</a:t>
            </a:r>
            <a:r>
              <a:rPr lang="en-US" i="1" dirty="0">
                <a:solidFill>
                  <a:srgbClr val="007DB5"/>
                </a:solidFill>
              </a:rPr>
              <a:t>\{53f56307-b6bf-11d0-94f2-00a0c91efb8b}\</a:t>
            </a:r>
          </a:p>
          <a:p>
            <a:r>
              <a:rPr lang="en-US" dirty="0"/>
              <a:t>Volume Info Cache 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HKLM\SOFTWARE\Microsoft\Windows Search\</a:t>
            </a:r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i="1" dirty="0">
                <a:solidFill>
                  <a:srgbClr val="007DB5"/>
                </a:solidFill>
              </a:rPr>
              <a:t>  </a:t>
            </a:r>
          </a:p>
          <a:p>
            <a:r>
              <a:rPr lang="en-US" dirty="0"/>
              <a:t>System Events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\Windows\System32\</a:t>
            </a:r>
            <a:r>
              <a:rPr lang="en-US" i="1" dirty="0" err="1">
                <a:solidFill>
                  <a:srgbClr val="007DB5"/>
                </a:solidFill>
              </a:rPr>
              <a:t>winevt</a:t>
            </a:r>
            <a:r>
              <a:rPr lang="en-US" i="1" dirty="0">
                <a:solidFill>
                  <a:srgbClr val="007DB5"/>
                </a:solidFill>
              </a:rPr>
              <a:t>\Logs\</a:t>
            </a:r>
            <a:r>
              <a:rPr lang="en-US" i="1" dirty="0" err="1">
                <a:solidFill>
                  <a:srgbClr val="007DB5"/>
                </a:solidFill>
              </a:rPr>
              <a:t>System.evtx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0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Plug and Play (PnP) manager and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 information about device installation in a plain-text log file to </a:t>
            </a:r>
          </a:p>
          <a:p>
            <a:pPr lvl="1"/>
            <a:r>
              <a:rPr lang="en-US" dirty="0"/>
              <a:t>Verify the installation of a device </a:t>
            </a:r>
          </a:p>
          <a:p>
            <a:pPr lvl="1"/>
            <a:r>
              <a:rPr lang="en-US" dirty="0"/>
              <a:t>Troubleshoot device installation problems.</a:t>
            </a:r>
          </a:p>
          <a:p>
            <a:pPr lvl="2"/>
            <a:r>
              <a:rPr lang="en-US" dirty="0"/>
              <a:t>"device did not install" </a:t>
            </a:r>
          </a:p>
          <a:p>
            <a:pPr lvl="2"/>
            <a:r>
              <a:rPr lang="en-US" dirty="0"/>
              <a:t>"wrong driver installed" </a:t>
            </a:r>
          </a:p>
          <a:p>
            <a:pPr lvl="2"/>
            <a:r>
              <a:rPr lang="en-US" dirty="0"/>
              <a:t>"Exit status: FAILURE".</a:t>
            </a:r>
          </a:p>
          <a:p>
            <a:r>
              <a:rPr lang="en-US" dirty="0"/>
              <a:t>Implemented in Windows Vista and later versions of Windows, </a:t>
            </a:r>
          </a:p>
          <a:p>
            <a:pPr lvl="1"/>
            <a:r>
              <a:rPr lang="en-US" dirty="0"/>
              <a:t>Device installation: </a:t>
            </a:r>
            <a:r>
              <a:rPr lang="en-US" i="1" dirty="0">
                <a:solidFill>
                  <a:srgbClr val="007DB5"/>
                </a:solidFill>
              </a:rPr>
              <a:t>setupapi.dev.log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installation</a:t>
            </a:r>
            <a:r>
              <a:rPr lang="en-US" dirty="0"/>
              <a:t>: </a:t>
            </a:r>
            <a:r>
              <a:rPr lang="en-US" i="1" dirty="0">
                <a:solidFill>
                  <a:srgbClr val="007DB5"/>
                </a:solidFill>
              </a:rPr>
              <a:t>setupapi.app.log </a:t>
            </a:r>
          </a:p>
          <a:p>
            <a:pPr lvl="1"/>
            <a:r>
              <a:rPr lang="en-US" dirty="0"/>
              <a:t>Default location </a:t>
            </a:r>
            <a:r>
              <a:rPr lang="en-US" i="1" dirty="0">
                <a:solidFill>
                  <a:srgbClr val="007DB5"/>
                </a:solidFill>
              </a:rPr>
              <a:t>%</a:t>
            </a:r>
            <a:r>
              <a:rPr lang="en-US" i="1" dirty="0" err="1">
                <a:solidFill>
                  <a:srgbClr val="007DB5"/>
                </a:solidFill>
              </a:rPr>
              <a:t>SystemRoot</a:t>
            </a:r>
            <a:r>
              <a:rPr lang="en-US" i="1" dirty="0">
                <a:solidFill>
                  <a:srgbClr val="007DB5"/>
                </a:solidFill>
              </a:rPr>
              <a:t>%\</a:t>
            </a:r>
            <a:r>
              <a:rPr lang="en-US" i="1" dirty="0" err="1">
                <a:solidFill>
                  <a:srgbClr val="007DB5"/>
                </a:solidFill>
              </a:rPr>
              <a:t>inf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30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18. </a:t>
            </a:r>
            <a:r>
              <a:rPr lang="en-US" dirty="0"/>
              <a:t>What application was used for e-mail communication?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174"/>
            <a:ext cx="9700340" cy="1377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1A904-FE22-4160-8C85-8D770FF9EF9E}"/>
              </a:ext>
            </a:extLst>
          </p:cNvPr>
          <p:cNvSpPr txBox="1"/>
          <p:nvPr/>
        </p:nvSpPr>
        <p:spPr>
          <a:xfrm>
            <a:off x="838200" y="2248842"/>
            <a:ext cx="45529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installer plugin; grep for Outlook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554081"/>
            <a:ext cx="60939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List of email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https://en.wikipedia.org/wiki/Comparison_of_email_clients</a:t>
            </a:r>
          </a:p>
        </p:txBody>
      </p:sp>
    </p:spTree>
    <p:extLst>
      <p:ext uri="{BB962C8B-B14F-4D97-AF65-F5344CB8AC3E}">
        <p14:creationId xmlns:p14="http://schemas.microsoft.com/office/powerpoint/2010/main" val="3203815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22.1</a:t>
            </a:r>
            <a:r>
              <a:rPr lang="en-US" dirty="0"/>
              <a:t> </a:t>
            </a:r>
            <a:r>
              <a:rPr lang="en-US" i="1" dirty="0" err="1">
                <a:solidFill>
                  <a:srgbClr val="007DB5"/>
                </a:solidFill>
              </a:rPr>
              <a:t>SetupAPI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436414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log file “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r>
              <a:rPr lang="en-US" dirty="0"/>
              <a:t>” by default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281964" cy="1958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6377"/>
            <a:ext cx="9137172" cy="128789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199" y="4307045"/>
            <a:ext cx="238219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Extract </a:t>
            </a:r>
            <a:r>
              <a:rPr lang="en-US" i="1" dirty="0">
                <a:solidFill>
                  <a:srgbClr val="007DB5"/>
                </a:solidFill>
              </a:rPr>
              <a:t>setupspi.dev.log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8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170" y="167760"/>
            <a:ext cx="315708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usb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installation evets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0" y="537092"/>
            <a:ext cx="11690093" cy="27358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3585" y="3430996"/>
            <a:ext cx="498553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Two USB devices are discovered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VID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PID</a:t>
            </a:r>
            <a:r>
              <a:rPr lang="en-US" sz="1600" dirty="0"/>
              <a:t>/</a:t>
            </a:r>
            <a:r>
              <a:rPr lang="en-US" sz="1600" dirty="0">
                <a:solidFill>
                  <a:srgbClr val="FF0000"/>
                </a:solidFill>
              </a:rPr>
              <a:t>Serial 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V</a:t>
            </a:r>
            <a:r>
              <a:rPr lang="en-US" sz="1600" dirty="0"/>
              <a:t>endor </a:t>
            </a:r>
            <a:r>
              <a:rPr lang="en-US" sz="1600" dirty="0" err="1">
                <a:solidFill>
                  <a:srgbClr val="FF0000"/>
                </a:solidFill>
              </a:rPr>
              <a:t>ID</a:t>
            </a:r>
            <a:r>
              <a:rPr lang="en-US" sz="1600" dirty="0" err="1"/>
              <a:t>entification</a:t>
            </a:r>
            <a:r>
              <a:rPr lang="en-US" sz="1600" dirty="0"/>
              <a:t>: </a:t>
            </a:r>
            <a:r>
              <a:rPr lang="en-US" sz="1600" i="1" dirty="0">
                <a:solidFill>
                  <a:srgbClr val="007DB5"/>
                </a:solidFill>
              </a:rPr>
              <a:t>0781</a:t>
            </a:r>
            <a:r>
              <a:rPr lang="en-US" sz="1600" dirty="0">
                <a:solidFill>
                  <a:srgbClr val="007DB5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/>
              <a:t>roduct </a:t>
            </a:r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entification: </a:t>
            </a:r>
            <a:r>
              <a:rPr lang="en-US" sz="1600" i="1" dirty="0">
                <a:solidFill>
                  <a:srgbClr val="007DB5"/>
                </a:solidFill>
              </a:rPr>
              <a:t>5571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1: </a:t>
            </a:r>
            <a:r>
              <a:rPr lang="en-US" sz="1600" i="1" dirty="0">
                <a:solidFill>
                  <a:srgbClr val="007DB5"/>
                </a:solidFill>
              </a:rPr>
              <a:t>4C530012450531101593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Serial No 2: </a:t>
            </a:r>
            <a:r>
              <a:rPr lang="en-US" sz="1600" i="1" dirty="0">
                <a:solidFill>
                  <a:srgbClr val="007DB5"/>
                </a:solidFill>
              </a:rPr>
              <a:t>4C530012550531106501</a:t>
            </a:r>
          </a:p>
          <a:p>
            <a:r>
              <a:rPr lang="en-US" sz="1600" dirty="0"/>
              <a:t>Can be used to </a:t>
            </a:r>
            <a:r>
              <a:rPr lang="en-US" sz="1600" dirty="0">
                <a:solidFill>
                  <a:srgbClr val="FF0000"/>
                </a:solidFill>
              </a:rPr>
              <a:t>restrict</a:t>
            </a:r>
            <a:r>
              <a:rPr lang="en-US" sz="1600" dirty="0"/>
              <a:t> what USB devices can be utilized within an environment.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70" y="3355761"/>
            <a:ext cx="4619349" cy="320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08062" y="2188308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0684" y="1063867"/>
            <a:ext cx="2111086" cy="706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908056" y="2586245"/>
            <a:ext cx="3931138" cy="226646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9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230" y="0"/>
            <a:ext cx="912353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890" y="1208931"/>
            <a:ext cx="8161727" cy="2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30" y="2219569"/>
            <a:ext cx="4080864" cy="2153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52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9" y="1973454"/>
            <a:ext cx="11796782" cy="2911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3009" y="1604122"/>
            <a:ext cx="41412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Exam the timestamps of driver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117F1-CF3A-4786-90F8-A8BE32E36526}"/>
              </a:ext>
            </a:extLst>
          </p:cNvPr>
          <p:cNvSpPr txBox="1"/>
          <p:nvPr/>
        </p:nvSpPr>
        <p:spPr>
          <a:xfrm>
            <a:off x="9846803" y="3695385"/>
            <a:ext cx="854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serial #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937EC3-5A30-4CA3-A094-E3D07EF16520}"/>
              </a:ext>
            </a:extLst>
          </p:cNvPr>
          <p:cNvCxnSpPr/>
          <p:nvPr/>
        </p:nvCxnSpPr>
        <p:spPr>
          <a:xfrm flipH="1" flipV="1">
            <a:off x="10156641" y="3264635"/>
            <a:ext cx="136027" cy="36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15A6CF-AF74-4C0A-899C-694D38868A1F}"/>
              </a:ext>
            </a:extLst>
          </p:cNvPr>
          <p:cNvCxnSpPr/>
          <p:nvPr/>
        </p:nvCxnSpPr>
        <p:spPr>
          <a:xfrm>
            <a:off x="10292668" y="4064717"/>
            <a:ext cx="0" cy="2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D6C1D44-0851-4BCA-81E3-A1515200AC0A}"/>
              </a:ext>
            </a:extLst>
          </p:cNvPr>
          <p:cNvSpPr txBox="1"/>
          <p:nvPr/>
        </p:nvSpPr>
        <p:spPr>
          <a:xfrm>
            <a:off x="3327009" y="5253878"/>
            <a:ext cx="6149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USBs have been attached to the PC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 recognized USBs right after USBs were attached to the PC</a:t>
            </a:r>
          </a:p>
        </p:txBody>
      </p:sp>
    </p:spTree>
    <p:extLst>
      <p:ext uri="{BB962C8B-B14F-4D97-AF65-F5344CB8AC3E}">
        <p14:creationId xmlns:p14="http://schemas.microsoft.com/office/powerpoint/2010/main" val="422211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22.2 </a:t>
            </a:r>
            <a:r>
              <a:rPr lang="en-US" dirty="0"/>
              <a:t>Exam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50689"/>
            <a:ext cx="8605507" cy="22128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981357"/>
            <a:ext cx="481779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Search for </a:t>
            </a:r>
            <a:r>
              <a:rPr lang="en-US" dirty="0">
                <a:solidFill>
                  <a:srgbClr val="FF0000"/>
                </a:solidFill>
              </a:rPr>
              <a:t>SanDisk </a:t>
            </a:r>
            <a:r>
              <a:rPr lang="en-US" dirty="0" err="1">
                <a:solidFill>
                  <a:srgbClr val="FF0000"/>
                </a:solidFill>
              </a:rPr>
              <a:t>Cruzer</a:t>
            </a:r>
            <a:r>
              <a:rPr lang="en-US" dirty="0">
                <a:solidFill>
                  <a:srgbClr val="FF0000"/>
                </a:solidFill>
              </a:rPr>
              <a:t> Fit USB </a:t>
            </a:r>
            <a:r>
              <a:rPr lang="en-US" dirty="0"/>
              <a:t>via </a:t>
            </a:r>
            <a:r>
              <a:rPr lang="en-US" dirty="0">
                <a:solidFill>
                  <a:srgbClr val="007DB5"/>
                </a:solidFill>
              </a:rPr>
              <a:t>product ID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4742586"/>
            <a:ext cx="635526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Roboto"/>
              </a:rPr>
              <a:t>Z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' stands for Zulu time, which is also GMT and UTC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Roboto"/>
              </a:rPr>
              <a:t>UTC-&gt; EST convert: - 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5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Roboto"/>
              </a:rPr>
              <a:t>Note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: the timestamps are incorrect (one hour off -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6</a:t>
            </a:r>
            <a:r>
              <a:rPr lang="en-US" dirty="0">
                <a:solidFill>
                  <a:srgbClr val="202124"/>
                </a:solidFill>
                <a:latin typeface="Roboto"/>
              </a:rPr>
              <a:t> hours)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42443" y="3218075"/>
            <a:ext cx="2961645" cy="665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Connected Time After Reboot</a:t>
            </a:r>
          </a:p>
          <a:p>
            <a:pPr>
              <a:lnSpc>
                <a:spcPct val="107000"/>
              </a:lnSpc>
              <a:tabLst>
                <a:tab pos="1143000" algn="l"/>
              </a:tabLst>
            </a:pPr>
            <a:r>
              <a:rPr lang="en-US" dirty="0" err="1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Lastwrite</a:t>
            </a:r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Arial" panose="020B0604020202020204" pitchFamily="34" charset="0"/>
              </a:rPr>
              <a:t> 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23667" y="3378200"/>
            <a:ext cx="818776" cy="1824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798733" y="3747532"/>
            <a:ext cx="1343710" cy="70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1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22.3 </a:t>
            </a:r>
            <a:r>
              <a:rPr lang="en-US" dirty="0"/>
              <a:t>Exam </a:t>
            </a:r>
            <a:r>
              <a:rPr lang="en-US" dirty="0" err="1">
                <a:solidFill>
                  <a:srgbClr val="FF0000"/>
                </a:solidFill>
              </a:rPr>
              <a:t>USBStor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registry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83488" cy="4549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F598A0-1DB9-4254-B314-47BEB96681CC}"/>
              </a:ext>
            </a:extLst>
          </p:cNvPr>
          <p:cNvSpPr txBox="1"/>
          <p:nvPr/>
        </p:nvSpPr>
        <p:spPr>
          <a:xfrm>
            <a:off x="8570563" y="4045058"/>
            <a:ext cx="14371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What is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22.4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/>
              <a:t>xternal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emory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dirty="0"/>
              <a:t>evice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ana</a:t>
            </a:r>
            <a:r>
              <a:rPr lang="en-US" i="1" dirty="0">
                <a:solidFill>
                  <a:srgbClr val="FF0000"/>
                </a:solidFill>
              </a:rPr>
              <a:t>g</a:t>
            </a:r>
            <a:r>
              <a:rPr lang="en-US" dirty="0"/>
              <a:t>e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/>
              <a:t>en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insert a flash device like a USB key into a system</a:t>
            </a:r>
          </a:p>
          <a:p>
            <a:pPr lvl="1"/>
            <a:r>
              <a:rPr lang="en-US" i="1" dirty="0" err="1">
                <a:solidFill>
                  <a:srgbClr val="C00000"/>
                </a:solidFill>
              </a:rPr>
              <a:t>EMDMgmt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(i.e., a part of ReadyBoost) service looks at the device to determine its performance characteristics  </a:t>
            </a:r>
          </a:p>
          <a:p>
            <a:pPr lvl="2"/>
            <a:r>
              <a:rPr lang="en-US" dirty="0"/>
              <a:t>e.g., it's capabilities and see if it's suitable for use</a:t>
            </a:r>
          </a:p>
          <a:p>
            <a:pPr lvl="1"/>
            <a:r>
              <a:rPr lang="en-US" dirty="0"/>
              <a:t>Stores the results of its test in </a:t>
            </a:r>
            <a:r>
              <a:rPr lang="en-US" i="1" dirty="0">
                <a:solidFill>
                  <a:srgbClr val="007DB5"/>
                </a:solidFill>
              </a:rPr>
              <a:t>HKLM\SOFTWARE\Microsoft\Windows NT\CurrentVersion\</a:t>
            </a:r>
            <a:r>
              <a:rPr lang="en-US" i="1" dirty="0" err="1">
                <a:solidFill>
                  <a:srgbClr val="007DB5"/>
                </a:solidFill>
              </a:rPr>
              <a:t>Emdmgmt</a:t>
            </a:r>
            <a:r>
              <a:rPr lang="en-US" i="1" dirty="0">
                <a:solidFill>
                  <a:srgbClr val="007DB5"/>
                </a:solidFill>
              </a:rPr>
              <a:t>.</a:t>
            </a:r>
          </a:p>
          <a:p>
            <a:pPr lvl="2"/>
            <a:r>
              <a:rPr lang="en-US" dirty="0"/>
              <a:t>Contains</a:t>
            </a:r>
            <a:r>
              <a:rPr lang="en-US" i="1" dirty="0">
                <a:solidFill>
                  <a:srgbClr val="007DB5"/>
                </a:solidFill>
              </a:rPr>
              <a:t> Volume serial number</a:t>
            </a:r>
          </a:p>
          <a:p>
            <a:r>
              <a:rPr lang="en-GB" dirty="0"/>
              <a:t>ReadyBoost consists of a service implemented in</a:t>
            </a:r>
          </a:p>
          <a:p>
            <a:pPr lvl="1"/>
            <a:r>
              <a:rPr lang="en-GB" dirty="0"/>
              <a:t> </a:t>
            </a:r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%\System32\Emdmgmt.dll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that runs in a Service Host process, and</a:t>
            </a:r>
          </a:p>
          <a:p>
            <a:pPr lvl="1"/>
            <a:r>
              <a:rPr lang="en-GB" i="1" dirty="0">
                <a:solidFill>
                  <a:srgbClr val="C00000"/>
                </a:solidFill>
              </a:rPr>
              <a:t>%</a:t>
            </a:r>
            <a:r>
              <a:rPr lang="en-GB" i="1" dirty="0" err="1">
                <a:solidFill>
                  <a:srgbClr val="C00000"/>
                </a:solidFill>
              </a:rPr>
              <a:t>SystemRoot</a:t>
            </a:r>
            <a:r>
              <a:rPr lang="en-GB" i="1" dirty="0">
                <a:solidFill>
                  <a:srgbClr val="C00000"/>
                </a:solidFill>
              </a:rPr>
              <a:t>%\System32\Drivers\Ecache.sys</a:t>
            </a:r>
          </a:p>
          <a:p>
            <a:pPr lvl="2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 volume filter driver,</a:t>
            </a:r>
          </a:p>
        </p:txBody>
      </p:sp>
    </p:spTree>
    <p:extLst>
      <p:ext uri="{BB962C8B-B14F-4D97-AF65-F5344CB8AC3E}">
        <p14:creationId xmlns:p14="http://schemas.microsoft.com/office/powerpoint/2010/main" val="83213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4" y="583963"/>
            <a:ext cx="6275005" cy="56475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09739" y="1535839"/>
            <a:ext cx="496912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DB5"/>
                </a:solidFill>
              </a:rPr>
              <a:t>Volume serial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volume serial number is written to the volume by Windows each time it is formatted.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value is calculated using the current date and time, and can be easily viewed by opening a command prompt to the volume (i.e., </a:t>
            </a:r>
            <a:r>
              <a:rPr lang="en-US" sz="1600" i="1" dirty="0">
                <a:solidFill>
                  <a:srgbClr val="FF0000"/>
                </a:solidFill>
              </a:rPr>
              <a:t>C:\, D:\, </a:t>
            </a:r>
            <a:r>
              <a:rPr lang="en-US" sz="1600" dirty="0"/>
              <a:t>etc.) and typing the vol command.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11" y="4220043"/>
            <a:ext cx="4883453" cy="2011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5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22.5 </a:t>
            </a:r>
            <a:r>
              <a:rPr lang="en-US" i="1" dirty="0">
                <a:solidFill>
                  <a:srgbClr val="007DB5"/>
                </a:solidFill>
              </a:rPr>
              <a:t>MountPoints2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volume mount point is a drive or volume in Windows that is mounted to a folder that uses the NTFS file system. </a:t>
            </a:r>
          </a:p>
          <a:p>
            <a:pPr lvl="1"/>
            <a:r>
              <a:rPr lang="en-GB" dirty="0"/>
              <a:t>A mounted drive is assigned a drive path instead of a drive letter. </a:t>
            </a:r>
          </a:p>
          <a:p>
            <a:pPr lvl="1"/>
            <a:r>
              <a:rPr lang="en-GB" dirty="0"/>
              <a:t>Volume mount points enable you to exceed the 26-drive-letter limitation. </a:t>
            </a:r>
          </a:p>
          <a:p>
            <a:pPr lvl="1"/>
            <a:r>
              <a:rPr lang="en-GB" dirty="0"/>
              <a:t>By using volume mount points, you can graft, or mount, a target partition onto a folder on another physical disk.</a:t>
            </a:r>
            <a:endParaRPr lang="en-US" dirty="0"/>
          </a:p>
          <a:p>
            <a:r>
              <a:rPr lang="en-US" i="1" dirty="0">
                <a:solidFill>
                  <a:srgbClr val="C00000"/>
                </a:solidFill>
              </a:rPr>
              <a:t>MountPoints2</a:t>
            </a:r>
            <a:r>
              <a:rPr lang="en-US" dirty="0"/>
              <a:t> is a registry entry that stores data to USB devices/ removable hard drives</a:t>
            </a:r>
          </a:p>
          <a:p>
            <a:pPr lvl="1"/>
            <a:r>
              <a:rPr lang="en-US" dirty="0"/>
              <a:t>USB keys (removable device seen so far)</a:t>
            </a:r>
          </a:p>
          <a:p>
            <a:pPr lvl="1"/>
            <a:r>
              <a:rPr lang="en-US" dirty="0" err="1"/>
              <a:t>autorun</a:t>
            </a:r>
            <a:r>
              <a:rPr lang="en-US" dirty="0"/>
              <a:t> actions for various devices. </a:t>
            </a:r>
          </a:p>
          <a:p>
            <a:r>
              <a:rPr lang="en-US" dirty="0"/>
              <a:t>Contain GUID of a mount point</a:t>
            </a:r>
          </a:p>
          <a:p>
            <a:pPr lvl="1"/>
            <a:r>
              <a:rPr lang="en-US" dirty="0"/>
              <a:t>May need to correlate the Volume entries to those found in the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entries that begin with </a:t>
            </a:r>
            <a:r>
              <a:rPr lang="en-US" i="1" dirty="0"/>
              <a:t>"</a:t>
            </a:r>
            <a:r>
              <a:rPr lang="en-US" i="1" dirty="0">
                <a:solidFill>
                  <a:srgbClr val="FF0000"/>
                </a:solidFill>
              </a:rPr>
              <a:t>\??\Volume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2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62542"/>
            <a:ext cx="7509933" cy="6042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85933" y="3659686"/>
            <a:ext cx="23721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four mountpoint GUID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90533" y="3499082"/>
            <a:ext cx="1295400" cy="3773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  <a:stCxn id="5" idx="1"/>
          </p:cNvCxnSpPr>
          <p:nvPr/>
        </p:nvCxnSpPr>
        <p:spPr>
          <a:xfrm flipH="1">
            <a:off x="4676689" y="3844352"/>
            <a:ext cx="1309244" cy="296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76689" y="3899648"/>
            <a:ext cx="1309244" cy="5964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683611" y="3743714"/>
            <a:ext cx="1302322" cy="1327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19. </a:t>
            </a:r>
            <a:r>
              <a:rPr lang="en-US" dirty="0"/>
              <a:t>Where is the e-mail file located?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5208"/>
            <a:ext cx="7971882" cy="17511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4896008"/>
            <a:ext cx="329724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-r</a:t>
            </a:r>
            <a:r>
              <a:rPr lang="en-US" dirty="0"/>
              <a:t>: Recursive on directory entries</a:t>
            </a:r>
          </a:p>
          <a:p>
            <a:r>
              <a:rPr lang="en-US" b="1" dirty="0">
                <a:solidFill>
                  <a:srgbClr val="FF0000"/>
                </a:solidFill>
              </a:rPr>
              <a:t>-F</a:t>
            </a:r>
            <a:r>
              <a:rPr lang="en-US" dirty="0"/>
              <a:t>: Display only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424678"/>
            <a:ext cx="9951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20. </a:t>
            </a:r>
            <a:r>
              <a:rPr lang="en-US" sz="4400" dirty="0">
                <a:latin typeface="+mj-lt"/>
                <a:ea typeface="+mj-ea"/>
                <a:cs typeface="+mj-cs"/>
              </a:rPr>
              <a:t>What was the e-mail account used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795289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22.6 </a:t>
            </a:r>
            <a:r>
              <a:rPr lang="en-US" dirty="0"/>
              <a:t>Mounted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07258" cy="4351338"/>
          </a:xfrm>
        </p:spPr>
        <p:txBody>
          <a:bodyPr/>
          <a:lstStyle/>
          <a:p>
            <a:r>
              <a:rPr lang="en-US" dirty="0"/>
              <a:t>Devices attached to computer</a:t>
            </a:r>
          </a:p>
          <a:p>
            <a:pPr lvl="1"/>
            <a:r>
              <a:rPr lang="en-US" dirty="0"/>
              <a:t>Persistent volume name</a:t>
            </a:r>
          </a:p>
          <a:p>
            <a:pPr lvl="1"/>
            <a:r>
              <a:rPr lang="en-US" dirty="0"/>
              <a:t>Drive letter</a:t>
            </a:r>
          </a:p>
          <a:p>
            <a:pPr lvl="1"/>
            <a:r>
              <a:rPr lang="en-US" dirty="0"/>
              <a:t>GUID (unique internal identifier </a:t>
            </a:r>
            <a:r>
              <a:rPr lang="en-GB" sz="2400" dirty="0"/>
              <a:t>of a mount 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Disk/Drive Signature</a:t>
            </a:r>
          </a:p>
          <a:p>
            <a:r>
              <a:rPr lang="en-US" dirty="0"/>
              <a:t>Device types include</a:t>
            </a:r>
          </a:p>
          <a:p>
            <a:pPr lvl="1"/>
            <a:r>
              <a:rPr lang="en-US" dirty="0"/>
              <a:t>USB storage devices</a:t>
            </a:r>
          </a:p>
          <a:p>
            <a:pPr lvl="1"/>
            <a:r>
              <a:rPr lang="en-US" dirty="0"/>
              <a:t>DVD/CDROM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AD9707-08CC-4EC6-885C-4304654F8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599101"/>
              </p:ext>
            </p:extLst>
          </p:nvPr>
        </p:nvGraphicFramePr>
        <p:xfrm>
          <a:off x="6491459" y="1948376"/>
          <a:ext cx="3911600" cy="244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Get Free Icons: Hard Drive Icon. Galactica Icons. System Icons.  Professional Stock Icons and Free Sets - awicons.com">
            <a:extLst>
              <a:ext uri="{FF2B5EF4-FFF2-40B4-BE49-F238E27FC236}">
                <a16:creationId xmlns:a16="http://schemas.microsoft.com/office/drawing/2014/main" id="{A4BFA1EC-86E3-4831-A022-E387072B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95" y="5099538"/>
            <a:ext cx="1210994" cy="12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6501F-B0C0-4EEF-8267-5A19145BCEDF}"/>
              </a:ext>
            </a:extLst>
          </p:cNvPr>
          <p:cNvSpPr txBox="1"/>
          <p:nvPr/>
        </p:nvSpPr>
        <p:spPr>
          <a:xfrm>
            <a:off x="10158046" y="388268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16BBF-AEBF-4FE9-AF03-C9A4D1DE4621}"/>
              </a:ext>
            </a:extLst>
          </p:cNvPr>
          <p:cNvSpPr txBox="1"/>
          <p:nvPr/>
        </p:nvSpPr>
        <p:spPr>
          <a:xfrm>
            <a:off x="10344968" y="5469204"/>
            <a:ext cx="15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 Signature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1CE43A7-1E6E-4153-B7D2-3FDACE896420}"/>
              </a:ext>
            </a:extLst>
          </p:cNvPr>
          <p:cNvSpPr/>
          <p:nvPr/>
        </p:nvSpPr>
        <p:spPr>
          <a:xfrm rot="10800000">
            <a:off x="9601200" y="4393940"/>
            <a:ext cx="84992" cy="44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38857-4C39-46E9-B133-1D4D2ADAE86E}"/>
              </a:ext>
            </a:extLst>
          </p:cNvPr>
          <p:cNvCxnSpPr>
            <a:cxnSpLocks/>
          </p:cNvCxnSpPr>
          <p:nvPr/>
        </p:nvCxnSpPr>
        <p:spPr>
          <a:xfrm>
            <a:off x="8315178" y="5653870"/>
            <a:ext cx="19765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189C6B-5674-4558-A676-9EF1819BC17E}"/>
              </a:ext>
            </a:extLst>
          </p:cNvPr>
          <p:cNvSpPr txBox="1"/>
          <p:nvPr/>
        </p:nvSpPr>
        <p:spPr>
          <a:xfrm>
            <a:off x="8544439" y="5206273"/>
            <a:ext cx="651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 1</a:t>
            </a:r>
          </a:p>
          <a:p>
            <a:endParaRPr lang="en-US" dirty="0"/>
          </a:p>
          <a:p>
            <a:r>
              <a:rPr lang="en-US" dirty="0"/>
              <a:t>Vol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847B2-BEA1-4D70-92E5-A810ABB3BFDC}"/>
              </a:ext>
            </a:extLst>
          </p:cNvPr>
          <p:cNvSpPr txBox="1"/>
          <p:nvPr/>
        </p:nvSpPr>
        <p:spPr>
          <a:xfrm>
            <a:off x="8120546" y="578421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0E87-D06F-42A1-9968-B155B9B1FE42}"/>
              </a:ext>
            </a:extLst>
          </p:cNvPr>
          <p:cNvSpPr txBox="1"/>
          <p:nvPr/>
        </p:nvSpPr>
        <p:spPr>
          <a:xfrm>
            <a:off x="5470397" y="4876074"/>
            <a:ext cx="318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have to have a drive letter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35AB4-8312-45B3-9238-185F6D42BBF9}"/>
              </a:ext>
            </a:extLst>
          </p:cNvPr>
          <p:cNvCxnSpPr/>
          <p:nvPr/>
        </p:nvCxnSpPr>
        <p:spPr>
          <a:xfrm>
            <a:off x="8447259" y="5099538"/>
            <a:ext cx="207408" cy="24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7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00" y="823986"/>
            <a:ext cx="8458933" cy="56164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49581" y="1314718"/>
            <a:ext cx="337360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Drive/Disk Signature </a:t>
            </a:r>
            <a:r>
              <a:rPr lang="en-US" sz="1600" dirty="0"/>
              <a:t>is a unique ID number that Windows writes to a specific location inside the Master Boot Record (MBR) on the first sector of every hard drive that it sees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can use Drive signature to group disk and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disk-&gt; multiple volumes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2200" y="454654"/>
            <a:ext cx="332116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7030A0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use plugin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F051-2D9E-43BB-8EC8-603794F6E3B0}"/>
              </a:ext>
            </a:extLst>
          </p:cNvPr>
          <p:cNvSpPr/>
          <p:nvPr/>
        </p:nvSpPr>
        <p:spPr>
          <a:xfrm>
            <a:off x="1062200" y="2468880"/>
            <a:ext cx="4744240" cy="11734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FFA1-64CF-4A27-B000-2F208BF2D981}"/>
              </a:ext>
            </a:extLst>
          </p:cNvPr>
          <p:cNvSpPr/>
          <p:nvPr/>
        </p:nvSpPr>
        <p:spPr>
          <a:xfrm>
            <a:off x="1115540" y="4039356"/>
            <a:ext cx="4534268" cy="83058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962D7-B1B5-48A7-B7AC-1EEF10123AC9}"/>
              </a:ext>
            </a:extLst>
          </p:cNvPr>
          <p:cNvSpPr txBox="1"/>
          <p:nvPr/>
        </p:nvSpPr>
        <p:spPr>
          <a:xfrm>
            <a:off x="3178549" y="1730216"/>
            <a:ext cx="24179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C</a:t>
            </a:r>
            <a:r>
              <a:rPr lang="en-US" sz="1600" dirty="0"/>
              <a:t>: is the main partition, Disk has two partitions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6469F-9F63-4CBB-AAB3-ED79F0F2484A}"/>
              </a:ext>
            </a:extLst>
          </p:cNvPr>
          <p:cNvCxnSpPr/>
          <p:nvPr/>
        </p:nvCxnSpPr>
        <p:spPr>
          <a:xfrm flipH="1">
            <a:off x="2476500" y="2068770"/>
            <a:ext cx="1318260" cy="55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CAABAF-A21B-4E52-96EB-2C74B78BDE21}"/>
              </a:ext>
            </a:extLst>
          </p:cNvPr>
          <p:cNvSpPr txBox="1"/>
          <p:nvPr/>
        </p:nvSpPr>
        <p:spPr>
          <a:xfrm>
            <a:off x="6849581" y="4285369"/>
            <a:ext cx="210487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GUID of a mount point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2A953A-F767-457F-99FC-3E4205924991}"/>
              </a:ext>
            </a:extLst>
          </p:cNvPr>
          <p:cNvCxnSpPr/>
          <p:nvPr/>
        </p:nvCxnSpPr>
        <p:spPr>
          <a:xfrm flipH="1" flipV="1">
            <a:off x="5486400" y="3055620"/>
            <a:ext cx="1363181" cy="139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C07F36-6148-4C1C-9009-BB2F0E412E0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486401" y="3387358"/>
            <a:ext cx="1363180" cy="106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DFF9C-976A-44BB-8057-88B4B1F8FEB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541435" y="4454646"/>
            <a:ext cx="1308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EC05CD-8525-4D71-8159-8FF7EDF457C0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3728086"/>
            <a:ext cx="1341279" cy="72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21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06" y="1142133"/>
            <a:ext cx="7883210" cy="25789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17406" y="772801"/>
            <a:ext cx="360746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MountedDevices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406" y="3721056"/>
            <a:ext cx="7866500" cy="16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2213" y="635012"/>
            <a:ext cx="484760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View more details of mounted devices via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13" y="1004344"/>
            <a:ext cx="8832345" cy="52353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94558" y="1097477"/>
            <a:ext cx="240360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little endian: in bytes, Hex</a:t>
            </a:r>
          </a:p>
          <a:p>
            <a:r>
              <a:rPr lang="en-US" sz="1600" dirty="0"/>
              <a:t>Partition 1: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10,00,00</a:t>
            </a:r>
          </a:p>
          <a:p>
            <a:r>
              <a:rPr lang="en-US" sz="1600" dirty="0"/>
              <a:t>Partition 2: </a:t>
            </a:r>
            <a:r>
              <a:rPr lang="en-US" sz="1600" b="1" dirty="0"/>
              <a:t>0x </a:t>
            </a:r>
            <a:r>
              <a:rPr lang="en-US" sz="1600" dirty="0">
                <a:solidFill>
                  <a:srgbClr val="FFC000"/>
                </a:solidFill>
              </a:rPr>
              <a:t>06,50,00,00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dirty="0"/>
              <a:t>in sectors, Dec</a:t>
            </a:r>
          </a:p>
          <a:p>
            <a:r>
              <a:rPr lang="en-US" sz="1600" dirty="0"/>
              <a:t>Partition 1: </a:t>
            </a:r>
            <a:r>
              <a:rPr lang="en-US" sz="1600" dirty="0">
                <a:solidFill>
                  <a:srgbClr val="FFC000"/>
                </a:solidFill>
              </a:rPr>
              <a:t>2048</a:t>
            </a:r>
          </a:p>
          <a:p>
            <a:r>
              <a:rPr lang="en-US" sz="1600" dirty="0"/>
              <a:t>Partition 2: </a:t>
            </a:r>
            <a:r>
              <a:rPr lang="en-US" sz="1600" dirty="0">
                <a:solidFill>
                  <a:srgbClr val="FFC000"/>
                </a:solidFill>
              </a:rPr>
              <a:t>206848</a:t>
            </a:r>
          </a:p>
        </p:txBody>
      </p:sp>
    </p:spTree>
    <p:extLst>
      <p:ext uri="{BB962C8B-B14F-4D97-AF65-F5344CB8AC3E}">
        <p14:creationId xmlns:p14="http://schemas.microsoft.com/office/powerpoint/2010/main" val="248907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22.7 </a:t>
            </a:r>
            <a:r>
              <a:rPr lang="en-US" dirty="0"/>
              <a:t>Device (setup)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Devices are grouped into a </a:t>
            </a:r>
            <a:r>
              <a:rPr lang="en-US" dirty="0">
                <a:solidFill>
                  <a:srgbClr val="7030A0"/>
                </a:solidFill>
              </a:rPr>
              <a:t>device setup class</a:t>
            </a:r>
          </a:p>
          <a:p>
            <a:pPr lvl="1"/>
            <a:r>
              <a:rPr lang="en-US" dirty="0"/>
              <a:t>If devices have similar manner of </a:t>
            </a:r>
            <a:r>
              <a:rPr lang="en-US" dirty="0">
                <a:solidFill>
                  <a:srgbClr val="7030A0"/>
                </a:solidFill>
              </a:rPr>
              <a:t>set up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configuration</a:t>
            </a:r>
          </a:p>
          <a:p>
            <a:pPr lvl="1"/>
            <a:r>
              <a:rPr lang="en-US" dirty="0"/>
              <a:t>SCSI media changer devices are grouped into the </a:t>
            </a:r>
            <a:r>
              <a:rPr lang="en-US" i="1" dirty="0" err="1">
                <a:solidFill>
                  <a:srgbClr val="7030A0"/>
                </a:solidFill>
              </a:rPr>
              <a:t>MediumChanger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device setup class. </a:t>
            </a:r>
          </a:p>
          <a:p>
            <a:r>
              <a:rPr lang="en-US" dirty="0"/>
              <a:t>Microsoft defines setup classes for most devices. </a:t>
            </a:r>
          </a:p>
          <a:p>
            <a:pPr lvl="1"/>
            <a:r>
              <a:rPr lang="en-US" dirty="0"/>
              <a:t>OEMs can define new device setup classes, but only if none of the existing classes apply. </a:t>
            </a:r>
          </a:p>
          <a:p>
            <a:pPr lvl="1"/>
            <a:r>
              <a:rPr lang="en-US" dirty="0"/>
              <a:t>For example, a camera vendor does not have to define a new setup class because cameras fall under the Image setup class. </a:t>
            </a:r>
          </a:p>
          <a:p>
            <a:r>
              <a:rPr lang="en-US" dirty="0"/>
              <a:t>The device setup class GUID defines the </a:t>
            </a:r>
            <a:r>
              <a:rPr lang="en-US" i="1" dirty="0">
                <a:solidFill>
                  <a:srgbClr val="7030A0"/>
                </a:solidFill>
              </a:rPr>
              <a:t>..\</a:t>
            </a:r>
            <a:r>
              <a:rPr lang="en-US" i="1" dirty="0" err="1">
                <a:solidFill>
                  <a:srgbClr val="7030A0"/>
                </a:solidFill>
              </a:rPr>
              <a:t>CurrentControlSet</a:t>
            </a:r>
            <a:r>
              <a:rPr lang="en-US" i="1" dirty="0">
                <a:solidFill>
                  <a:srgbClr val="7030A0"/>
                </a:solidFill>
              </a:rPr>
              <a:t>\Control\</a:t>
            </a:r>
            <a:r>
              <a:rPr lang="en-US" i="1" dirty="0" err="1">
                <a:solidFill>
                  <a:srgbClr val="7030A0"/>
                </a:solidFill>
              </a:rPr>
              <a:t>DeviceClass</a:t>
            </a:r>
            <a:r>
              <a:rPr lang="en-US" i="1" dirty="0">
                <a:solidFill>
                  <a:srgbClr val="7030A0"/>
                </a:solidFill>
              </a:rPr>
              <a:t>\{</a:t>
            </a:r>
            <a:r>
              <a:rPr lang="en-US" i="1" dirty="0" err="1">
                <a:solidFill>
                  <a:srgbClr val="7030A0"/>
                </a:solidFill>
              </a:rPr>
              <a:t>ClassGuid</a:t>
            </a:r>
            <a:r>
              <a:rPr lang="en-US" i="1" dirty="0">
                <a:solidFill>
                  <a:srgbClr val="7030A0"/>
                </a:solidFill>
              </a:rPr>
              <a:t>} </a:t>
            </a:r>
            <a:r>
              <a:rPr lang="en-US" dirty="0"/>
              <a:t>registry key</a:t>
            </a:r>
          </a:p>
        </p:txBody>
      </p:sp>
    </p:spTree>
    <p:extLst>
      <p:ext uri="{BB962C8B-B14F-4D97-AF65-F5344CB8AC3E}">
        <p14:creationId xmlns:p14="http://schemas.microsoft.com/office/powerpoint/2010/main" val="2350831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2" y="1639888"/>
            <a:ext cx="9948528" cy="46643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4892" y="1270556"/>
            <a:ext cx="644958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007DB5"/>
                </a:solidFill>
              </a:rPr>
              <a:t>device setup classes </a:t>
            </a:r>
            <a:r>
              <a:rPr lang="en-US" dirty="0"/>
              <a:t>and particular devices under the classes</a:t>
            </a:r>
            <a:endParaRPr lang="en-US" i="1" dirty="0">
              <a:solidFill>
                <a:srgbClr val="007DB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39" y="0"/>
            <a:ext cx="4482086" cy="1270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2D1C6B-E689-4935-AA83-5FAC1F49096E}"/>
              </a:ext>
            </a:extLst>
          </p:cNvPr>
          <p:cNvCxnSpPr/>
          <p:nvPr/>
        </p:nvCxnSpPr>
        <p:spPr>
          <a:xfrm flipH="1">
            <a:off x="8907780" y="3040380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F4850-67AD-4763-9EC3-A272DEF159A8}"/>
              </a:ext>
            </a:extLst>
          </p:cNvPr>
          <p:cNvCxnSpPr/>
          <p:nvPr/>
        </p:nvCxnSpPr>
        <p:spPr>
          <a:xfrm flipH="1">
            <a:off x="8907780" y="4951412"/>
            <a:ext cx="579120" cy="2971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34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22.8 </a:t>
            </a:r>
            <a:r>
              <a:rPr lang="en-US" dirty="0"/>
              <a:t>Volume information Cache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49375"/>
          </a:xfrm>
        </p:spPr>
        <p:txBody>
          <a:bodyPr/>
          <a:lstStyle/>
          <a:p>
            <a:r>
              <a:rPr lang="en-US" i="1" dirty="0">
                <a:solidFill>
                  <a:srgbClr val="007DB5"/>
                </a:solidFill>
              </a:rPr>
              <a:t>Windows Search </a:t>
            </a:r>
            <a:r>
              <a:rPr lang="en-US" dirty="0"/>
              <a:t>registry is to help search function</a:t>
            </a:r>
          </a:p>
          <a:p>
            <a:r>
              <a:rPr lang="en-US" i="1" dirty="0" err="1">
                <a:solidFill>
                  <a:srgbClr val="007DB5"/>
                </a:solidFill>
              </a:rPr>
              <a:t>VolumeInfoCache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sub-key of </a:t>
            </a:r>
            <a:r>
              <a:rPr lang="en-US" i="1" dirty="0">
                <a:solidFill>
                  <a:srgbClr val="007DB5"/>
                </a:solidFill>
              </a:rPr>
              <a:t>Windows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4021"/>
            <a:ext cx="7578973" cy="2051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1237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99" y="238069"/>
            <a:ext cx="5189670" cy="6195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16092" y="492069"/>
            <a:ext cx="3395807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Exam Volume Infor Cache from </a:t>
            </a:r>
            <a:r>
              <a:rPr lang="en-US" dirty="0">
                <a:solidFill>
                  <a:srgbClr val="007DB5"/>
                </a:solidFill>
              </a:rPr>
              <a:t>Windows Search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20835"/>
              </p:ext>
            </p:extLst>
          </p:nvPr>
        </p:nvGraphicFramePr>
        <p:xfrm>
          <a:off x="649224" y="978407"/>
          <a:ext cx="10680191" cy="5166870"/>
        </p:xfrm>
        <a:graphic>
          <a:graphicData uri="http://schemas.openxmlformats.org/drawingml/2006/table">
            <a:tbl>
              <a:tblPr firstRow="1" firstCol="1" bandRow="1"/>
              <a:tblGrid>
                <a:gridCol w="181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7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309">
                <a:tc rowSpan="3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Possible Answer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 Name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 Name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Serial No.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First Connected Time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Connected Time After Reboot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4C530012450531101593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2015-03-23  14:31:10  Mon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09:38:00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SanDisk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Cruzer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Fit USB Device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IAMAN $_@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4C530012550531106501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09:58:32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2015-03-24 09:58:33  Tue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61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Considerations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- ‘First Connected Time’ can be identified from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SetupAPI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Log.  (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C:\Windows\inf\setupapi.dev.log)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MountedDevices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Enum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\USBSTOR\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\{a5dcbf10-6530-11d2-901f-00c04fb951ed}\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HKLM\SYSTEM\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ControlSet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###\Control\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DeviceClasses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\{53f56307-b6bf-11d0-94f2-00a0c91efb8b}\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HKU\informant\Software\Microsoft\Windows\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CurrentVersion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\Explorer\MountPoints2\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HKLM\SOFTWARE\Microsoft\Windows Search\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VolumeInfoCache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\E:  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timestamp: 2015-03-24 09:58:34  Tue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value: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VolumeLabel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     &gt; data:  ‘IAMAN $_@’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\Windows\System32\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winevt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\Logs\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System.evtx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 (Event ID: 20001, 20003…)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6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771"/>
          <a:stretch/>
        </p:blipFill>
        <p:spPr>
          <a:xfrm>
            <a:off x="1703713" y="4817686"/>
            <a:ext cx="7315668" cy="9980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713" y="1566652"/>
            <a:ext cx="7315668" cy="2648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13" y="4215427"/>
            <a:ext cx="7315668" cy="602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03712" y="1197320"/>
            <a:ext cx="492568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/>
              <a:t>Show Volume information Cache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21. </a:t>
            </a:r>
            <a:r>
              <a:rPr lang="en-US" dirty="0"/>
              <a:t>List all e-mails of the suspect. If possible, identify deleted e-mails.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email extracting tool: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Copy .</a:t>
            </a:r>
            <a:r>
              <a:rPr lang="en-US" i="1" dirty="0" err="1">
                <a:solidFill>
                  <a:srgbClr val="007DB5"/>
                </a:solidFill>
              </a:rPr>
              <a:t>ost</a:t>
            </a:r>
            <a:r>
              <a:rPr lang="en-US" dirty="0"/>
              <a:t> file from a DD image</a:t>
            </a:r>
          </a:p>
          <a:p>
            <a:r>
              <a:rPr lang="en-US" dirty="0"/>
              <a:t>Extract email via </a:t>
            </a:r>
            <a:r>
              <a:rPr lang="en-US" i="1" dirty="0" err="1">
                <a:solidFill>
                  <a:srgbClr val="007DB5"/>
                </a:solidFill>
              </a:rPr>
              <a:t>libpff</a:t>
            </a:r>
            <a:endParaRPr lang="en-US" i="1" dirty="0">
              <a:solidFill>
                <a:srgbClr val="007DB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libpff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libpff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</a:t>
            </a:r>
            <a:r>
              <a:rPr lang="en-US" dirty="0">
                <a:solidFill>
                  <a:srgbClr val="007DB5"/>
                </a:solidFill>
              </a:rPr>
              <a:t>P</a:t>
            </a:r>
            <a:r>
              <a:rPr lang="en-US" dirty="0"/>
              <a:t>ersonal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older </a:t>
            </a:r>
            <a:r>
              <a:rPr lang="en-US" dirty="0">
                <a:solidFill>
                  <a:srgbClr val="007DB5"/>
                </a:solidFill>
              </a:rPr>
              <a:t>F</a:t>
            </a:r>
            <a:r>
              <a:rPr lang="en-US" dirty="0"/>
              <a:t>ile (</a:t>
            </a:r>
            <a:r>
              <a:rPr lang="en-US" i="1" dirty="0">
                <a:solidFill>
                  <a:srgbClr val="007DB5"/>
                </a:solidFill>
              </a:rPr>
              <a:t>PFF</a:t>
            </a:r>
            <a:r>
              <a:rPr lang="en-US" dirty="0"/>
              <a:t>) and the Offline Folder File (OFF) format.</a:t>
            </a:r>
          </a:p>
          <a:p>
            <a:pPr lvl="1"/>
            <a:r>
              <a:rPr lang="en-US" dirty="0"/>
              <a:t>These format are used by Microsoft Outlook to store email, contacts and other data.</a:t>
            </a:r>
          </a:p>
          <a:p>
            <a:r>
              <a:rPr lang="en-US" dirty="0"/>
              <a:t>Support file types</a:t>
            </a:r>
          </a:p>
          <a:p>
            <a:pPr lvl="1"/>
            <a:r>
              <a:rPr lang="en-US" dirty="0"/>
              <a:t>PAB (Personal Address Book)</a:t>
            </a:r>
          </a:p>
          <a:p>
            <a:pPr lvl="1"/>
            <a:r>
              <a:rPr lang="en-US" dirty="0"/>
              <a:t>PST (Personal Storage Table)</a:t>
            </a:r>
          </a:p>
          <a:p>
            <a:pPr lvl="1"/>
            <a:r>
              <a:rPr lang="en-US" dirty="0"/>
              <a:t>OST (Offline Storage Table)</a:t>
            </a:r>
          </a:p>
          <a:p>
            <a:r>
              <a:rPr lang="en-US" i="1" dirty="0">
                <a:solidFill>
                  <a:srgbClr val="007DB5"/>
                </a:solidFill>
              </a:rPr>
              <a:t>https://github.com/libyal/libpff</a:t>
            </a:r>
          </a:p>
        </p:txBody>
      </p:sp>
    </p:spTree>
    <p:extLst>
      <p:ext uri="{BB962C8B-B14F-4D97-AF65-F5344CB8AC3E}">
        <p14:creationId xmlns:p14="http://schemas.microsoft.com/office/powerpoint/2010/main" val="330113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83" y="1667203"/>
            <a:ext cx="5547841" cy="1219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83" y="3589773"/>
            <a:ext cx="7895004" cy="222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1151458" y="1297871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5"/>
                </a:solidFill>
              </a:rPr>
              <a:t>pffexport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BFC88-7247-46E4-98DC-07037D34520C}"/>
              </a:ext>
            </a:extLst>
          </p:cNvPr>
          <p:cNvSpPr txBox="1"/>
          <p:nvPr/>
        </p:nvSpPr>
        <p:spPr>
          <a:xfrm>
            <a:off x="1182383" y="3220441"/>
            <a:ext cx="2572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1504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3067"/>
            <a:ext cx="7834134" cy="2129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17549"/>
            <a:ext cx="7212342" cy="1628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52A74-8C1C-438D-8436-71440BF54E7F}"/>
              </a:ext>
            </a:extLst>
          </p:cNvPr>
          <p:cNvSpPr txBox="1"/>
          <p:nvPr/>
        </p:nvSpPr>
        <p:spPr>
          <a:xfrm>
            <a:off x="838200" y="1803879"/>
            <a:ext cx="37193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libpff</a:t>
            </a:r>
            <a:r>
              <a:rPr lang="en-US" dirty="0"/>
              <a:t> via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C1DF4-4C83-45E3-8D18-24F35FDD1407}"/>
              </a:ext>
            </a:extLst>
          </p:cNvPr>
          <p:cNvSpPr txBox="1"/>
          <p:nvPr/>
        </p:nvSpPr>
        <p:spPr>
          <a:xfrm>
            <a:off x="838200" y="4375223"/>
            <a:ext cx="28048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contents of tar.gz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351068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384"/>
            <a:ext cx="6120090" cy="13274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04"/>
          <a:stretch/>
        </p:blipFill>
        <p:spPr>
          <a:xfrm>
            <a:off x="838200" y="3727677"/>
            <a:ext cx="5203205" cy="707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70677"/>
            <a:ext cx="6072124" cy="69420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Alternative Installation from source code</a:t>
            </a:r>
          </a:p>
        </p:txBody>
      </p:sp>
    </p:spTree>
    <p:extLst>
      <p:ext uri="{BB962C8B-B14F-4D97-AF65-F5344CB8AC3E}">
        <p14:creationId xmlns:p14="http://schemas.microsoft.com/office/powerpoint/2010/main" val="7648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0448" b="15124"/>
          <a:stretch/>
        </p:blipFill>
        <p:spPr>
          <a:xfrm>
            <a:off x="1226303" y="1257409"/>
            <a:ext cx="8213119" cy="1030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2860" r="3957" b="14926"/>
          <a:stretch/>
        </p:blipFill>
        <p:spPr>
          <a:xfrm>
            <a:off x="1238592" y="3076176"/>
            <a:ext cx="5851526" cy="9331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421353" y="1703459"/>
            <a:ext cx="30712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-t</a:t>
            </a:r>
            <a:r>
              <a:rPr lang="en-US" sz="1600" dirty="0"/>
              <a:t>:     specify the </a:t>
            </a:r>
            <a:r>
              <a:rPr lang="en-US" sz="1600" dirty="0" err="1"/>
              <a:t>basename</a:t>
            </a:r>
            <a:r>
              <a:rPr lang="en-US" sz="1600" dirty="0"/>
              <a:t> of the target directory to export to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25856" b="17678"/>
          <a:stretch/>
        </p:blipFill>
        <p:spPr>
          <a:xfrm>
            <a:off x="1238592" y="4756864"/>
            <a:ext cx="5710848" cy="734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F3BB5B-7D36-478C-98B7-AB880380E42C}"/>
              </a:ext>
            </a:extLst>
          </p:cNvPr>
          <p:cNvSpPr txBox="1"/>
          <p:nvPr/>
        </p:nvSpPr>
        <p:spPr>
          <a:xfrm>
            <a:off x="1250879" y="4387532"/>
            <a:ext cx="381799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the default output 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26303" y="2697935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Extract emails via </a:t>
            </a:r>
            <a:r>
              <a:rPr lang="en-US" i="1" dirty="0" err="1">
                <a:solidFill>
                  <a:srgbClr val="007DB5"/>
                </a:solidFill>
              </a:rPr>
              <a:t>pffexport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A7FC-44C0-41E2-B549-067085A8A347}"/>
              </a:ext>
            </a:extLst>
          </p:cNvPr>
          <p:cNvSpPr txBox="1"/>
          <p:nvPr/>
        </p:nvSpPr>
        <p:spPr>
          <a:xfrm>
            <a:off x="1214012" y="888077"/>
            <a:ext cx="4102135" cy="37825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Copy email to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163193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31349</TotalTime>
  <Words>2415</Words>
  <Application>Microsoft Office PowerPoint</Application>
  <PresentationFormat>Widescreen</PresentationFormat>
  <Paragraphs>330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Roboto</vt:lpstr>
      <vt:lpstr>Segoe UI</vt:lpstr>
      <vt:lpstr>Times New Roman</vt:lpstr>
      <vt:lpstr>Office Theme</vt:lpstr>
      <vt:lpstr>Investigate Data Leakage Case </vt:lpstr>
      <vt:lpstr>18. What application was used for e-mail communication?</vt:lpstr>
      <vt:lpstr>19. Where is the e-mail file located?</vt:lpstr>
      <vt:lpstr>21. List all e-mails of the suspect. If possible, identify deleted e-mails.</vt:lpstr>
      <vt:lpstr>libpff</vt:lpstr>
      <vt:lpstr>PowerPoint Presentation</vt:lpstr>
      <vt:lpstr>(Optional) Alternative Installation from source code</vt:lpstr>
      <vt:lpstr>(Optional) Alternative Installation from source code</vt:lpstr>
      <vt:lpstr>PowerPoint Presentation</vt:lpstr>
      <vt:lpstr>PowerPoint Presentation</vt:lpstr>
      <vt:lpstr>PowerPoint Presentation</vt:lpstr>
      <vt:lpstr>PowerPoint Presentation</vt:lpstr>
      <vt:lpstr>22. List external storage devices attached to PC.</vt:lpstr>
      <vt:lpstr>22.0 Understand Plug and Play (PnP) Manager </vt:lpstr>
      <vt:lpstr>Disk, Partition, Volume, Mountpoint</vt:lpstr>
      <vt:lpstr>What information want to exam?</vt:lpstr>
      <vt:lpstr>PowerPoint Presentation</vt:lpstr>
      <vt:lpstr>Other Locations to exam</vt:lpstr>
      <vt:lpstr>22.1 SetupAPI</vt:lpstr>
      <vt:lpstr>22.1 SetupAPI Log</vt:lpstr>
      <vt:lpstr>PowerPoint Presentation</vt:lpstr>
      <vt:lpstr>PowerPoint Presentation</vt:lpstr>
      <vt:lpstr>PowerPoint Presentation</vt:lpstr>
      <vt:lpstr>22.2 Exam SanDisk Cruzer Fit USB registry</vt:lpstr>
      <vt:lpstr>22.3 Exam USBStor registry</vt:lpstr>
      <vt:lpstr>22.4 External Memory Device Management </vt:lpstr>
      <vt:lpstr>PowerPoint Presentation</vt:lpstr>
      <vt:lpstr>22.5 MountPoints2</vt:lpstr>
      <vt:lpstr>PowerPoint Presentation</vt:lpstr>
      <vt:lpstr>22.6 Mounted Devices</vt:lpstr>
      <vt:lpstr>PowerPoint Presentation</vt:lpstr>
      <vt:lpstr>PowerPoint Presentation</vt:lpstr>
      <vt:lpstr>PowerPoint Presentation</vt:lpstr>
      <vt:lpstr>22.7 Device (setup) classes</vt:lpstr>
      <vt:lpstr>PowerPoint Presentation</vt:lpstr>
      <vt:lpstr>22.8 Volume information Cache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2301</cp:revision>
  <dcterms:created xsi:type="dcterms:W3CDTF">2020-09-14T14:43:27Z</dcterms:created>
  <dcterms:modified xsi:type="dcterms:W3CDTF">2022-03-29T23:35:19Z</dcterms:modified>
</cp:coreProperties>
</file>