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283" r:id="rId11"/>
    <p:sldId id="284" r:id="rId12"/>
    <p:sldId id="285" r:id="rId13"/>
    <p:sldId id="330" r:id="rId14"/>
    <p:sldId id="331" r:id="rId15"/>
    <p:sldId id="333" r:id="rId16"/>
    <p:sldId id="286" r:id="rId17"/>
    <p:sldId id="304" r:id="rId18"/>
    <p:sldId id="336" r:id="rId19"/>
    <p:sldId id="338" r:id="rId20"/>
    <p:sldId id="340" r:id="rId21"/>
    <p:sldId id="337" r:id="rId22"/>
    <p:sldId id="342" r:id="rId23"/>
    <p:sldId id="339" r:id="rId24"/>
    <p:sldId id="343" r:id="rId25"/>
    <p:sldId id="341" r:id="rId26"/>
    <p:sldId id="344" r:id="rId27"/>
    <p:sldId id="3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59B01-3D4E-001E-8AD2-FCA96CE0C2FB}" v="1" dt="2021-06-04T01:30:34.654"/>
    <p1510:client id="{FB577241-4425-4C64-9080-05519391FB98}" v="1" dt="2021-04-23T20:03:15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08" autoAdjust="0"/>
  </p:normalViewPr>
  <p:slideViewPr>
    <p:cSldViewPr snapToGrid="0">
      <p:cViewPr varScale="1">
        <p:scale>
          <a:sx n="96" d="100"/>
          <a:sy n="96" d="100"/>
        </p:scale>
        <p:origin x="7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  <pc:spChg chg="mod">
          <ac:chgData name="Weifeng Xu" userId="e7aed605-a3dd-4d5a-a692-a87037af107b" providerId="ADAL" clId="{4DC338DC-19C7-41EB-B9B2-C1FF8A2AEED8}" dt="2021-03-19T15:30:07.079" v="417" actId="20577"/>
          <ac:spMkLst>
            <pc:docMk/>
            <pc:sldMk cId="2351248153" sldId="279"/>
            <ac:spMk id="5" creationId="{F87B1FB8-0908-4171-A519-16EF28AF26AA}"/>
          </ac:spMkLst>
        </pc:spChg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  <pc:spChg chg="add mod">
          <ac:chgData name="Weifeng Xu" userId="e7aed605-a3dd-4d5a-a692-a87037af107b" providerId="ADAL" clId="{4DC338DC-19C7-41EB-B9B2-C1FF8A2AEED8}" dt="2021-03-19T18:30:24.018" v="737" actId="20577"/>
          <ac:spMkLst>
            <pc:docMk/>
            <pc:sldMk cId="1345239187" sldId="283"/>
            <ac:spMk id="17" creationId="{D6C1026C-2937-4BAA-ADF2-9D75223C6C65}"/>
          </ac:spMkLst>
        </pc:spChg>
        <pc:cxnChg chg="add mod">
          <ac:chgData name="Weifeng Xu" userId="e7aed605-a3dd-4d5a-a692-a87037af107b" providerId="ADAL" clId="{4DC338DC-19C7-41EB-B9B2-C1FF8A2AEED8}" dt="2021-03-19T18:20:37.609" v="643" actId="14100"/>
          <ac:cxnSpMkLst>
            <pc:docMk/>
            <pc:sldMk cId="1345239187" sldId="283"/>
            <ac:cxnSpMk id="19" creationId="{93A64FB6-F240-4474-BEBF-5D148AE07333}"/>
          </ac:cxnSpMkLst>
        </pc:cxnChg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  <pc:spChg chg="mod">
          <ac:chgData name="Weifeng Xu" userId="e7aed605-a3dd-4d5a-a692-a87037af107b" providerId="ADAL" clId="{4DC338DC-19C7-41EB-B9B2-C1FF8A2AEED8}" dt="2021-03-19T15:24:56.830" v="350" actId="207"/>
          <ac:spMkLst>
            <pc:docMk/>
            <pc:sldMk cId="988206790" sldId="284"/>
            <ac:spMk id="2" creationId="{E488F4A4-1CE3-47D6-A954-6C249D402CC3}"/>
          </ac:spMkLst>
        </pc:spChg>
        <pc:spChg chg="mod">
          <ac:chgData name="Weifeng Xu" userId="e7aed605-a3dd-4d5a-a692-a87037af107b" providerId="ADAL" clId="{4DC338DC-19C7-41EB-B9B2-C1FF8A2AEED8}" dt="2021-03-19T18:48:20.923" v="783" actId="20577"/>
          <ac:spMkLst>
            <pc:docMk/>
            <pc:sldMk cId="988206790" sldId="284"/>
            <ac:spMk id="9" creationId="{2443979E-828B-44B0-BCFF-85FB351A1506}"/>
          </ac:spMkLst>
        </pc:spChg>
        <pc:spChg chg="mod">
          <ac:chgData name="Weifeng Xu" userId="e7aed605-a3dd-4d5a-a692-a87037af107b" providerId="ADAL" clId="{4DC338DC-19C7-41EB-B9B2-C1FF8A2AEED8}" dt="2021-03-19T18:47:40.879" v="780" actId="108"/>
          <ac:spMkLst>
            <pc:docMk/>
            <pc:sldMk cId="988206790" sldId="284"/>
            <ac:spMk id="13" creationId="{94F595B8-4AB1-44F1-BA5E-EC04FABB8BFD}"/>
          </ac:spMkLst>
        </pc:spChg>
        <pc:spChg chg="mod">
          <ac:chgData name="Weifeng Xu" userId="e7aed605-a3dd-4d5a-a692-a87037af107b" providerId="ADAL" clId="{4DC338DC-19C7-41EB-B9B2-C1FF8A2AEED8}" dt="2021-03-19T18:20:07.477" v="640" actId="313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4DC338DC-19C7-41EB-B9B2-C1FF8A2AEED8}" dt="2021-03-19T16:43:27.038" v="559" actId="14100"/>
          <ac:spMkLst>
            <pc:docMk/>
            <pc:sldMk cId="988206790" sldId="284"/>
            <ac:spMk id="19" creationId="{3632710B-1FA7-404D-A106-B6791979CC92}"/>
          </ac:spMkLst>
        </pc:spChg>
        <pc:cxnChg chg="add del mod">
          <ac:chgData name="Weifeng Xu" userId="e7aed605-a3dd-4d5a-a692-a87037af107b" providerId="ADAL" clId="{4DC338DC-19C7-41EB-B9B2-C1FF8A2AEED8}" dt="2021-03-19T16:43:14.924" v="556"/>
          <ac:cxnSpMkLst>
            <pc:docMk/>
            <pc:sldMk cId="988206790" sldId="284"/>
            <ac:cxnSpMk id="16" creationId="{ECF43A57-1BEA-4739-930F-7421E8847C14}"/>
          </ac:cxnSpMkLst>
        </pc:cxnChg>
        <pc:cxnChg chg="add del mod">
          <ac:chgData name="Weifeng Xu" userId="e7aed605-a3dd-4d5a-a692-a87037af107b" providerId="ADAL" clId="{4DC338DC-19C7-41EB-B9B2-C1FF8A2AEED8}" dt="2021-03-19T16:43:14.924" v="556"/>
          <ac:cxnSpMkLst>
            <pc:docMk/>
            <pc:sldMk cId="988206790" sldId="284"/>
            <ac:cxnSpMk id="17" creationId="{D104E249-8E0B-4EF3-A9A1-2DD8BCD547AD}"/>
          </ac:cxnSpMkLst>
        </pc:cxnChg>
        <pc:cxnChg chg="del mod">
          <ac:chgData name="Weifeng Xu" userId="e7aed605-a3dd-4d5a-a692-a87037af107b" providerId="ADAL" clId="{4DC338DC-19C7-41EB-B9B2-C1FF8A2AEED8}" dt="2021-03-19T16:43:29.281" v="560" actId="478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4DC338DC-19C7-41EB-B9B2-C1FF8A2AEED8}" dt="2021-03-19T16:43:27.038" v="559" actId="14100"/>
          <ac:cxnSpMkLst>
            <pc:docMk/>
            <pc:sldMk cId="988206790" sldId="284"/>
            <ac:cxnSpMk id="21" creationId="{C4D7AED0-B385-4814-913D-27C919A72C64}"/>
          </ac:cxnSpMkLst>
        </pc:cxnChg>
        <pc:cxnChg chg="mod">
          <ac:chgData name="Weifeng Xu" userId="e7aed605-a3dd-4d5a-a692-a87037af107b" providerId="ADAL" clId="{4DC338DC-19C7-41EB-B9B2-C1FF8A2AEED8}" dt="2021-03-19T16:43:32.455" v="561" actId="14100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4DC338DC-19C7-41EB-B9B2-C1FF8A2AEED8}" dt="2021-03-19T16:43:38.549" v="562" actId="14100"/>
          <ac:cxnSpMkLst>
            <pc:docMk/>
            <pc:sldMk cId="988206790" sldId="284"/>
            <ac:cxnSpMk id="25" creationId="{55F07305-A1B2-48A5-A082-327E228B96C8}"/>
          </ac:cxnSpMkLst>
        </pc:cxnChg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  <pc:spChg chg="mod">
          <ac:chgData name="Weifeng Xu" userId="e7aed605-a3dd-4d5a-a692-a87037af107b" providerId="ADAL" clId="{4DC338DC-19C7-41EB-B9B2-C1FF8A2AEED8}" dt="2021-03-19T15:35:44.750" v="550" actId="20577"/>
          <ac:spMkLst>
            <pc:docMk/>
            <pc:sldMk cId="848153081" sldId="285"/>
            <ac:spMk id="6" creationId="{8994CAEB-0C67-4DC2-868A-0EC8EA0E009F}"/>
          </ac:spMkLst>
        </pc:spChg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  <pc:spChg chg="mod">
          <ac:chgData name="Weifeng Xu" userId="e7aed605-a3dd-4d5a-a692-a87037af107b" providerId="ADAL" clId="{4DC338DC-19C7-41EB-B9B2-C1FF8A2AEED8}" dt="2021-03-19T18:59:07.222" v="826" actId="6549"/>
          <ac:spMkLst>
            <pc:docMk/>
            <pc:sldMk cId="319929686" sldId="286"/>
            <ac:spMk id="3" creationId="{745C6610-12AA-47FC-875A-E31345E9B563}"/>
          </ac:spMkLst>
        </pc:spChg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9T19:02:11.523" v="829" actId="108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19T18:57:28.919" v="823" actId="207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19T18:34:53.401" v="753" actId="20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  <pc:spChg chg="del">
          <ac:chgData name="Weifeng Xu" userId="e7aed605-a3dd-4d5a-a692-a87037af107b" providerId="ADAL" clId="{4DC338DC-19C7-41EB-B9B2-C1FF8A2AEED8}" dt="2021-03-16T13:43:56.845" v="83" actId="700"/>
          <ac:spMkLst>
            <pc:docMk/>
            <pc:sldMk cId="3494595657" sldId="334"/>
            <ac:spMk id="2" creationId="{63B86DF2-D198-471D-87BF-12E2FA9C6625}"/>
          </ac:spMkLst>
        </pc:spChg>
        <pc:spChg chg="add mod">
          <ac:chgData name="Weifeng Xu" userId="e7aed605-a3dd-4d5a-a692-a87037af107b" providerId="ADAL" clId="{4DC338DC-19C7-41EB-B9B2-C1FF8A2AEED8}" dt="2021-03-16T13:46:38.195" v="114" actId="207"/>
          <ac:spMkLst>
            <pc:docMk/>
            <pc:sldMk cId="3494595657" sldId="334"/>
            <ac:spMk id="4" creationId="{5F1AE879-09D3-47B8-8DA7-90BB33DFF086}"/>
          </ac:spMkLst>
        </pc:spChg>
        <pc:spChg chg="add del mod">
          <ac:chgData name="Weifeng Xu" userId="e7aed605-a3dd-4d5a-a692-a87037af107b" providerId="ADAL" clId="{4DC338DC-19C7-41EB-B9B2-C1FF8A2AEED8}" dt="2021-03-16T13:49:32.162" v="129" actId="478"/>
          <ac:spMkLst>
            <pc:docMk/>
            <pc:sldMk cId="3494595657" sldId="334"/>
            <ac:spMk id="5" creationId="{1CD5BD23-30AD-4095-8BC1-DFE8271F5761}"/>
          </ac:spMkLst>
        </pc:spChg>
        <pc:spChg chg="add mod">
          <ac:chgData name="Weifeng Xu" userId="e7aed605-a3dd-4d5a-a692-a87037af107b" providerId="ADAL" clId="{4DC338DC-19C7-41EB-B9B2-C1FF8A2AEED8}" dt="2021-03-16T13:50:29.350" v="135" actId="207"/>
          <ac:spMkLst>
            <pc:docMk/>
            <pc:sldMk cId="3494595657" sldId="334"/>
            <ac:spMk id="6" creationId="{848EEE1A-B51D-4C0B-ABD6-976B9970F598}"/>
          </ac:spMkLst>
        </pc:spChg>
        <pc:spChg chg="add mod">
          <ac:chgData name="Weifeng Xu" userId="e7aed605-a3dd-4d5a-a692-a87037af107b" providerId="ADAL" clId="{4DC338DC-19C7-41EB-B9B2-C1FF8A2AEED8}" dt="2021-03-16T13:50:40.155" v="137" actId="1076"/>
          <ac:spMkLst>
            <pc:docMk/>
            <pc:sldMk cId="3494595657" sldId="334"/>
            <ac:spMk id="7" creationId="{64615C64-EF55-4387-9BCC-B96A51C6B094}"/>
          </ac:spMkLst>
        </pc:spChg>
        <pc:spChg chg="add mod">
          <ac:chgData name="Weifeng Xu" userId="e7aed605-a3dd-4d5a-a692-a87037af107b" providerId="ADAL" clId="{4DC338DC-19C7-41EB-B9B2-C1FF8A2AEED8}" dt="2021-03-16T13:50:12.223" v="133" actId="1076"/>
          <ac:spMkLst>
            <pc:docMk/>
            <pc:sldMk cId="3494595657" sldId="334"/>
            <ac:spMk id="8" creationId="{6EC5C773-9BA4-4DDD-9B27-709966D494BA}"/>
          </ac:spMkLst>
        </pc:spChg>
        <pc:spChg chg="add mod">
          <ac:chgData name="Weifeng Xu" userId="e7aed605-a3dd-4d5a-a692-a87037af107b" providerId="ADAL" clId="{4DC338DC-19C7-41EB-B9B2-C1FF8A2AEED8}" dt="2021-03-16T13:47:48.746" v="123" actId="20577"/>
          <ac:spMkLst>
            <pc:docMk/>
            <pc:sldMk cId="3494595657" sldId="334"/>
            <ac:spMk id="9" creationId="{23C11534-2176-4290-A23E-DC766528302F}"/>
          </ac:spMkLst>
        </pc:spChg>
        <pc:picChg chg="add mod">
          <ac:chgData name="Weifeng Xu" userId="e7aed605-a3dd-4d5a-a692-a87037af107b" providerId="ADAL" clId="{4DC338DC-19C7-41EB-B9B2-C1FF8A2AEED8}" dt="2021-03-16T13:44:23.928" v="86" actId="1076"/>
          <ac:picMkLst>
            <pc:docMk/>
            <pc:sldMk cId="3494595657" sldId="334"/>
            <ac:picMk id="3" creationId="{3F03FDD1-81D4-4A64-BA5A-855D9731C720}"/>
          </ac:picMkLst>
        </pc:picChg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  <pc:spChg chg="add mod">
          <ac:chgData name="Weifeng Xu" userId="e7aed605-a3dd-4d5a-a692-a87037af107b" providerId="ADAL" clId="{4DC338DC-19C7-41EB-B9B2-C1FF8A2AEED8}" dt="2021-03-16T14:24:05.347" v="277" actId="20577"/>
          <ac:spMkLst>
            <pc:docMk/>
            <pc:sldMk cId="3364671392" sldId="335"/>
            <ac:spMk id="9" creationId="{285C86F0-B8BE-4A64-9788-6D083FBB8DA1}"/>
          </ac:spMkLst>
        </pc:spChg>
        <pc:spChg chg="add del mod">
          <ac:chgData name="Weifeng Xu" userId="e7aed605-a3dd-4d5a-a692-a87037af107b" providerId="ADAL" clId="{4DC338DC-19C7-41EB-B9B2-C1FF8A2AEED8}" dt="2021-03-16T14:16:33.152" v="191"/>
          <ac:spMkLst>
            <pc:docMk/>
            <pc:sldMk cId="3364671392" sldId="335"/>
            <ac:spMk id="10" creationId="{BB282F7A-0418-412D-BC03-77FE6EBA6BE4}"/>
          </ac:spMkLst>
        </pc:spChg>
        <pc:spChg chg="add mod">
          <ac:chgData name="Weifeng Xu" userId="e7aed605-a3dd-4d5a-a692-a87037af107b" providerId="ADAL" clId="{4DC338DC-19C7-41EB-B9B2-C1FF8A2AEED8}" dt="2021-03-16T14:34:41.439" v="306" actId="14100"/>
          <ac:spMkLst>
            <pc:docMk/>
            <pc:sldMk cId="3364671392" sldId="335"/>
            <ac:spMk id="11" creationId="{6170142C-4FB7-43EB-831C-6217A76869CD}"/>
          </ac:spMkLst>
        </pc:spChg>
        <pc:spChg chg="add del">
          <ac:chgData name="Weifeng Xu" userId="e7aed605-a3dd-4d5a-a692-a87037af107b" providerId="ADAL" clId="{4DC338DC-19C7-41EB-B9B2-C1FF8A2AEED8}" dt="2021-03-16T14:21:00.368" v="202"/>
          <ac:spMkLst>
            <pc:docMk/>
            <pc:sldMk cId="3364671392" sldId="335"/>
            <ac:spMk id="12" creationId="{C281A658-96DE-48EE-A8A4-26F7266CC6A7}"/>
          </ac:spMkLst>
        </pc:spChg>
        <pc:spChg chg="add del">
          <ac:chgData name="Weifeng Xu" userId="e7aed605-a3dd-4d5a-a692-a87037af107b" providerId="ADAL" clId="{4DC338DC-19C7-41EB-B9B2-C1FF8A2AEED8}" dt="2021-03-16T14:21:13.855" v="205"/>
          <ac:spMkLst>
            <pc:docMk/>
            <pc:sldMk cId="3364671392" sldId="335"/>
            <ac:spMk id="13" creationId="{ADD1236B-AB35-4063-A53A-FF549041AFFB}"/>
          </ac:spMkLst>
        </pc:spChg>
        <pc:spChg chg="add mod">
          <ac:chgData name="Weifeng Xu" userId="e7aed605-a3dd-4d5a-a692-a87037af107b" providerId="ADAL" clId="{4DC338DC-19C7-41EB-B9B2-C1FF8A2AEED8}" dt="2021-03-16T14:22:31.117" v="258" actId="1076"/>
          <ac:spMkLst>
            <pc:docMk/>
            <pc:sldMk cId="3364671392" sldId="335"/>
            <ac:spMk id="19" creationId="{7931E30E-D912-4172-9BE7-7024C8FA4080}"/>
          </ac:spMkLst>
        </pc:spChg>
        <pc:spChg chg="add mod">
          <ac:chgData name="Weifeng Xu" userId="e7aed605-a3dd-4d5a-a692-a87037af107b" providerId="ADAL" clId="{4DC338DC-19C7-41EB-B9B2-C1FF8A2AEED8}" dt="2021-03-16T14:28:25.201" v="300" actId="1076"/>
          <ac:spMkLst>
            <pc:docMk/>
            <pc:sldMk cId="3364671392" sldId="335"/>
            <ac:spMk id="21" creationId="{54C56691-355C-4D5C-9F0C-B8E98561ED41}"/>
          </ac:spMkLst>
        </pc:spChg>
        <pc:picChg chg="add mod modCrop">
          <ac:chgData name="Weifeng Xu" userId="e7aed605-a3dd-4d5a-a692-a87037af107b" providerId="ADAL" clId="{4DC338DC-19C7-41EB-B9B2-C1FF8A2AEED8}" dt="2021-03-16T14:22:23.669" v="255" actId="1076"/>
          <ac:picMkLst>
            <pc:docMk/>
            <pc:sldMk cId="3364671392" sldId="335"/>
            <ac:picMk id="2" creationId="{2D82A479-2FFE-453C-9D6D-50350EF9FFE2}"/>
          </ac:picMkLst>
        </pc:picChg>
        <pc:picChg chg="add mod">
          <ac:chgData name="Weifeng Xu" userId="e7aed605-a3dd-4d5a-a692-a87037af107b" providerId="ADAL" clId="{4DC338DC-19C7-41EB-B9B2-C1FF8A2AEED8}" dt="2021-03-16T14:21:48.469" v="250" actId="1038"/>
          <ac:picMkLst>
            <pc:docMk/>
            <pc:sldMk cId="3364671392" sldId="335"/>
            <ac:picMk id="4" creationId="{D66B322C-00C9-4C28-9CC0-3AD0DDF71277}"/>
          </ac:picMkLst>
        </pc:picChg>
        <pc:picChg chg="add del mod">
          <ac:chgData name="Weifeng Xu" userId="e7aed605-a3dd-4d5a-a692-a87037af107b" providerId="ADAL" clId="{4DC338DC-19C7-41EB-B9B2-C1FF8A2AEED8}" dt="2021-03-16T14:13:42.706" v="154" actId="478"/>
          <ac:picMkLst>
            <pc:docMk/>
            <pc:sldMk cId="3364671392" sldId="335"/>
            <ac:picMk id="6" creationId="{3C6986A2-6EFC-4A4A-99DB-ECFE17862DED}"/>
          </ac:picMkLst>
        </pc:picChg>
        <pc:picChg chg="add del mod">
          <ac:chgData name="Weifeng Xu" userId="e7aed605-a3dd-4d5a-a692-a87037af107b" providerId="ADAL" clId="{4DC338DC-19C7-41EB-B9B2-C1FF8A2AEED8}" dt="2021-03-16T14:21:19.486" v="209"/>
          <ac:picMkLst>
            <pc:docMk/>
            <pc:sldMk cId="3364671392" sldId="335"/>
            <ac:picMk id="14" creationId="{F5D4AC6F-2368-44C4-89F1-052835AA0CC4}"/>
          </ac:picMkLst>
        </pc:picChg>
        <pc:picChg chg="add mod">
          <ac:chgData name="Weifeng Xu" userId="e7aed605-a3dd-4d5a-a692-a87037af107b" providerId="ADAL" clId="{4DC338DC-19C7-41EB-B9B2-C1FF8A2AEED8}" dt="2021-03-16T14:21:57.102" v="252" actId="1076"/>
          <ac:picMkLst>
            <pc:docMk/>
            <pc:sldMk cId="3364671392" sldId="335"/>
            <ac:picMk id="16" creationId="{2918B3EE-7E33-4072-9BBE-8E73B365DCB4}"/>
          </ac:picMkLst>
        </pc:picChg>
        <pc:picChg chg="add mod">
          <ac:chgData name="Weifeng Xu" userId="e7aed605-a3dd-4d5a-a692-a87037af107b" providerId="ADAL" clId="{4DC338DC-19C7-41EB-B9B2-C1FF8A2AEED8}" dt="2021-03-16T14:21:48.469" v="250" actId="1038"/>
          <ac:picMkLst>
            <pc:docMk/>
            <pc:sldMk cId="3364671392" sldId="335"/>
            <ac:picMk id="1026" creationId="{97DC65AB-87AE-4918-A7F6-DAD069E299FE}"/>
          </ac:picMkLst>
        </pc:pic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  <pc:spChg chg="add 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2" creationId="{D8477CFB-004B-427D-9155-5C90F833AA6C}"/>
          </ac:spMkLst>
        </pc:spChg>
        <pc:spChg chg="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4" creationId="{AD5F0EB0-5897-489E-9EFB-3ED37E77F4C0}"/>
          </ac:spMkLst>
        </pc:spChg>
        <pc:spChg chg="del mod ord">
          <ac:chgData name="Weifeng Xu" userId="e7aed605-a3dd-4d5a-a692-a87037af107b" providerId="ADAL" clId="{0CC1B67B-6FF0-4C7B-BF9D-C508A73793B8}" dt="2021-03-22T02:26:53.159" v="33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  <pc:spChg chg="mod">
          <ac:chgData name="Weifeng Xu" userId="e7aed605-a3dd-4d5a-a692-a87037af107b" providerId="ADAL" clId="{0CC1B67B-6FF0-4C7B-BF9D-C508A73793B8}" dt="2021-03-22T02:40:48.424" v="229" actId="20577"/>
          <ac:spMkLst>
            <pc:docMk/>
            <pc:sldMk cId="988206790" sldId="284"/>
            <ac:spMk id="2" creationId="{E488F4A4-1CE3-47D6-A954-6C249D402CC3}"/>
          </ac:spMkLst>
        </pc:spChg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  <pc:spChg chg="mod">
          <ac:chgData name="Weifeng Xu" userId="e7aed605-a3dd-4d5a-a692-a87037af107b" providerId="ADAL" clId="{0CC1B67B-6FF0-4C7B-BF9D-C508A73793B8}" dt="2021-03-22T02:38:41.848" v="179" actId="20577"/>
          <ac:spMkLst>
            <pc:docMk/>
            <pc:sldMk cId="319929686" sldId="286"/>
            <ac:spMk id="2" creationId="{71FC046B-894E-4077-979E-159EE0A9FE7C}"/>
          </ac:spMkLst>
        </pc:spChg>
        <pc:spChg chg="add del mod">
          <ac:chgData name="Weifeng Xu" userId="e7aed605-a3dd-4d5a-a692-a87037af107b" providerId="ADAL" clId="{0CC1B67B-6FF0-4C7B-BF9D-C508A73793B8}" dt="2021-03-22T02:38:17.826" v="173" actId="404"/>
          <ac:spMkLst>
            <pc:docMk/>
            <pc:sldMk cId="319929686" sldId="286"/>
            <ac:spMk id="3" creationId="{745C6610-12AA-47FC-875A-E31345E9B563}"/>
          </ac:spMkLst>
        </pc:spChg>
        <pc:spChg chg="add del">
          <ac:chgData name="Weifeng Xu" userId="e7aed605-a3dd-4d5a-a692-a87037af107b" providerId="ADAL" clId="{0CC1B67B-6FF0-4C7B-BF9D-C508A73793B8}" dt="2021-03-22T02:33:45.955" v="143" actId="26606"/>
          <ac:spMkLst>
            <pc:docMk/>
            <pc:sldMk cId="319929686" sldId="286"/>
            <ac:spMk id="6" creationId="{2E442304-DDBD-4F7B-8017-36BCC863FB40}"/>
          </ac:spMkLst>
        </pc:spChg>
        <pc:spChg chg="add del">
          <ac:chgData name="Weifeng Xu" userId="e7aed605-a3dd-4d5a-a692-a87037af107b" providerId="ADAL" clId="{0CC1B67B-6FF0-4C7B-BF9D-C508A73793B8}" dt="2021-03-22T02:33:45.955" v="143" actId="26606"/>
          <ac:spMkLst>
            <pc:docMk/>
            <pc:sldMk cId="319929686" sldId="286"/>
            <ac:spMk id="7" creationId="{5E107275-3853-46FD-A241-DE4355A42675}"/>
          </ac:spMkLst>
        </pc:spChg>
        <pc:spChg chg="add del">
          <ac:chgData name="Weifeng Xu" userId="e7aed605-a3dd-4d5a-a692-a87037af107b" providerId="ADAL" clId="{0CC1B67B-6FF0-4C7B-BF9D-C508A73793B8}" dt="2021-03-22T02:32:40.293" v="141" actId="26606"/>
          <ac:spMkLst>
            <pc:docMk/>
            <pc:sldMk cId="319929686" sldId="286"/>
            <ac:spMk id="9" creationId="{2E442304-DDBD-4F7B-8017-36BCC863FB40}"/>
          </ac:spMkLst>
        </pc:spChg>
        <pc:spChg chg="add del">
          <ac:chgData name="Weifeng Xu" userId="e7aed605-a3dd-4d5a-a692-a87037af107b" providerId="ADAL" clId="{0CC1B67B-6FF0-4C7B-BF9D-C508A73793B8}" dt="2021-03-22T02:32:40.293" v="141" actId="26606"/>
          <ac:spMkLst>
            <pc:docMk/>
            <pc:sldMk cId="319929686" sldId="286"/>
            <ac:spMk id="11" creationId="{5E107275-3853-46FD-A241-DE4355A42675}"/>
          </ac:spMkLst>
        </pc:spChg>
        <pc:graphicFrameChg chg="add del">
          <ac:chgData name="Weifeng Xu" userId="e7aed605-a3dd-4d5a-a692-a87037af107b" providerId="ADAL" clId="{0CC1B67B-6FF0-4C7B-BF9D-C508A73793B8}" dt="2021-03-22T02:32:40.293" v="141" actId="26606"/>
          <ac:graphicFrameMkLst>
            <pc:docMk/>
            <pc:sldMk cId="319929686" sldId="286"/>
            <ac:graphicFrameMk id="5" creationId="{50BE7C38-D53D-4D88-8251-7DBE5478A12D}"/>
          </ac:graphicFrameMkLst>
        </pc:graphicFrameChg>
        <pc:graphicFrameChg chg="add del">
          <ac:chgData name="Weifeng Xu" userId="e7aed605-a3dd-4d5a-a692-a87037af107b" providerId="ADAL" clId="{0CC1B67B-6FF0-4C7B-BF9D-C508A73793B8}" dt="2021-03-22T02:33:45.955" v="143" actId="26606"/>
          <ac:graphicFrameMkLst>
            <pc:docMk/>
            <pc:sldMk cId="319929686" sldId="286"/>
            <ac:graphicFrameMk id="8" creationId="{50BE7C38-D53D-4D88-8251-7DBE5478A12D}"/>
          </ac:graphicFrameMkLst>
        </pc:graphicFrameChg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  <pc:spChg chg="mod">
          <ac:chgData name="Weifeng Xu" userId="e7aed605-a3dd-4d5a-a692-a87037af107b" providerId="ADAL" clId="{0CC1B67B-6FF0-4C7B-BF9D-C508A73793B8}" dt="2021-03-22T02:38:47.693" v="181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0CC1B67B-6FF0-4C7B-BF9D-C508A73793B8}" dt="2021-03-22T02:41:44.052" v="231" actId="14100"/>
          <ac:spMkLst>
            <pc:docMk/>
            <pc:sldMk cId="53763807" sldId="304"/>
            <ac:spMk id="3" creationId="{A3F11A12-9485-4153-BFC0-B274B7516E20}"/>
          </ac:spMkLst>
        </pc:spChg>
        <pc:picChg chg="mod">
          <ac:chgData name="Weifeng Xu" userId="e7aed605-a3dd-4d5a-a692-a87037af107b" providerId="ADAL" clId="{0CC1B67B-6FF0-4C7B-BF9D-C508A73793B8}" dt="2021-03-22T02:42:00.939" v="233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  <pc:spChg chg="mod">
          <ac:chgData name="Weifeng Xu" userId="e7aed605-a3dd-4d5a-a692-a87037af107b" providerId="ADAL" clId="{0CC1B67B-6FF0-4C7B-BF9D-C508A73793B8}" dt="2021-03-22T02:42:13.561" v="251" actId="6549"/>
          <ac:spMkLst>
            <pc:docMk/>
            <pc:sldMk cId="3192494774" sldId="330"/>
            <ac:spMk id="3" creationId="{4929837B-3CC1-4F40-BFDA-890D8F6D680B}"/>
          </ac:spMkLst>
        </pc:spChg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  <pc:spChg chg="del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2" creationId="{1C142EE8-C8C6-4E95-BAAC-D2E10133E60A}"/>
          </ac:spMkLst>
        </pc:spChg>
        <pc:spChg chg="del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3" creationId="{A937E152-1215-45DA-AE09-AE49E5EA6590}"/>
          </ac:spMkLst>
        </pc:spChg>
        <pc:spChg chg="add mod ord">
          <ac:chgData name="Weifeng Xu" userId="e7aed605-a3dd-4d5a-a692-a87037af107b" providerId="ADAL" clId="{0CC1B67B-6FF0-4C7B-BF9D-C508A73793B8}" dt="2021-03-22T02:28:09.223" v="74" actId="20577"/>
          <ac:spMkLst>
            <pc:docMk/>
            <pc:sldMk cId="566423159" sldId="334"/>
            <ac:spMk id="4" creationId="{25205220-C69B-4DFE-A920-E9B89A00D9D1}"/>
          </ac:spMkLst>
        </pc:spChg>
        <pc:spChg chg="add mod ord">
          <ac:chgData name="Weifeng Xu" userId="e7aed605-a3dd-4d5a-a692-a87037af107b" providerId="ADAL" clId="{0CC1B67B-6FF0-4C7B-BF9D-C508A73793B8}" dt="2021-03-22T02:27:36.123" v="35" actId="700"/>
          <ac:spMkLst>
            <pc:docMk/>
            <pc:sldMk cId="566423159" sldId="334"/>
            <ac:spMk id="5" creationId="{4D6B719E-B028-46A2-AE73-42106240212C}"/>
          </ac:spMkLst>
        </pc:spChg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  <pc:spChg chg="del mod ord">
          <ac:chgData name="Weifeng Xu" userId="e7aed605-a3dd-4d5a-a692-a87037af107b" providerId="ADAL" clId="{0CC1B67B-6FF0-4C7B-BF9D-C508A73793B8}" dt="2021-03-22T02:28:45.577" v="76" actId="700"/>
          <ac:spMkLst>
            <pc:docMk/>
            <pc:sldMk cId="3689451257" sldId="335"/>
            <ac:spMk id="2" creationId="{E5052B20-6054-45BE-A6BC-AFD5CCDC076F}"/>
          </ac:spMkLst>
        </pc:spChg>
        <pc:spChg chg="del mod ord">
          <ac:chgData name="Weifeng Xu" userId="e7aed605-a3dd-4d5a-a692-a87037af107b" providerId="ADAL" clId="{0CC1B67B-6FF0-4C7B-BF9D-C508A73793B8}" dt="2021-03-22T02:28:45.577" v="76" actId="700"/>
          <ac:spMkLst>
            <pc:docMk/>
            <pc:sldMk cId="3689451257" sldId="335"/>
            <ac:spMk id="3" creationId="{95BB0869-27D1-4B01-85E5-856398996922}"/>
          </ac:spMkLst>
        </pc:spChg>
        <pc:spChg chg="add mod ord">
          <ac:chgData name="Weifeng Xu" userId="e7aed605-a3dd-4d5a-a692-a87037af107b" providerId="ADAL" clId="{0CC1B67B-6FF0-4C7B-BF9D-C508A73793B8}" dt="2021-03-22T02:28:51.983" v="86" actId="20577"/>
          <ac:spMkLst>
            <pc:docMk/>
            <pc:sldMk cId="3689451257" sldId="335"/>
            <ac:spMk id="4" creationId="{A1CB38C6-785E-40DD-87ED-E0F072B3E7BB}"/>
          </ac:spMkLst>
        </pc:spChg>
        <pc:spChg chg="add mod ord">
          <ac:chgData name="Weifeng Xu" userId="e7aed605-a3dd-4d5a-a692-a87037af107b" providerId="ADAL" clId="{0CC1B67B-6FF0-4C7B-BF9D-C508A73793B8}" dt="2021-03-22T02:29:38.776" v="123" actId="20577"/>
          <ac:spMkLst>
            <pc:docMk/>
            <pc:sldMk cId="3689451257" sldId="335"/>
            <ac:spMk id="5" creationId="{1200835B-B4F5-499F-BB0B-7799CB515189}"/>
          </ac:spMkLst>
        </pc:spChg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  <pc:spChg chg="del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2" creationId="{680BE952-9226-407B-B526-F6B47D9D41CA}"/>
          </ac:spMkLst>
        </pc:spChg>
        <pc:spChg chg="del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3" creationId="{67E300A6-9E39-4359-A098-7B8B3BD1F3C3}"/>
          </ac:spMkLst>
        </pc:spChg>
        <pc:spChg chg="add mod ord">
          <ac:chgData name="Weifeng Xu" userId="e7aed605-a3dd-4d5a-a692-a87037af107b" providerId="ADAL" clId="{0CC1B67B-6FF0-4C7B-BF9D-C508A73793B8}" dt="2021-03-22T02:29:55.553" v="127" actId="20577"/>
          <ac:spMkLst>
            <pc:docMk/>
            <pc:sldMk cId="713012708" sldId="336"/>
            <ac:spMk id="4" creationId="{9F2AE584-7E07-4275-9384-631DA4DDAFE0}"/>
          </ac:spMkLst>
        </pc:spChg>
        <pc:spChg chg="add mod ord">
          <ac:chgData name="Weifeng Xu" userId="e7aed605-a3dd-4d5a-a692-a87037af107b" providerId="ADAL" clId="{0CC1B67B-6FF0-4C7B-BF9D-C508A73793B8}" dt="2021-03-22T02:29:51.941" v="125" actId="700"/>
          <ac:spMkLst>
            <pc:docMk/>
            <pc:sldMk cId="713012708" sldId="336"/>
            <ac:spMk id="5" creationId="{185A59FC-855D-4D57-8A89-43DFE545F8B9}"/>
          </ac:spMkLst>
        </pc:spChg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  <pc:spChg chg="del mod ord">
          <ac:chgData name="Weifeng Xu" userId="e7aed605-a3dd-4d5a-a692-a87037af107b" providerId="ADAL" clId="{0CC1B67B-6FF0-4C7B-BF9D-C508A73793B8}" dt="2021-03-22T02:30:02.704" v="129" actId="700"/>
          <ac:spMkLst>
            <pc:docMk/>
            <pc:sldMk cId="119805061" sldId="337"/>
            <ac:spMk id="2" creationId="{3D67BA40-60E6-4DD9-B06C-FAD7893DE9AB}"/>
          </ac:spMkLst>
        </pc:spChg>
        <pc:spChg chg="del mod ord">
          <ac:chgData name="Weifeng Xu" userId="e7aed605-a3dd-4d5a-a692-a87037af107b" providerId="ADAL" clId="{0CC1B67B-6FF0-4C7B-BF9D-C508A73793B8}" dt="2021-03-22T02:30:02.704" v="129" actId="700"/>
          <ac:spMkLst>
            <pc:docMk/>
            <pc:sldMk cId="119805061" sldId="337"/>
            <ac:spMk id="3" creationId="{2BEE16E2-0E5B-4D58-B36F-3DFC423FE825}"/>
          </ac:spMkLst>
        </pc:spChg>
        <pc:spChg chg="add del mod ord">
          <ac:chgData name="Weifeng Xu" userId="e7aed605-a3dd-4d5a-a692-a87037af107b" providerId="ADAL" clId="{0CC1B67B-6FF0-4C7B-BF9D-C508A73793B8}" dt="2021-03-22T15:01:11.231" v="347" actId="700"/>
          <ac:spMkLst>
            <pc:docMk/>
            <pc:sldMk cId="119805061" sldId="337"/>
            <ac:spMk id="4" creationId="{C873AE3A-B25F-4F42-BF8F-16CDEF7AE88F}"/>
          </ac:spMkLst>
        </pc:spChg>
        <pc:spChg chg="add del mod ord">
          <ac:chgData name="Weifeng Xu" userId="e7aed605-a3dd-4d5a-a692-a87037af107b" providerId="ADAL" clId="{0CC1B67B-6FF0-4C7B-BF9D-C508A73793B8}" dt="2021-03-22T15:01:11.231" v="347" actId="700"/>
          <ac:spMkLst>
            <pc:docMk/>
            <pc:sldMk cId="119805061" sldId="337"/>
            <ac:spMk id="5" creationId="{71C7D168-9A5D-4B8A-9596-2A688AE45A24}"/>
          </ac:spMkLst>
        </pc:spChg>
        <pc:spChg chg="add mod">
          <ac:chgData name="Weifeng Xu" userId="e7aed605-a3dd-4d5a-a692-a87037af107b" providerId="ADAL" clId="{0CC1B67B-6FF0-4C7B-BF9D-C508A73793B8}" dt="2021-03-22T18:50:41.993" v="671" actId="20577"/>
          <ac:spMkLst>
            <pc:docMk/>
            <pc:sldMk cId="119805061" sldId="337"/>
            <ac:spMk id="8" creationId="{83B7D8D6-F03D-4ACD-98B7-C4CC3286F680}"/>
          </ac:spMkLst>
        </pc:spChg>
        <pc:picChg chg="add">
          <ac:chgData name="Weifeng Xu" userId="e7aed605-a3dd-4d5a-a692-a87037af107b" providerId="ADAL" clId="{0CC1B67B-6FF0-4C7B-BF9D-C508A73793B8}" dt="2021-03-22T15:01:12.594" v="348" actId="22"/>
          <ac:picMkLst>
            <pc:docMk/>
            <pc:sldMk cId="119805061" sldId="337"/>
            <ac:picMk id="7" creationId="{83E52139-36EC-49C1-BB94-281B8EA96AE5}"/>
          </ac:picMkLst>
        </pc:picChg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  <pc:spChg chg="del mod ord">
          <ac:chgData name="Weifeng Xu" userId="e7aed605-a3dd-4d5a-a692-a87037af107b" providerId="ADAL" clId="{0CC1B67B-6FF0-4C7B-BF9D-C508A73793B8}" dt="2021-03-22T14:44:09.049" v="254" actId="700"/>
          <ac:spMkLst>
            <pc:docMk/>
            <pc:sldMk cId="1045397166" sldId="338"/>
            <ac:spMk id="2" creationId="{537A91A9-CB94-4BB3-AD61-48E270A9D9CE}"/>
          </ac:spMkLst>
        </pc:spChg>
        <pc:spChg chg="del mod ord">
          <ac:chgData name="Weifeng Xu" userId="e7aed605-a3dd-4d5a-a692-a87037af107b" providerId="ADAL" clId="{0CC1B67B-6FF0-4C7B-BF9D-C508A73793B8}" dt="2021-03-22T14:44:09.049" v="254" actId="700"/>
          <ac:spMkLst>
            <pc:docMk/>
            <pc:sldMk cId="1045397166" sldId="338"/>
            <ac:spMk id="3" creationId="{6A5E0842-E8BE-49A0-8AAA-A24432A3C7BD}"/>
          </ac:spMkLst>
        </pc:spChg>
        <pc:spChg chg="add mod or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4" creationId="{D19536EB-B416-44F4-BF8E-3829C6D07B9B}"/>
          </ac:spMkLst>
        </pc:spChg>
        <pc:spChg chg="add mod ord">
          <ac:chgData name="Weifeng Xu" userId="e7aed605-a3dd-4d5a-a692-a87037af107b" providerId="ADAL" clId="{0CC1B67B-6FF0-4C7B-BF9D-C508A73793B8}" dt="2021-03-22T16:53:49.097" v="500" actId="114"/>
          <ac:spMkLst>
            <pc:docMk/>
            <pc:sldMk cId="1045397166" sldId="338"/>
            <ac:spMk id="5" creationId="{B35CAFF3-6580-438B-AE41-E47AC2EDA83A}"/>
          </ac:spMkLst>
        </pc:spChg>
        <pc:spChg chg="add del">
          <ac:chgData name="Weifeng Xu" userId="e7aed605-a3dd-4d5a-a692-a87037af107b" providerId="ADAL" clId="{0CC1B67B-6FF0-4C7B-BF9D-C508A73793B8}" dt="2021-03-22T14:49:33.961" v="284" actId="22"/>
          <ac:spMkLst>
            <pc:docMk/>
            <pc:sldMk cId="1045397166" sldId="338"/>
            <ac:spMk id="10" creationId="{E5E41E3B-38D1-4BE4-999E-61A36BEAF1D1}"/>
          </ac:spMkLst>
        </pc:spChg>
        <pc:spChg chg="add mod">
          <ac:chgData name="Weifeng Xu" userId="e7aed605-a3dd-4d5a-a692-a87037af107b" providerId="ADAL" clId="{0CC1B67B-6FF0-4C7B-BF9D-C508A73793B8}" dt="2021-03-22T15:05:28.960" v="370" actId="1076"/>
          <ac:spMkLst>
            <pc:docMk/>
            <pc:sldMk cId="1045397166" sldId="338"/>
            <ac:spMk id="16" creationId="{5BC363B3-0C27-4076-BD3E-6757DF258EEB}"/>
          </ac:spMkLst>
        </pc:spChg>
        <pc:spChg chg="add mod">
          <ac:chgData name="Weifeng Xu" userId="e7aed605-a3dd-4d5a-a692-a87037af107b" providerId="ADAL" clId="{0CC1B67B-6FF0-4C7B-BF9D-C508A73793B8}" dt="2021-03-22T15:04:49.697" v="361" actId="1076"/>
          <ac:spMkLst>
            <pc:docMk/>
            <pc:sldMk cId="1045397166" sldId="338"/>
            <ac:spMk id="18" creationId="{6318B913-5CD5-45AC-BB8C-F5A881E61647}"/>
          </ac:spMkLst>
        </pc:spChg>
        <pc:spChg chg="ad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71" creationId="{5E39A796-BE83-48B1-B33F-35C4A32AAB57}"/>
          </ac:spMkLst>
        </pc:spChg>
        <pc:spChg chg="add">
          <ac:chgData name="Weifeng Xu" userId="e7aed605-a3dd-4d5a-a692-a87037af107b" providerId="ADAL" clId="{0CC1B67B-6FF0-4C7B-BF9D-C508A73793B8}" dt="2021-03-22T14:49:24.387" v="282" actId="26606"/>
          <ac:spMkLst>
            <pc:docMk/>
            <pc:sldMk cId="1045397166" sldId="338"/>
            <ac:spMk id="73" creationId="{72F84B47-E267-4194-8194-831DB7B5547F}"/>
          </ac:spMkLst>
        </pc:spChg>
        <pc:picChg chg="add del">
          <ac:chgData name="Weifeng Xu" userId="e7aed605-a3dd-4d5a-a692-a87037af107b" providerId="ADAL" clId="{0CC1B67B-6FF0-4C7B-BF9D-C508A73793B8}" dt="2021-03-22T14:50:30.518" v="287" actId="22"/>
          <ac:picMkLst>
            <pc:docMk/>
            <pc:sldMk cId="1045397166" sldId="338"/>
            <ac:picMk id="8" creationId="{A32B5DED-5E1D-49CC-B42C-D89E1243B9E8}"/>
          </ac:picMkLst>
        </pc:picChg>
        <pc:picChg chg="add mod">
          <ac:chgData name="Weifeng Xu" userId="e7aed605-a3dd-4d5a-a692-a87037af107b" providerId="ADAL" clId="{0CC1B67B-6FF0-4C7B-BF9D-C508A73793B8}" dt="2021-03-22T14:51:15.280" v="296" actId="1076"/>
          <ac:picMkLst>
            <pc:docMk/>
            <pc:sldMk cId="1045397166" sldId="338"/>
            <ac:picMk id="11" creationId="{B29EB9F6-A2C8-4D4D-96F5-6210D1C32C8C}"/>
          </ac:picMkLst>
        </pc:picChg>
        <pc:picChg chg="add mod">
          <ac:chgData name="Weifeng Xu" userId="e7aed605-a3dd-4d5a-a692-a87037af107b" providerId="ADAL" clId="{0CC1B67B-6FF0-4C7B-BF9D-C508A73793B8}" dt="2021-03-22T14:49:24.387" v="282" actId="26606"/>
          <ac:picMkLst>
            <pc:docMk/>
            <pc:sldMk cId="1045397166" sldId="338"/>
            <ac:picMk id="1026" creationId="{612A12D2-F008-4150-B72F-1E32B45E219E}"/>
          </ac:picMkLst>
        </pc:picChg>
        <pc:cxnChg chg="add mod">
          <ac:chgData name="Weifeng Xu" userId="e7aed605-a3dd-4d5a-a692-a87037af107b" providerId="ADAL" clId="{0CC1B67B-6FF0-4C7B-BF9D-C508A73793B8}" dt="2021-03-22T15:05:09.854" v="364" actId="1582"/>
          <ac:cxnSpMkLst>
            <pc:docMk/>
            <pc:sldMk cId="1045397166" sldId="338"/>
            <ac:cxnSpMk id="15" creationId="{2D47BC40-BCC6-404D-9D71-2B0F8F191F68}"/>
          </ac:cxnSpMkLst>
        </pc:cxnChg>
        <pc:cxnChg chg="add mod">
          <ac:chgData name="Weifeng Xu" userId="e7aed605-a3dd-4d5a-a692-a87037af107b" providerId="ADAL" clId="{0CC1B67B-6FF0-4C7B-BF9D-C508A73793B8}" dt="2021-03-22T15:05:51.594" v="374" actId="1582"/>
          <ac:cxnSpMkLst>
            <pc:docMk/>
            <pc:sldMk cId="1045397166" sldId="338"/>
            <ac:cxnSpMk id="19" creationId="{5C9A802A-A32A-4226-A53E-6C2168166CD4}"/>
          </ac:cxnSpMkLst>
        </pc:cxnChg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  <pc:spChg chg="add mod">
          <ac:chgData name="Weifeng Xu" userId="e7aed605-a3dd-4d5a-a692-a87037af107b" providerId="ADAL" clId="{0CC1B67B-6FF0-4C7B-BF9D-C508A73793B8}" dt="2021-03-22T19:00:45.594" v="760" actId="108"/>
          <ac:spMkLst>
            <pc:docMk/>
            <pc:sldMk cId="1184896937" sldId="339"/>
            <ac:spMk id="2" creationId="{E46B31E6-2909-454C-A2B8-8F8493361A53}"/>
          </ac:spMkLst>
        </pc:spChg>
        <pc:spChg chg="add mod">
          <ac:chgData name="Weifeng Xu" userId="e7aed605-a3dd-4d5a-a692-a87037af107b" providerId="ADAL" clId="{0CC1B67B-6FF0-4C7B-BF9D-C508A73793B8}" dt="2021-03-22T19:32:40.743" v="958" actId="27636"/>
          <ac:spMkLst>
            <pc:docMk/>
            <pc:sldMk cId="1184896937" sldId="339"/>
            <ac:spMk id="3" creationId="{B1336FA1-660A-4D9A-9438-CDC8713F4D82}"/>
          </ac:spMkLst>
        </pc:spChg>
        <pc:spChg chg="add mod">
          <ac:chgData name="Weifeng Xu" userId="e7aed605-a3dd-4d5a-a692-a87037af107b" providerId="ADAL" clId="{0CC1B67B-6FF0-4C7B-BF9D-C508A73793B8}" dt="2021-03-22T19:40:24.316" v="1025" actId="20577"/>
          <ac:spMkLst>
            <pc:docMk/>
            <pc:sldMk cId="1184896937" sldId="339"/>
            <ac:spMk id="8" creationId="{E0B29EA5-C753-4974-988F-370D62F8B44D}"/>
          </ac:spMkLst>
        </pc:spChg>
        <pc:picChg chg="add mod">
          <ac:chgData name="Weifeng Xu" userId="e7aed605-a3dd-4d5a-a692-a87037af107b" providerId="ADAL" clId="{0CC1B67B-6FF0-4C7B-BF9D-C508A73793B8}" dt="2021-03-22T19:27:48.616" v="920" actId="1076"/>
          <ac:picMkLst>
            <pc:docMk/>
            <pc:sldMk cId="1184896937" sldId="339"/>
            <ac:picMk id="5" creationId="{B67B0F95-5C33-43C2-B63E-BD06965FBA05}"/>
          </ac:picMkLst>
        </pc:picChg>
        <pc:picChg chg="del">
          <ac:chgData name="Weifeng Xu" userId="e7aed605-a3dd-4d5a-a692-a87037af107b" providerId="ADAL" clId="{0CC1B67B-6FF0-4C7B-BF9D-C508A73793B8}" dt="2021-03-22T15:01:27.644" v="350" actId="478"/>
          <ac:picMkLst>
            <pc:docMk/>
            <pc:sldMk cId="1184896937" sldId="339"/>
            <ac:picMk id="7" creationId="{83E52139-36EC-49C1-BB94-281B8EA96AE5}"/>
          </ac:picMkLst>
        </pc:picChg>
        <pc:cxnChg chg="add mod">
          <ac:chgData name="Weifeng Xu" userId="e7aed605-a3dd-4d5a-a692-a87037af107b" providerId="ADAL" clId="{0CC1B67B-6FF0-4C7B-BF9D-C508A73793B8}" dt="2021-03-22T19:27:56.083" v="922" actId="13822"/>
          <ac:cxnSpMkLst>
            <pc:docMk/>
            <pc:sldMk cId="1184896937" sldId="339"/>
            <ac:cxnSpMk id="6" creationId="{264C21C4-6F16-413C-AA6A-772066364DD1}"/>
          </ac:cxnSpMkLst>
        </pc:cxnChg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  <pc:spChg chg="del mod ord">
          <ac:chgData name="Weifeng Xu" userId="e7aed605-a3dd-4d5a-a692-a87037af107b" providerId="ADAL" clId="{0CC1B67B-6FF0-4C7B-BF9D-C508A73793B8}" dt="2021-03-22T15:14:51.765" v="376" actId="700"/>
          <ac:spMkLst>
            <pc:docMk/>
            <pc:sldMk cId="991312058" sldId="340"/>
            <ac:spMk id="2" creationId="{E00CABD5-AB31-4D33-8393-CCC28FAB0283}"/>
          </ac:spMkLst>
        </pc:spChg>
        <pc:spChg chg="del">
          <ac:chgData name="Weifeng Xu" userId="e7aed605-a3dd-4d5a-a692-a87037af107b" providerId="ADAL" clId="{0CC1B67B-6FF0-4C7B-BF9D-C508A73793B8}" dt="2021-03-22T15:14:51.765" v="376" actId="700"/>
          <ac:spMkLst>
            <pc:docMk/>
            <pc:sldMk cId="991312058" sldId="340"/>
            <ac:spMk id="3" creationId="{7D0B1BD3-3082-4762-9285-16D3EF5765C1}"/>
          </ac:spMkLst>
        </pc:spChg>
        <pc:spChg chg="add mod ord">
          <ac:chgData name="Weifeng Xu" userId="e7aed605-a3dd-4d5a-a692-a87037af107b" providerId="ADAL" clId="{0CC1B67B-6FF0-4C7B-BF9D-C508A73793B8}" dt="2021-03-22T15:20:16.534" v="438" actId="20577"/>
          <ac:spMkLst>
            <pc:docMk/>
            <pc:sldMk cId="991312058" sldId="340"/>
            <ac:spMk id="4" creationId="{A4569E20-07A2-497B-AAD6-E44B471D3C74}"/>
          </ac:spMkLst>
        </pc:spChg>
        <pc:spChg chg="add mod">
          <ac:chgData name="Weifeng Xu" userId="e7aed605-a3dd-4d5a-a692-a87037af107b" providerId="ADAL" clId="{0CC1B67B-6FF0-4C7B-BF9D-C508A73793B8}" dt="2021-03-22T15:25:05.968" v="456" actId="404"/>
          <ac:spMkLst>
            <pc:docMk/>
            <pc:sldMk cId="991312058" sldId="340"/>
            <ac:spMk id="19" creationId="{2C9994A5-F250-4461-9E25-584903F0D0A2}"/>
          </ac:spMkLst>
        </pc:spChg>
        <pc:spChg chg="add mod">
          <ac:chgData name="Weifeng Xu" userId="e7aed605-a3dd-4d5a-a692-a87037af107b" providerId="ADAL" clId="{0CC1B67B-6FF0-4C7B-BF9D-C508A73793B8}" dt="2021-03-22T15:24:37.693" v="452" actId="20577"/>
          <ac:spMkLst>
            <pc:docMk/>
            <pc:sldMk cId="991312058" sldId="340"/>
            <ac:spMk id="21" creationId="{B7DAC635-AF87-4AC1-A02D-3EE9109E6F6A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1" creationId="{A8384FB5-9ADC-4DDC-881B-597D56F5B15D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3" creationId="{91E5A9A7-95C6-4F4F-B00E-C82E07FE62EF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5" creationId="{D07DD2DE-F619-49DD-B5E7-03A290FF4ED1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7" creationId="{85149191-5F60-4A28-AAFF-039F96B0F3EC}"/>
          </ac:spMkLst>
        </pc:spChg>
        <pc:spChg chg="add del">
          <ac:chgData name="Weifeng Xu" userId="e7aed605-a3dd-4d5a-a692-a87037af107b" providerId="ADAL" clId="{0CC1B67B-6FF0-4C7B-BF9D-C508A73793B8}" dt="2021-03-22T15:19:24.967" v="406" actId="26606"/>
          <ac:spMkLst>
            <pc:docMk/>
            <pc:sldMk cId="991312058" sldId="340"/>
            <ac:spMk id="79" creationId="{F8260ED5-17F7-4158-B241-D51DD4CF1B7E}"/>
          </ac:spMkLst>
        </pc:spChg>
        <pc:spChg chg="add del">
          <ac:chgData name="Weifeng Xu" userId="e7aed605-a3dd-4d5a-a692-a87037af107b" providerId="ADAL" clId="{0CC1B67B-6FF0-4C7B-BF9D-C508A73793B8}" dt="2021-03-22T15:19:26.266" v="409" actId="26606"/>
          <ac:spMkLst>
            <pc:docMk/>
            <pc:sldMk cId="991312058" sldId="340"/>
            <ac:spMk id="2052" creationId="{71FC7D98-7B8B-402A-90FC-F027482F2142}"/>
          </ac:spMkLst>
        </pc:spChg>
        <pc:spChg chg="add del">
          <ac:chgData name="Weifeng Xu" userId="e7aed605-a3dd-4d5a-a692-a87037af107b" providerId="ADAL" clId="{0CC1B67B-6FF0-4C7B-BF9D-C508A73793B8}" dt="2021-03-22T15:19:26.266" v="409" actId="26606"/>
          <ac:spMkLst>
            <pc:docMk/>
            <pc:sldMk cId="991312058" sldId="340"/>
            <ac:spMk id="2053" creationId="{AD7356EA-285B-4E5D-8FEC-104659A4FD2C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5" creationId="{A8384FB5-9ADC-4DDC-881B-597D56F5B15D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6" creationId="{91E5A9A7-95C6-4F4F-B00E-C82E07FE62EF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7" creationId="{D07DD2DE-F619-49DD-B5E7-03A290FF4ED1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8" creationId="{85149191-5F60-4A28-AAFF-039F96B0F3EC}"/>
          </ac:spMkLst>
        </pc:spChg>
        <pc:spChg chg="add">
          <ac:chgData name="Weifeng Xu" userId="e7aed605-a3dd-4d5a-a692-a87037af107b" providerId="ADAL" clId="{0CC1B67B-6FF0-4C7B-BF9D-C508A73793B8}" dt="2021-03-22T15:19:26.275" v="410" actId="26606"/>
          <ac:spMkLst>
            <pc:docMk/>
            <pc:sldMk cId="991312058" sldId="340"/>
            <ac:spMk id="2059" creationId="{F8260ED5-17F7-4158-B241-D51DD4CF1B7E}"/>
          </ac:spMkLst>
        </pc:spChg>
        <pc:picChg chg="add mod">
          <ac:chgData name="Weifeng Xu" userId="e7aed605-a3dd-4d5a-a692-a87037af107b" providerId="ADAL" clId="{0CC1B67B-6FF0-4C7B-BF9D-C508A73793B8}" dt="2021-03-22T15:19:26.275" v="410" actId="26606"/>
          <ac:picMkLst>
            <pc:docMk/>
            <pc:sldMk cId="991312058" sldId="340"/>
            <ac:picMk id="2050" creationId="{D738B73C-F155-4C6A-8E6C-E165F6DBB25C}"/>
          </ac:picMkLst>
        </pc:picChg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5" creationId="{9019970C-89FA-4067-AE95-B13C32BA34F6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6" creationId="{715FA2A2-4CE0-4411-9043-FA32B4C5E19C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7" creationId="{2E2624A9-ACBB-4A3C-AC3D-AFD836C1300C}"/>
          </ac:spMkLst>
        </pc:spChg>
        <pc:spChg chg="add del mod">
          <ac:chgData name="Weifeng Xu" userId="e7aed605-a3dd-4d5a-a692-a87037af107b" providerId="ADAL" clId="{0CC1B67B-6FF0-4C7B-BF9D-C508A73793B8}" dt="2021-03-22T20:14:48.334" v="1247" actId="478"/>
          <ac:spMkLst>
            <pc:docMk/>
            <pc:sldMk cId="3664990277" sldId="341"/>
            <ac:spMk id="10" creationId="{D348B406-EEA4-45EE-A7CD-7BD3E479AA2E}"/>
          </ac:spMkLst>
        </pc:spChg>
        <pc:spChg chg="add mod">
          <ac:chgData name="Weifeng Xu" userId="e7aed605-a3dd-4d5a-a692-a87037af107b" providerId="ADAL" clId="{0CC1B67B-6FF0-4C7B-BF9D-C508A73793B8}" dt="2021-03-22T20:14:53.725" v="1260" actId="1035"/>
          <ac:spMkLst>
            <pc:docMk/>
            <pc:sldMk cId="3664990277" sldId="341"/>
            <ac:spMk id="12" creationId="{61CC7CCE-A0A2-480C-B162-83D35D8D2EA1}"/>
          </ac:spMkLst>
        </pc:spChg>
        <pc:picChg chg="add mod">
          <ac:chgData name="Weifeng Xu" userId="e7aed605-a3dd-4d5a-a692-a87037af107b" providerId="ADAL" clId="{0CC1B67B-6FF0-4C7B-BF9D-C508A73793B8}" dt="2021-03-22T20:14:53.725" v="1260" actId="1035"/>
          <ac:picMkLst>
            <pc:docMk/>
            <pc:sldMk cId="3664990277" sldId="341"/>
            <ac:picMk id="3" creationId="{86841EEE-9E0A-4F48-A5D2-B7807132B091}"/>
          </ac:picMkLst>
        </pc:picChg>
        <pc:picChg chg="add mod">
          <ac:chgData name="Weifeng Xu" userId="e7aed605-a3dd-4d5a-a692-a87037af107b" providerId="ADAL" clId="{0CC1B67B-6FF0-4C7B-BF9D-C508A73793B8}" dt="2021-03-22T20:14:53.725" v="1260" actId="1035"/>
          <ac:picMkLst>
            <pc:docMk/>
            <pc:sldMk cId="3664990277" sldId="341"/>
            <ac:picMk id="9" creationId="{E393FE77-A971-442E-A2F0-15BDD2E8CD9F}"/>
          </ac:picMkLst>
        </pc:picChg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  <pc:spChg chg="add mod ord">
          <ac:chgData name="Weifeng Xu" userId="e7aed605-a3dd-4d5a-a692-a87037af107b" providerId="ADAL" clId="{0CC1B67B-6FF0-4C7B-BF9D-C508A73793B8}" dt="2021-03-22T19:01:38.490" v="781" actId="20577"/>
          <ac:spMkLst>
            <pc:docMk/>
            <pc:sldMk cId="347436562" sldId="342"/>
            <ac:spMk id="4" creationId="{B224AC84-7FC2-4C23-B8B7-D8F086B5B43F}"/>
          </ac:spMkLst>
        </pc:spChg>
        <pc:spChg chg="add mod">
          <ac:chgData name="Weifeng Xu" userId="e7aed605-a3dd-4d5a-a692-a87037af107b" providerId="ADAL" clId="{0CC1B67B-6FF0-4C7B-BF9D-C508A73793B8}" dt="2021-03-22T18:55:34.762" v="683" actId="1076"/>
          <ac:spMkLst>
            <pc:docMk/>
            <pc:sldMk cId="347436562" sldId="342"/>
            <ac:spMk id="6" creationId="{5C8522D2-5D2A-48FF-8ACE-AB8D80FBA414}"/>
          </ac:spMkLst>
        </pc:spChg>
        <pc:picChg chg="add mod">
          <ac:chgData name="Weifeng Xu" userId="e7aed605-a3dd-4d5a-a692-a87037af107b" providerId="ADAL" clId="{0CC1B67B-6FF0-4C7B-BF9D-C508A73793B8}" dt="2021-03-22T18:55:34.762" v="683" actId="1076"/>
          <ac:picMkLst>
            <pc:docMk/>
            <pc:sldMk cId="347436562" sldId="342"/>
            <ac:picMk id="3" creationId="{77B056B8-AF58-4231-8E78-0B32D815476F}"/>
          </ac:picMkLst>
        </pc:picChg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  <pc:spChg chg="del mod ord">
          <ac:chgData name="Weifeng Xu" userId="e7aed605-a3dd-4d5a-a692-a87037af107b" providerId="ADAL" clId="{0CC1B67B-6FF0-4C7B-BF9D-C508A73793B8}" dt="2021-03-22T20:15:35.215" v="1262" actId="700"/>
          <ac:spMkLst>
            <pc:docMk/>
            <pc:sldMk cId="420362170" sldId="343"/>
            <ac:spMk id="2" creationId="{6162B0E7-3FCD-4131-A579-0CCCAF9B17F2}"/>
          </ac:spMkLst>
        </pc:spChg>
        <pc:spChg chg="del">
          <ac:chgData name="Weifeng Xu" userId="e7aed605-a3dd-4d5a-a692-a87037af107b" providerId="ADAL" clId="{0CC1B67B-6FF0-4C7B-BF9D-C508A73793B8}" dt="2021-03-22T19:35:08.641" v="980" actId="700"/>
          <ac:spMkLst>
            <pc:docMk/>
            <pc:sldMk cId="420362170" sldId="343"/>
            <ac:spMk id="3" creationId="{8E1B679B-F320-42DB-B031-BB945F35BD71}"/>
          </ac:spMkLst>
        </pc:spChg>
        <pc:spChg chg="add mod">
          <ac:chgData name="Weifeng Xu" userId="e7aed605-a3dd-4d5a-a692-a87037af107b" providerId="ADAL" clId="{0CC1B67B-6FF0-4C7B-BF9D-C508A73793B8}" dt="2021-03-22T20:22:41.776" v="1303" actId="14100"/>
          <ac:spMkLst>
            <pc:docMk/>
            <pc:sldMk cId="420362170" sldId="343"/>
            <ac:spMk id="11" creationId="{B87BD867-938D-4F4B-8543-0B9EDD3B9935}"/>
          </ac:spMkLst>
        </pc:spChg>
        <pc:picChg chg="add mod">
          <ac:chgData name="Weifeng Xu" userId="e7aed605-a3dd-4d5a-a692-a87037af107b" providerId="ADAL" clId="{0CC1B67B-6FF0-4C7B-BF9D-C508A73793B8}" dt="2021-03-22T19:38:36.518" v="986" actId="1076"/>
          <ac:picMkLst>
            <pc:docMk/>
            <pc:sldMk cId="420362170" sldId="343"/>
            <ac:picMk id="5" creationId="{93809B0D-7D81-418C-A9BA-64E8300C3DB3}"/>
          </ac:picMkLst>
        </pc:picChg>
        <pc:picChg chg="add mod">
          <ac:chgData name="Weifeng Xu" userId="e7aed605-a3dd-4d5a-a692-a87037af107b" providerId="ADAL" clId="{0CC1B67B-6FF0-4C7B-BF9D-C508A73793B8}" dt="2021-03-22T19:38:45.502" v="989" actId="1076"/>
          <ac:picMkLst>
            <pc:docMk/>
            <pc:sldMk cId="420362170" sldId="343"/>
            <ac:picMk id="7" creationId="{CCFC563A-64BB-49C7-B8DC-AD4C4738CE78}"/>
          </ac:picMkLst>
        </pc:picChg>
        <pc:cxnChg chg="add mod">
          <ac:chgData name="Weifeng Xu" userId="e7aed605-a3dd-4d5a-a692-a87037af107b" providerId="ADAL" clId="{0CC1B67B-6FF0-4C7B-BF9D-C508A73793B8}" dt="2021-03-22T19:39:20.769" v="993" actId="1582"/>
          <ac:cxnSpMkLst>
            <pc:docMk/>
            <pc:sldMk cId="420362170" sldId="343"/>
            <ac:cxnSpMk id="9" creationId="{CBDD99F3-9797-41CB-827F-F27404A7944C}"/>
          </ac:cxnSpMkLst>
        </pc:cxnChg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  <pc:spChg chg="mod">
          <ac:chgData name="Weifeng Xu" userId="e7aed605-a3dd-4d5a-a692-a87037af107b" providerId="ADAL" clId="{0CC1B67B-6FF0-4C7B-BF9D-C508A73793B8}" dt="2021-03-22T20:55:47.415" v="1369" actId="20577"/>
          <ac:spMkLst>
            <pc:docMk/>
            <pc:sldMk cId="188422031" sldId="344"/>
            <ac:spMk id="2" creationId="{34F7D1A8-75DE-4EE3-A6E0-14E2CCB762A0}"/>
          </ac:spMkLst>
        </pc:spChg>
        <pc:spChg chg="add mod">
          <ac:chgData name="Weifeng Xu" userId="e7aed605-a3dd-4d5a-a692-a87037af107b" providerId="ADAL" clId="{0CC1B67B-6FF0-4C7B-BF9D-C508A73793B8}" dt="2021-03-22T20:50:00.908" v="1361" actId="1076"/>
          <ac:spMkLst>
            <pc:docMk/>
            <pc:sldMk cId="188422031" sldId="344"/>
            <ac:spMk id="4" creationId="{EC0279F1-0FC0-4823-8374-B55EB32092B7}"/>
          </ac:spMkLst>
        </pc:spChg>
        <pc:picChg chg="add mod">
          <ac:chgData name="Weifeng Xu" userId="e7aed605-a3dd-4d5a-a692-a87037af107b" providerId="ADAL" clId="{0CC1B67B-6FF0-4C7B-BF9D-C508A73793B8}" dt="2021-03-22T20:49:56.264" v="1360" actId="14100"/>
          <ac:picMkLst>
            <pc:docMk/>
            <pc:sldMk cId="188422031" sldId="344"/>
            <ac:picMk id="6" creationId="{7180E8EE-2235-4B18-9523-F781756BAF82}"/>
          </ac:picMkLst>
        </pc:picChg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  <pc:spChg chg="mod">
          <ac:chgData name="Weifeng Xu" userId="e7aed605-a3dd-4d5a-a692-a87037af107b" providerId="ADAL" clId="{0CC1B67B-6FF0-4C7B-BF9D-C508A73793B8}" dt="2021-03-23T01:46:58.375" v="1447" actId="20577"/>
          <ac:spMkLst>
            <pc:docMk/>
            <pc:sldMk cId="1056541184" sldId="345"/>
            <ac:spMk id="2" creationId="{B46466F7-BF4D-4066-9BCA-0084B6FCC5D5}"/>
          </ac:spMkLst>
        </pc:spChg>
        <pc:spChg chg="add del mod">
          <ac:chgData name="Weifeng Xu" userId="e7aed605-a3dd-4d5a-a692-a87037af107b" providerId="ADAL" clId="{0CC1B67B-6FF0-4C7B-BF9D-C508A73793B8}" dt="2021-03-23T01:47:53.909" v="1460" actId="478"/>
          <ac:spMkLst>
            <pc:docMk/>
            <pc:sldMk cId="1056541184" sldId="345"/>
            <ac:spMk id="4" creationId="{F2D71918-4862-4947-8FCC-7CF521BF25B7}"/>
          </ac:spMkLst>
        </pc:spChg>
        <pc:spChg chg="add mod">
          <ac:chgData name="Weifeng Xu" userId="e7aed605-a3dd-4d5a-a692-a87037af107b" providerId="ADAL" clId="{0CC1B67B-6FF0-4C7B-BF9D-C508A73793B8}" dt="2021-03-23T01:50:28.291" v="1528" actId="114"/>
          <ac:spMkLst>
            <pc:docMk/>
            <pc:sldMk cId="1056541184" sldId="345"/>
            <ac:spMk id="7" creationId="{4FB24A75-AFBF-4BC4-AC4E-F2749FDE8D01}"/>
          </ac:spMkLst>
        </pc:spChg>
        <pc:picChg chg="add mod">
          <ac:chgData name="Weifeng Xu" userId="e7aed605-a3dd-4d5a-a692-a87037af107b" providerId="ADAL" clId="{0CC1B67B-6FF0-4C7B-BF9D-C508A73793B8}" dt="2021-03-23T01:49:20.474" v="1464" actId="1076"/>
          <ac:picMkLst>
            <pc:docMk/>
            <pc:sldMk cId="1056541184" sldId="345"/>
            <ac:picMk id="6" creationId="{8B72FE56-DC0A-4190-B0A7-B78845448411}"/>
          </ac:picMkLst>
        </pc:pic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  <pc:picChg chg="mod">
          <ac:chgData name="Harleen Kaur" userId="S::id65ns02@ubalt.edu::9f7fc1d6-ab67-473f-ba46-e98f6ce2049b" providerId="AD" clId="Web-{A6A59B01-3D4E-001E-8AD2-FCA96CE0C2FB}" dt="2021-06-04T01:30:34.654" v="0" actId="1076"/>
          <ac:picMkLst>
            <pc:docMk/>
            <pc:sldMk cId="1345239187" sldId="283"/>
            <ac:picMk id="4" creationId="{73C0264B-780F-4E3C-9B24-AD7DB76903C7}"/>
          </ac:picMkLst>
        </pc:picChg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err="1"/>
            <a:t>Cellebrite</a:t>
          </a:r>
          <a:r>
            <a:rPr lang="en-GB"/>
            <a:t> .z and .zip file</a:t>
          </a:r>
          <a:endParaRPr lang="en-US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/>
            <a:t>Non-</a:t>
          </a:r>
          <a:r>
            <a:rPr lang="en-GB" err="1"/>
            <a:t>Cellebrrite</a:t>
          </a:r>
          <a:r>
            <a:rPr lang="en-GB"/>
            <a:t> .zip</a:t>
          </a:r>
          <a:endParaRPr lang="en-US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err="1"/>
            <a:t>Cellebrite</a:t>
          </a:r>
          <a:r>
            <a:rPr lang="en-GB" sz="2500" kern="1200"/>
            <a:t> .z and .zip file</a:t>
          </a:r>
          <a:endParaRPr lang="en-US" sz="2500" kern="120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Non-</a:t>
          </a:r>
          <a:r>
            <a:rPr lang="en-GB" sz="2500" kern="1200" err="1"/>
            <a:t>Cellebrrite</a:t>
          </a:r>
          <a:r>
            <a:rPr lang="en-GB" sz="2500" kern="1200"/>
            <a:t> .zip</a:t>
          </a:r>
          <a:endParaRPr lang="en-US" sz="2500" kern="1200"/>
        </a:p>
      </dsp:txBody>
      <dsp:txXfrm>
        <a:off x="3094861" y="45277"/>
        <a:ext cx="2105780" cy="123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https://twrp.me/site/update/2019/10/23/twrp-and-android-10.html</a:t>
            </a:r>
          </a:p>
          <a:p>
            <a:r>
              <a:rPr lang="en-US"/>
              <a:t>https://digitalcorpora.org/corpora/cell-phones/android-10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/>
              <a:t>curl --no-progress-meter https://play.google.com/store/apps/details?id=com.twitter.android | grep -Pio 'itemprop="name"&gt;&lt;span&gt;\K.*?(?=&lt;/span&gt;)'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Pixel 3 image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477CFB-004B-427D-9155-5C90F833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99" y="1487242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/>
              <a:t>Android Pony </a:t>
            </a:r>
            <a:r>
              <a:rPr lang="en-GB" sz="1600" err="1"/>
              <a:t>EXpress</a:t>
            </a:r>
            <a:r>
              <a:rPr lang="en-GB" sz="160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/>
              <a:t> </a:t>
            </a:r>
            <a:endParaRPr lang="en-US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Android OS,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501640" y="5381506"/>
            <a:ext cx="1870710" cy="5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>
                <a:effectLst/>
                <a:latin typeface="roboto"/>
              </a:rPr>
              <a:t>"rooting" is required to modify the contents of this partition.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>
                <a:latin typeface="roboto"/>
              </a:rPr>
              <a:t>bloatware  </a:t>
            </a:r>
            <a:r>
              <a:rPr lang="en-US" sz="160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native libraries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/data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15" y="640080"/>
            <a:ext cx="566377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734291" y="3852595"/>
            <a:ext cx="304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030A0"/>
                </a:solidFill>
              </a:rPr>
              <a:t>all android apps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030A0"/>
                </a:solidFill>
              </a:rPr>
              <a:t>native apps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030A0"/>
                </a:solidFill>
              </a:rPr>
              <a:t>3</a:t>
            </a:r>
            <a:r>
              <a:rPr lang="en-US" sz="2000" baseline="30000">
                <a:solidFill>
                  <a:srgbClr val="7030A0"/>
                </a:solidFill>
              </a:rPr>
              <a:t>rd</a:t>
            </a:r>
            <a:r>
              <a:rPr lang="en-US" sz="2000">
                <a:solidFill>
                  <a:srgbClr val="7030A0"/>
                </a:solidFill>
              </a:rPr>
              <a:t>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all system config/log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all app generated data </a:t>
            </a:r>
          </a:p>
        </p:txBody>
      </p:sp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data/system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settings 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(don’t confuse with </a:t>
            </a:r>
            <a:r>
              <a:rPr lang="en-US" sz="3200" i="1">
                <a:solidFill>
                  <a:srgbClr val="7030A0"/>
                </a:solidFill>
              </a:rPr>
              <a:t>/system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Contains system </a:t>
            </a:r>
            <a:r>
              <a:rPr lang="en-GB">
                <a:solidFill>
                  <a:srgbClr val="7030A0"/>
                </a:solidFill>
              </a:rPr>
              <a:t>configuration</a:t>
            </a:r>
            <a:r>
              <a:rPr lang="en-GB"/>
              <a:t> files critical to maintaining device's state.</a:t>
            </a:r>
          </a:p>
          <a:p>
            <a:r>
              <a:rPr lang="en-GB"/>
              <a:t>Contain system state </a:t>
            </a:r>
            <a:r>
              <a:rPr lang="en-GB">
                <a:solidFill>
                  <a:srgbClr val="7030A0"/>
                </a:solidFill>
              </a:rPr>
              <a:t>logs</a:t>
            </a:r>
            <a:r>
              <a:rPr lang="en-GB"/>
              <a:t> </a:t>
            </a:r>
          </a:p>
          <a:p>
            <a:r>
              <a:rPr lang="en-GB"/>
              <a:t>Access to the directory is restricted by the system apps only, so if the device is not rooted the folder content can't be seen.</a:t>
            </a:r>
          </a:p>
          <a:p>
            <a:r>
              <a:rPr lang="en-GB"/>
              <a:t>for newer devices: </a:t>
            </a:r>
            <a:r>
              <a:rPr lang="en-GB" sz="2800" b="1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sz="2800" b="1" err="1">
                <a:solidFill>
                  <a:srgbClr val="242729"/>
                </a:solidFill>
                <a:latin typeface="Consolas" panose="020B0609020204030204" pitchFamily="49" charset="0"/>
              </a:rPr>
              <a:t>system_xx</a:t>
            </a:r>
            <a:r>
              <a:rPr lang="en-GB" sz="2800" b="1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sz="2800" b="1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sz="2800" b="1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" y="3700092"/>
            <a:ext cx="120939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38B2818-0C2A-4945-8FA7-025F23B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9C14-40A0-47ED-866E-3120E1FFB527}"/>
              </a:ext>
            </a:extLst>
          </p:cNvPr>
          <p:cNvSpPr txBox="1"/>
          <p:nvPr/>
        </p:nvSpPr>
        <p:spPr>
          <a:xfrm>
            <a:off x="758141" y="842492"/>
            <a:ext cx="109901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which controls application permissions;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called_pre_boots.dat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ActivityManager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to hold pre-boot broadcast receivers;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batterystats.bin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binary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keeps power statistics of application installed;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gesture.key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lockscreen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 pattern;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inputmethod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IME configuration.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subtypes.xml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 IME locales, keyboard layout sets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locksettings.db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SQLite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database containing the lock screen settings;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netpolicy.xml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NetworkPolicyManagerService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netstats/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hold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NetworkStatsService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statistics;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32FE-7A05-44A4-BE9F-03BCE7E7029A}"/>
              </a:ext>
            </a:extLst>
          </p:cNvPr>
          <p:cNvSpPr txBox="1"/>
          <p:nvPr/>
        </p:nvSpPr>
        <p:spPr>
          <a:xfrm>
            <a:off x="7714526" y="6447098"/>
            <a:ext cx="298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P48. http://newandroidbook.com/</a:t>
            </a:r>
          </a:p>
        </p:txBody>
      </p:sp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5" y="228780"/>
            <a:ext cx="1123901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containing the list of all packages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apk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installed in the system (same as executing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pm list packages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within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shell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hold metadata of all installed packages, like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s, requested permissions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profiles.xml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to keep metadata of device profiles including sound mode, airplane mode, vibration etc.;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password.key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password 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files for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usage-history.xml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that holds info on all apps and its components with the last time a user used them;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for multi-user support.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userlist.xml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which keeps info on all users in the system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is a device owner/primary user); e.g. a sub-directory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users/0/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holds info on the user account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accounts.db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widgets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appwidgets.xml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wallpaper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wallpaper_info.xml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are applications installed? (1)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610-12AA-47FC-875A-E31345E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Pre-installed bloatware with ROM</a:t>
            </a:r>
          </a:p>
          <a:p>
            <a:pPr lvl="1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/system/app</a:t>
            </a:r>
            <a:r>
              <a:rPr lang="en-GB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600"/>
              <a:t>camera, settings, messages, Google Play Store, etc.</a:t>
            </a:r>
            <a:endParaRPr lang="en-GB" sz="2900"/>
          </a:p>
          <a:p>
            <a:pPr lvl="1"/>
            <a:r>
              <a:rPr lang="en-US" b="1" i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b="1" i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priv</a:t>
            </a:r>
            <a:r>
              <a:rPr lang="en-US" b="1" i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en-US" sz="2600"/>
              <a:t>: implicitly granted system privilege</a:t>
            </a:r>
            <a:endParaRPr lang="en-GB" sz="2600"/>
          </a:p>
          <a:p>
            <a:pPr lvl="1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custpack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/app</a:t>
            </a:r>
          </a:p>
          <a:p>
            <a:r>
              <a:rPr lang="en-US" b="1" i="0">
                <a:solidFill>
                  <a:srgbClr val="323648"/>
                </a:solidFill>
                <a:effectLst/>
                <a:latin typeface="Muli"/>
              </a:rPr>
              <a:t>.</a:t>
            </a:r>
            <a:r>
              <a:rPr lang="en-US" b="1" i="0" err="1">
                <a:solidFill>
                  <a:srgbClr val="323648"/>
                </a:solidFill>
                <a:effectLst/>
                <a:latin typeface="Muli"/>
              </a:rPr>
              <a:t>apk</a:t>
            </a:r>
            <a:endParaRPr lang="en-US" b="1" i="0">
              <a:solidFill>
                <a:srgbClr val="323648"/>
              </a:solidFill>
              <a:effectLst/>
              <a:latin typeface="Muli"/>
            </a:endParaRPr>
          </a:p>
          <a:p>
            <a:pPr lvl="1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/data/app</a:t>
            </a:r>
            <a:r>
              <a:rPr lang="en-GB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200"/>
              <a:t>downloaded .</a:t>
            </a:r>
            <a:r>
              <a:rPr lang="en-GB" sz="2200" b="1" err="1"/>
              <a:t>apk</a:t>
            </a:r>
            <a:r>
              <a:rPr lang="en-GB" sz="2200"/>
              <a:t> from Google Play Store</a:t>
            </a:r>
            <a:endParaRPr lang="en-GB" sz="2200" b="1"/>
          </a:p>
          <a:p>
            <a:r>
              <a:rPr lang="en-US" sz="2600"/>
              <a:t>Move to SD card feature</a:t>
            </a:r>
          </a:p>
          <a:p>
            <a:pPr lvl="1"/>
            <a:r>
              <a:rPr lang="en-GB"/>
              <a:t>Apps stored on external memory go to an encrypted container in 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/.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android_secure</a:t>
            </a:r>
            <a:r>
              <a:rPr lang="en-GB"/>
              <a:t>. </a:t>
            </a:r>
          </a:p>
          <a:p>
            <a:pPr lvl="1"/>
            <a:r>
              <a:rPr lang="en-GB"/>
              <a:t>Android decrypts them at runtime and stores a decrypted copy on in 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tmpfs</a:t>
            </a:r>
            <a:r>
              <a:rPr lang="en-GB"/>
              <a:t> </a:t>
            </a:r>
            <a:endParaRPr lang="en-GB" b="1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1"/>
            <a:r>
              <a:rPr lang="en-GB"/>
              <a:t>Need to use a card reader and attach the card to PC to see the files</a:t>
            </a:r>
          </a:p>
          <a:p>
            <a:pPr lvl="2"/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/>
              <a:t> (</a:t>
            </a:r>
            <a:r>
              <a:rPr lang="en-US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Android Secure External Cache)</a:t>
            </a:r>
            <a:r>
              <a:rPr lang="en-GB"/>
              <a:t> instead of </a:t>
            </a:r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err="1">
                <a:solidFill>
                  <a:srgbClr val="242729"/>
                </a:solidFill>
                <a:latin typeface="Consolas" panose="020B0609020204030204" pitchFamily="49" charset="0"/>
              </a:rPr>
              <a:t>apk</a:t>
            </a:r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GB"/>
              <a:t>-- from which you will get the connection to the name </a:t>
            </a:r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4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endParaRPr lang="en-GB"/>
          </a:p>
          <a:p>
            <a:endParaRPr lang="en-GB" sz="3000"/>
          </a:p>
        </p:txBody>
      </p:sp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are applications installed? (1)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9136"/>
          </a:xfrm>
        </p:spPr>
        <p:txBody>
          <a:bodyPr>
            <a:normAutofit/>
          </a:bodyPr>
          <a:lstStyle/>
          <a:p>
            <a:r>
              <a:rPr lang="en-GB"/>
              <a:t>User apps/app generated data </a:t>
            </a:r>
          </a:p>
          <a:p>
            <a:pPr lvl="1"/>
            <a:r>
              <a:rPr lang="en-GB"/>
              <a:t>not tight to specific users: </a:t>
            </a:r>
            <a:r>
              <a:rPr lang="en-GB" sz="2000" b="1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742950" lvl="1" indent="-285750"/>
            <a:r>
              <a:rPr lang="en-GB"/>
              <a:t>associate with specific users:</a:t>
            </a:r>
          </a:p>
          <a:p>
            <a:pPr marL="1200150" lvl="2" indent="-285750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/>
              <a:t>(is a </a:t>
            </a:r>
            <a:r>
              <a:rPr lang="en-GB" err="1"/>
              <a:t>symlink</a:t>
            </a:r>
            <a:r>
              <a:rPr lang="en-GB"/>
              <a:t> to </a:t>
            </a:r>
            <a:r>
              <a:rPr lang="en-GB" b="1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/>
              <a:t>)</a:t>
            </a:r>
            <a:endParaRPr lang="en-US"/>
          </a:p>
          <a:p>
            <a:pPr marL="1200150" lvl="2" indent="-285750"/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/>
              <a:t>for newer devices</a:t>
            </a:r>
          </a:p>
          <a:p>
            <a:r>
              <a:rPr lang="en-GB"/>
              <a:t>External storage for user app generated data</a:t>
            </a:r>
          </a:p>
          <a:p>
            <a:pPr lvl="1"/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/>
          </a:p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8448400" y="2855835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Apps/Package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A59FC-855D-4D57-8A89-43DFE545F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Android Package (APK) is the package file format </a:t>
            </a:r>
          </a:p>
          <a:p>
            <a:pPr lvl="1"/>
            <a:r>
              <a:rPr lang="en-GB" sz="1800"/>
              <a:t>used by the Android OS</a:t>
            </a:r>
          </a:p>
          <a:p>
            <a:pPr lvl="1"/>
            <a:r>
              <a:rPr lang="en-GB" sz="1800"/>
              <a:t>zip + pre-defined specific structure</a:t>
            </a:r>
          </a:p>
          <a:p>
            <a:pPr lvl="1"/>
            <a:r>
              <a:rPr lang="en-GB" sz="1800"/>
              <a:t>compiled to </a:t>
            </a:r>
            <a:r>
              <a:rPr lang="en-GB" sz="1800" i="1">
                <a:solidFill>
                  <a:srgbClr val="C00000"/>
                </a:solidFill>
              </a:rPr>
              <a:t>.</a:t>
            </a:r>
            <a:r>
              <a:rPr lang="en-GB" sz="1800" i="1" err="1">
                <a:solidFill>
                  <a:srgbClr val="C00000"/>
                </a:solidFill>
              </a:rPr>
              <a:t>dex</a:t>
            </a:r>
            <a:r>
              <a:rPr lang="en-GB" sz="1800" i="1">
                <a:solidFill>
                  <a:srgbClr val="C00000"/>
                </a:solidFill>
              </a:rPr>
              <a:t> </a:t>
            </a:r>
            <a:r>
              <a:rPr lang="en-GB" sz="1800"/>
              <a:t>format</a:t>
            </a:r>
          </a:p>
          <a:p>
            <a:r>
              <a:rPr lang="en-GB" sz="2000"/>
              <a:t>application ID is defined with the </a:t>
            </a:r>
            <a:r>
              <a:rPr lang="en-GB" sz="2000" i="1" err="1">
                <a:solidFill>
                  <a:srgbClr val="C00000"/>
                </a:solidFill>
              </a:rPr>
              <a:t>applicationId</a:t>
            </a:r>
            <a:r>
              <a:rPr lang="en-GB" sz="2000"/>
              <a:t> property in  </a:t>
            </a:r>
            <a:r>
              <a:rPr lang="en-GB" sz="2000" i="1" err="1">
                <a:solidFill>
                  <a:srgbClr val="C00000"/>
                </a:solidFill>
              </a:rPr>
              <a:t>build.gradle</a:t>
            </a:r>
            <a:r>
              <a:rPr lang="en-GB" sz="2000" i="1">
                <a:solidFill>
                  <a:srgbClr val="C00000"/>
                </a:solidFill>
              </a:rPr>
              <a:t> </a:t>
            </a:r>
          </a:p>
          <a:p>
            <a:endParaRPr lang="en-GB" sz="2000" i="1">
              <a:solidFill>
                <a:srgbClr val="C00000"/>
              </a:solidFill>
            </a:endParaRPr>
          </a:p>
          <a:p>
            <a:endParaRPr lang="en-US" sz="2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44150"/>
            <a:ext cx="6019331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0835B-B4F5-499F-BB0B-7799CB5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  <a:p>
            <a:r>
              <a:rPr lang="en-US"/>
              <a:t>File System Structure</a:t>
            </a:r>
          </a:p>
          <a:p>
            <a:r>
              <a:rPr lang="en-US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271" y="46720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7792844" y="5379793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68" y="0"/>
            <a:ext cx="102190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3733750" y="66907"/>
            <a:ext cx="51495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Use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 as a folder to save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8174153" y="5013139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" y="2093869"/>
            <a:ext cx="5646909" cy="2469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50" y="1690688"/>
            <a:ext cx="5357324" cy="377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/>
          <p:nvPr/>
        </p:nvCxnSpPr>
        <p:spPr>
          <a:xfrm>
            <a:off x="3703320" y="2441448"/>
            <a:ext cx="4270248" cy="2304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?</a:t>
            </a:r>
            <a:r>
              <a:rPr lang="en-GB" sz="1600"/>
              <a:t> : lazy match</a:t>
            </a:r>
          </a:p>
          <a:p>
            <a:r>
              <a:rPr lang="en-GB" sz="1600">
                <a:solidFill>
                  <a:srgbClr val="C00000"/>
                </a:solidFill>
              </a:rPr>
              <a:t>\K </a:t>
            </a:r>
            <a:r>
              <a:rPr lang="en-GB" sz="1600"/>
              <a:t>,  (?&lt;=pattern) :  used as a zero-width look-behind assertion before the text you want to output</a:t>
            </a:r>
          </a:p>
          <a:p>
            <a:r>
              <a:rPr lang="en-GB" sz="1600">
                <a:solidFill>
                  <a:srgbClr val="C00000"/>
                </a:solidFill>
              </a:rPr>
              <a:t> (?=pattern) </a:t>
            </a:r>
            <a:r>
              <a:rPr lang="en-GB" sz="1600"/>
              <a:t>: used as a zero-width look-ahead assertion after the text you want to output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all app </a:t>
            </a:r>
            <a:r>
              <a:rPr lang="en-US">
                <a:solidFill>
                  <a:srgbClr val="C00000"/>
                </a:solidFill>
              </a:rPr>
              <a:t>names</a:t>
            </a:r>
            <a:r>
              <a:rPr lang="en-US"/>
              <a:t> and package </a:t>
            </a:r>
            <a:r>
              <a:rPr lang="en-US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505039" y="2074331"/>
            <a:ext cx="5590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36" y="1442140"/>
            <a:ext cx="5846064" cy="5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0" y="1614803"/>
            <a:ext cx="6533720" cy="478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719E-B028-46A2-AE73-42106240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the Pixel 3 Image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7F393-F710-4456-B5F0-9733926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3975"/>
          </a:xfrm>
        </p:spPr>
        <p:txBody>
          <a:bodyPr>
            <a:normAutofit lnSpcReduction="10000"/>
          </a:bodyPr>
          <a:lstStyle/>
          <a:p>
            <a:r>
              <a:rPr lang="en-US"/>
              <a:t>Created by Joshua Hickman</a:t>
            </a:r>
          </a:p>
          <a:p>
            <a:pPr lvl="1"/>
            <a:r>
              <a:rPr lang="en-US"/>
              <a:t>Associate with Team Win Recovery Project (TWRP)</a:t>
            </a:r>
          </a:p>
          <a:p>
            <a:r>
              <a:rPr lang="en-GB"/>
              <a:t>Android 10 make big changes</a:t>
            </a:r>
          </a:p>
          <a:p>
            <a:pPr lvl="1"/>
            <a:r>
              <a:rPr lang="en-GB"/>
              <a:t>A lot of components in AOSP recovery were moved into subfolders, </a:t>
            </a:r>
            <a:endParaRPr lang="en-US"/>
          </a:p>
          <a:p>
            <a:r>
              <a:rPr lang="en-US"/>
              <a:t>Not a real “dd image”</a:t>
            </a:r>
          </a:p>
          <a:p>
            <a:pPr lvl="1"/>
            <a:r>
              <a:rPr lang="en-US"/>
              <a:t>is a logic copy and missing some folders and files (you will figure it out)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536033"/>
              </p:ext>
            </p:extLst>
          </p:nvPr>
        </p:nvGraphicFramePr>
        <p:xfrm>
          <a:off x="4041140" y="4717094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4397" y="4419600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701759" y="5122226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65" y="4495815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5288280" y="3244334"/>
            <a:ext cx="3032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>
                <a:latin typeface="TimesNewRomanPSMT"/>
              </a:rPr>
              <a:t>A </a:t>
            </a:r>
            <a:r>
              <a:rPr lang="en-US" sz="1800" b="0" i="0" u="none" strike="noStrike" baseline="0">
                <a:latin typeface="TimesNewRomanPSMT"/>
              </a:rPr>
              <a:t>stock </a:t>
            </a:r>
            <a:r>
              <a:rPr lang="en-GB" sz="1800" b="0" i="0" u="none" strike="noStrike" baseline="0">
                <a:latin typeface="TimesNewRomanPSMT"/>
              </a:rPr>
              <a:t>image of Android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5232-4E9E-4FA0-AA73-D932A67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2618</Words>
  <Application>Microsoft Office PowerPoint</Application>
  <PresentationFormat>Widescreen</PresentationFormat>
  <Paragraphs>340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charter</vt:lpstr>
      <vt:lpstr>Muli</vt:lpstr>
      <vt:lpstr>TimesNewRomanPSMT</vt:lpstr>
      <vt:lpstr>Arial</vt:lpstr>
      <vt:lpstr>Calibri</vt:lpstr>
      <vt:lpstr>Calibri Light</vt:lpstr>
      <vt:lpstr>Consolas</vt:lpstr>
      <vt:lpstr>roboto</vt:lpstr>
      <vt:lpstr>roboto</vt:lpstr>
      <vt:lpstr>Verdana</vt:lpstr>
      <vt:lpstr>Office Theme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File System Structure</vt:lpstr>
      <vt:lpstr>PowerPoint Presentation</vt:lpstr>
      <vt:lpstr>/System: Android OS Project (AOSP)</vt:lpstr>
      <vt:lpstr>/data</vt:lpstr>
      <vt:lpstr>data/system settings (don’t confuse with /system)</vt:lpstr>
      <vt:lpstr>PowerPoint Presentation</vt:lpstr>
      <vt:lpstr>PowerPoint Presentation</vt:lpstr>
      <vt:lpstr>Where are applications installed? (1) </vt:lpstr>
      <vt:lpstr>Where are applications installed? (1) 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List all app names and package ID</vt:lpstr>
      <vt:lpstr>Are there any apps with money transfer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</cp:revision>
  <dcterms:created xsi:type="dcterms:W3CDTF">2021-01-18T02:02:41Z</dcterms:created>
  <dcterms:modified xsi:type="dcterms:W3CDTF">2021-10-24T14:12:46Z</dcterms:modified>
</cp:coreProperties>
</file>