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500" r:id="rId3"/>
    <p:sldId id="387" r:id="rId4"/>
    <p:sldId id="460" r:id="rId5"/>
    <p:sldId id="501" r:id="rId6"/>
    <p:sldId id="524" r:id="rId7"/>
    <p:sldId id="523" r:id="rId8"/>
    <p:sldId id="461" r:id="rId9"/>
    <p:sldId id="469" r:id="rId10"/>
    <p:sldId id="544" r:id="rId11"/>
    <p:sldId id="481" r:id="rId12"/>
    <p:sldId id="526" r:id="rId13"/>
    <p:sldId id="527" r:id="rId14"/>
    <p:sldId id="528" r:id="rId15"/>
    <p:sldId id="530" r:id="rId16"/>
    <p:sldId id="529" r:id="rId17"/>
    <p:sldId id="531" r:id="rId18"/>
    <p:sldId id="478" r:id="rId19"/>
    <p:sldId id="525" r:id="rId20"/>
    <p:sldId id="536" r:id="rId21"/>
    <p:sldId id="480" r:id="rId22"/>
    <p:sldId id="511" r:id="rId23"/>
    <p:sldId id="504" r:id="rId24"/>
    <p:sldId id="477" r:id="rId25"/>
    <p:sldId id="390" r:id="rId26"/>
    <p:sldId id="391" r:id="rId27"/>
    <p:sldId id="540" r:id="rId28"/>
    <p:sldId id="485" r:id="rId29"/>
    <p:sldId id="541" r:id="rId30"/>
    <p:sldId id="486" r:id="rId31"/>
    <p:sldId id="537" r:id="rId32"/>
    <p:sldId id="542" r:id="rId33"/>
    <p:sldId id="543" r:id="rId34"/>
    <p:sldId id="53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feng Xu" initials="WX" lastIdx="3" clrIdx="0">
    <p:extLst>
      <p:ext uri="{19B8F6BF-5375-455C-9EA6-DF929625EA0E}">
        <p15:presenceInfo xmlns:p15="http://schemas.microsoft.com/office/powerpoint/2012/main" userId="Weifeng X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AB51D6"/>
    <a:srgbClr val="FF9A00"/>
    <a:srgbClr val="D81E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1A617-B809-41F6-88F4-E387E9626168}" v="62" dt="2021-08-19T19:57:56.98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64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leen Kaur" userId="S::id65ns02@ubalt.edu::9f7fc1d6-ab67-473f-ba46-e98f6ce2049b" providerId="AD" clId="Web-{AEF35719-F61A-F80F-A042-9EBDEAE0D316}"/>
    <pc:docChg chg="modSld">
      <pc:chgData name="Harleen Kaur" userId="S::id65ns02@ubalt.edu::9f7fc1d6-ab67-473f-ba46-e98f6ce2049b" providerId="AD" clId="Web-{AEF35719-F61A-F80F-A042-9EBDEAE0D316}" dt="2021-06-23T23:49:37.075" v="14" actId="20577"/>
      <pc:docMkLst>
        <pc:docMk/>
      </pc:docMkLst>
      <pc:sldChg chg="modSp">
        <pc:chgData name="Harleen Kaur" userId="S::id65ns02@ubalt.edu::9f7fc1d6-ab67-473f-ba46-e98f6ce2049b" providerId="AD" clId="Web-{AEF35719-F61A-F80F-A042-9EBDEAE0D316}" dt="2021-06-23T23:49:09.387" v="12" actId="20577"/>
        <pc:sldMkLst>
          <pc:docMk/>
          <pc:sldMk cId="1544669389" sldId="348"/>
        </pc:sldMkLst>
        <pc:spChg chg="mod">
          <ac:chgData name="Harleen Kaur" userId="S::id65ns02@ubalt.edu::9f7fc1d6-ab67-473f-ba46-e98f6ce2049b" providerId="AD" clId="Web-{AEF35719-F61A-F80F-A042-9EBDEAE0D316}" dt="2021-06-23T23:49:03.387" v="6" actId="20577"/>
          <ac:spMkLst>
            <pc:docMk/>
            <pc:sldMk cId="1544669389" sldId="348"/>
            <ac:spMk id="2" creationId="{379AED28-B32A-4B64-804B-DBA6EE0CE7D3}"/>
          </ac:spMkLst>
        </pc:spChg>
        <pc:spChg chg="mod">
          <ac:chgData name="Harleen Kaur" userId="S::id65ns02@ubalt.edu::9f7fc1d6-ab67-473f-ba46-e98f6ce2049b" providerId="AD" clId="Web-{AEF35719-F61A-F80F-A042-9EBDEAE0D316}" dt="2021-06-23T23:49:09.387" v="12" actId="20577"/>
          <ac:spMkLst>
            <pc:docMk/>
            <pc:sldMk cId="1544669389" sldId="348"/>
            <ac:spMk id="4" creationId="{CF806D38-A460-493D-824E-6C9AE45B1B55}"/>
          </ac:spMkLst>
        </pc:spChg>
      </pc:sldChg>
      <pc:sldChg chg="modSp">
        <pc:chgData name="Harleen Kaur" userId="S::id65ns02@ubalt.edu::9f7fc1d6-ab67-473f-ba46-e98f6ce2049b" providerId="AD" clId="Web-{AEF35719-F61A-F80F-A042-9EBDEAE0D316}" dt="2021-06-23T23:49:37.075" v="14" actId="20577"/>
        <pc:sldMkLst>
          <pc:docMk/>
          <pc:sldMk cId="618152992" sldId="374"/>
        </pc:sldMkLst>
        <pc:spChg chg="mod">
          <ac:chgData name="Harleen Kaur" userId="S::id65ns02@ubalt.edu::9f7fc1d6-ab67-473f-ba46-e98f6ce2049b" providerId="AD" clId="Web-{AEF35719-F61A-F80F-A042-9EBDEAE0D316}" dt="2021-06-23T23:49:37.075" v="14" actId="20577"/>
          <ac:spMkLst>
            <pc:docMk/>
            <pc:sldMk cId="618152992" sldId="374"/>
            <ac:spMk id="2" creationId="{1C523DD3-4375-4AFC-9088-422078CB2843}"/>
          </ac:spMkLst>
        </pc:spChg>
      </pc:sldChg>
    </pc:docChg>
  </pc:docChgLst>
  <pc:docChgLst>
    <pc:chgData name="Harleen Kaur" userId="S::id65ns02@ubalt.edu::9f7fc1d6-ab67-473f-ba46-e98f6ce2049b" providerId="AD" clId="Web-{457AF695-138B-F376-2B28-6312DEDE7462}"/>
    <pc:docChg chg="addSld modSld">
      <pc:chgData name="Harleen Kaur" userId="S::id65ns02@ubalt.edu::9f7fc1d6-ab67-473f-ba46-e98f6ce2049b" providerId="AD" clId="Web-{457AF695-138B-F376-2B28-6312DEDE7462}" dt="2021-07-06T18:38:52.236" v="1020" actId="20577"/>
      <pc:docMkLst>
        <pc:docMk/>
      </pc:docMkLst>
      <pc:sldChg chg="delSp modSp">
        <pc:chgData name="Harleen Kaur" userId="S::id65ns02@ubalt.edu::9f7fc1d6-ab67-473f-ba46-e98f6ce2049b" providerId="AD" clId="Web-{457AF695-138B-F376-2B28-6312DEDE7462}" dt="2021-07-06T16:49:58.060" v="274" actId="14100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457AF695-138B-F376-2B28-6312DEDE7462}" dt="2021-07-06T16:49:58.060" v="274" actId="14100"/>
          <ac:spMkLst>
            <pc:docMk/>
            <pc:sldMk cId="2020629071" sldId="362"/>
            <ac:spMk id="6" creationId="{1FC023AB-3C41-4E53-8A1F-4711B0D50E00}"/>
          </ac:spMkLst>
        </pc:spChg>
        <pc:spChg chg="del">
          <ac:chgData name="Harleen Kaur" userId="S::id65ns02@ubalt.edu::9f7fc1d6-ab67-473f-ba46-e98f6ce2049b" providerId="AD" clId="Web-{457AF695-138B-F376-2B28-6312DEDE7462}" dt="2021-07-06T16:39:40.981" v="86"/>
          <ac:spMkLst>
            <pc:docMk/>
            <pc:sldMk cId="2020629071" sldId="362"/>
            <ac:spMk id="11" creationId="{58E961A4-D610-4DD8-AD89-C7F819FD15D6}"/>
          </ac:spMkLst>
        </pc:spChg>
        <pc:picChg chg="del">
          <ac:chgData name="Harleen Kaur" userId="S::id65ns02@ubalt.edu::9f7fc1d6-ab67-473f-ba46-e98f6ce2049b" providerId="AD" clId="Web-{457AF695-138B-F376-2B28-6312DEDE7462}" dt="2021-07-06T16:39:29.668" v="85"/>
          <ac:picMkLst>
            <pc:docMk/>
            <pc:sldMk cId="2020629071" sldId="362"/>
            <ac:picMk id="5" creationId="{149000EA-F124-43D8-A4A6-97CC3EED18EF}"/>
          </ac:picMkLst>
        </pc:picChg>
      </pc:sldChg>
      <pc:sldChg chg="modSp">
        <pc:chgData name="Harleen Kaur" userId="S::id65ns02@ubalt.edu::9f7fc1d6-ab67-473f-ba46-e98f6ce2049b" providerId="AD" clId="Web-{457AF695-138B-F376-2B28-6312DEDE7462}" dt="2021-07-06T16:32:02.452" v="18" actId="20577"/>
        <pc:sldMkLst>
          <pc:docMk/>
          <pc:sldMk cId="3856163379" sldId="394"/>
        </pc:sldMkLst>
        <pc:spChg chg="mod">
          <ac:chgData name="Harleen Kaur" userId="S::id65ns02@ubalt.edu::9f7fc1d6-ab67-473f-ba46-e98f6ce2049b" providerId="AD" clId="Web-{457AF695-138B-F376-2B28-6312DEDE7462}" dt="2021-07-06T16:32:02.452" v="18" actId="20577"/>
          <ac:spMkLst>
            <pc:docMk/>
            <pc:sldMk cId="3856163379" sldId="394"/>
            <ac:spMk id="3" creationId="{C96FCC07-49D9-4612-8B57-331D296CB7C6}"/>
          </ac:spMkLst>
        </pc:spChg>
      </pc:sldChg>
      <pc:sldChg chg="delSp modSp">
        <pc:chgData name="Harleen Kaur" userId="S::id65ns02@ubalt.edu::9f7fc1d6-ab67-473f-ba46-e98f6ce2049b" providerId="AD" clId="Web-{457AF695-138B-F376-2B28-6312DEDE7462}" dt="2021-07-06T16:50:42.374" v="278"/>
        <pc:sldMkLst>
          <pc:docMk/>
          <pc:sldMk cId="1525666079" sldId="397"/>
        </pc:sldMkLst>
        <pc:spChg chg="mod">
          <ac:chgData name="Harleen Kaur" userId="S::id65ns02@ubalt.edu::9f7fc1d6-ab67-473f-ba46-e98f6ce2049b" providerId="AD" clId="Web-{457AF695-138B-F376-2B28-6312DEDE7462}" dt="2021-07-06T16:50:34.999" v="277" actId="20577"/>
          <ac:spMkLst>
            <pc:docMk/>
            <pc:sldMk cId="1525666079" sldId="397"/>
            <ac:spMk id="15" creationId="{96DA6D67-460E-4253-B864-626BEE24F3BA}"/>
          </ac:spMkLst>
        </pc:spChg>
        <pc:spChg chg="del">
          <ac:chgData name="Harleen Kaur" userId="S::id65ns02@ubalt.edu::9f7fc1d6-ab67-473f-ba46-e98f6ce2049b" providerId="AD" clId="Web-{457AF695-138B-F376-2B28-6312DEDE7462}" dt="2021-07-06T16:50:42.374" v="278"/>
          <ac:spMkLst>
            <pc:docMk/>
            <pc:sldMk cId="1525666079" sldId="397"/>
            <ac:spMk id="17" creationId="{AA43BE4F-3BAD-4268-A187-B31663FC67CE}"/>
          </ac:spMkLst>
        </pc:spChg>
      </pc:sldChg>
      <pc:sldChg chg="modSp">
        <pc:chgData name="Harleen Kaur" userId="S::id65ns02@ubalt.edu::9f7fc1d6-ab67-473f-ba46-e98f6ce2049b" providerId="AD" clId="Web-{457AF695-138B-F376-2B28-6312DEDE7462}" dt="2021-07-06T16:36:47.773" v="60" actId="20577"/>
        <pc:sldMkLst>
          <pc:docMk/>
          <pc:sldMk cId="1318968879" sldId="401"/>
        </pc:sldMkLst>
        <pc:spChg chg="mod">
          <ac:chgData name="Harleen Kaur" userId="S::id65ns02@ubalt.edu::9f7fc1d6-ab67-473f-ba46-e98f6ce2049b" providerId="AD" clId="Web-{457AF695-138B-F376-2B28-6312DEDE7462}" dt="2021-07-06T16:35:36.552" v="38" actId="1076"/>
          <ac:spMkLst>
            <pc:docMk/>
            <pc:sldMk cId="1318968879" sldId="401"/>
            <ac:spMk id="2" creationId="{775DDCDE-8AA0-4130-B1B7-9FBEC995A20F}"/>
          </ac:spMkLst>
        </pc:spChg>
        <pc:spChg chg="mod">
          <ac:chgData name="Harleen Kaur" userId="S::id65ns02@ubalt.edu::9f7fc1d6-ab67-473f-ba46-e98f6ce2049b" providerId="AD" clId="Web-{457AF695-138B-F376-2B28-6312DEDE7462}" dt="2021-07-06T16:36:47.773" v="60" actId="20577"/>
          <ac:spMkLst>
            <pc:docMk/>
            <pc:sldMk cId="1318968879" sldId="401"/>
            <ac:spMk id="11" creationId="{28ADF17B-39AE-4D19-82FE-33429F8EC594}"/>
          </ac:spMkLst>
        </pc:spChg>
        <pc:spChg chg="mod">
          <ac:chgData name="Harleen Kaur" userId="S::id65ns02@ubalt.edu::9f7fc1d6-ab67-473f-ba46-e98f6ce2049b" providerId="AD" clId="Web-{457AF695-138B-F376-2B28-6312DEDE7462}" dt="2021-07-06T16:36:02.678" v="44" actId="1076"/>
          <ac:spMkLst>
            <pc:docMk/>
            <pc:sldMk cId="1318968879" sldId="401"/>
            <ac:spMk id="13" creationId="{23719FFC-5095-47F5-AB6E-261867B56E4B}"/>
          </ac:spMkLst>
        </pc:spChg>
        <pc:picChg chg="mod">
          <ac:chgData name="Harleen Kaur" userId="S::id65ns02@ubalt.edu::9f7fc1d6-ab67-473f-ba46-e98f6ce2049b" providerId="AD" clId="Web-{457AF695-138B-F376-2B28-6312DEDE7462}" dt="2021-07-06T16:35:38.255" v="39" actId="1076"/>
          <ac:picMkLst>
            <pc:docMk/>
            <pc:sldMk cId="1318968879" sldId="401"/>
            <ac:picMk id="9" creationId="{619B3C93-C375-4253-8018-A7FCB2BA50CF}"/>
          </ac:picMkLst>
        </pc:picChg>
        <pc:picChg chg="mod">
          <ac:chgData name="Harleen Kaur" userId="S::id65ns02@ubalt.edu::9f7fc1d6-ab67-473f-ba46-e98f6ce2049b" providerId="AD" clId="Web-{457AF695-138B-F376-2B28-6312DEDE7462}" dt="2021-07-06T16:35:41.833" v="40" actId="1076"/>
          <ac:picMkLst>
            <pc:docMk/>
            <pc:sldMk cId="1318968879" sldId="401"/>
            <ac:picMk id="10" creationId="{4782D9F4-8922-4048-8600-3F05DE40556A}"/>
          </ac:picMkLst>
        </pc:picChg>
        <pc:picChg chg="mod">
          <ac:chgData name="Harleen Kaur" userId="S::id65ns02@ubalt.edu::9f7fc1d6-ab67-473f-ba46-e98f6ce2049b" providerId="AD" clId="Web-{457AF695-138B-F376-2B28-6312DEDE7462}" dt="2021-07-06T16:35:50.146" v="42" actId="1076"/>
          <ac:picMkLst>
            <pc:docMk/>
            <pc:sldMk cId="1318968879" sldId="401"/>
            <ac:picMk id="12" creationId="{8ADF88FD-55AD-4C1D-A08B-77335C8E2504}"/>
          </ac:picMkLst>
        </pc:picChg>
      </pc:sldChg>
      <pc:sldChg chg="modSp">
        <pc:chgData name="Harleen Kaur" userId="S::id65ns02@ubalt.edu::9f7fc1d6-ab67-473f-ba46-e98f6ce2049b" providerId="AD" clId="Web-{457AF695-138B-F376-2B28-6312DEDE7462}" dt="2021-07-06T17:23:34.962" v="652" actId="20577"/>
        <pc:sldMkLst>
          <pc:docMk/>
          <pc:sldMk cId="2072083871" sldId="402"/>
        </pc:sldMkLst>
        <pc:spChg chg="mod">
          <ac:chgData name="Harleen Kaur" userId="S::id65ns02@ubalt.edu::9f7fc1d6-ab67-473f-ba46-e98f6ce2049b" providerId="AD" clId="Web-{457AF695-138B-F376-2B28-6312DEDE7462}" dt="2021-07-06T17:23:34.962" v="652" actId="20577"/>
          <ac:spMkLst>
            <pc:docMk/>
            <pc:sldMk cId="2072083871" sldId="402"/>
            <ac:spMk id="5" creationId="{72C07098-71F0-4A9B-B8AB-C22B388AFA9C}"/>
          </ac:spMkLst>
        </pc:spChg>
      </pc:sldChg>
      <pc:sldChg chg="modSp">
        <pc:chgData name="Harleen Kaur" userId="S::id65ns02@ubalt.edu::9f7fc1d6-ab67-473f-ba46-e98f6ce2049b" providerId="AD" clId="Web-{457AF695-138B-F376-2B28-6312DEDE7462}" dt="2021-07-06T17:15:04.383" v="340" actId="20577"/>
        <pc:sldMkLst>
          <pc:docMk/>
          <pc:sldMk cId="1876217879" sldId="403"/>
        </pc:sldMkLst>
        <pc:spChg chg="mod">
          <ac:chgData name="Harleen Kaur" userId="S::id65ns02@ubalt.edu::9f7fc1d6-ab67-473f-ba46-e98f6ce2049b" providerId="AD" clId="Web-{457AF695-138B-F376-2B28-6312DEDE7462}" dt="2021-07-06T17:15:04.383" v="340" actId="20577"/>
          <ac:spMkLst>
            <pc:docMk/>
            <pc:sldMk cId="1876217879" sldId="403"/>
            <ac:spMk id="3" creationId="{010D0F70-DFDD-4E22-91FF-E4BF30E09B2E}"/>
          </ac:spMkLst>
        </pc:spChg>
      </pc:sldChg>
      <pc:sldChg chg="modSp">
        <pc:chgData name="Harleen Kaur" userId="S::id65ns02@ubalt.edu::9f7fc1d6-ab67-473f-ba46-e98f6ce2049b" providerId="AD" clId="Web-{457AF695-138B-F376-2B28-6312DEDE7462}" dt="2021-07-06T18:06:19.089" v="885" actId="20577"/>
        <pc:sldMkLst>
          <pc:docMk/>
          <pc:sldMk cId="2925871886" sldId="404"/>
        </pc:sldMkLst>
        <pc:spChg chg="mod">
          <ac:chgData name="Harleen Kaur" userId="S::id65ns02@ubalt.edu::9f7fc1d6-ab67-473f-ba46-e98f6ce2049b" providerId="AD" clId="Web-{457AF695-138B-F376-2B28-6312DEDE7462}" dt="2021-07-06T18:06:19.089" v="885" actId="20577"/>
          <ac:spMkLst>
            <pc:docMk/>
            <pc:sldMk cId="2925871886" sldId="404"/>
            <ac:spMk id="3" creationId="{F032DF39-24B4-47E2-AD9B-7A238F3FC539}"/>
          </ac:spMkLst>
        </pc:spChg>
      </pc:sldChg>
      <pc:sldChg chg="modSp">
        <pc:chgData name="Harleen Kaur" userId="S::id65ns02@ubalt.edu::9f7fc1d6-ab67-473f-ba46-e98f6ce2049b" providerId="AD" clId="Web-{457AF695-138B-F376-2B28-6312DEDE7462}" dt="2021-07-06T17:21:12.006" v="565" actId="20577"/>
        <pc:sldMkLst>
          <pc:docMk/>
          <pc:sldMk cId="2895696043" sldId="406"/>
        </pc:sldMkLst>
        <pc:spChg chg="mod">
          <ac:chgData name="Harleen Kaur" userId="S::id65ns02@ubalt.edu::9f7fc1d6-ab67-473f-ba46-e98f6ce2049b" providerId="AD" clId="Web-{457AF695-138B-F376-2B28-6312DEDE7462}" dt="2021-07-06T17:20:02.333" v="557" actId="1076"/>
          <ac:spMkLst>
            <pc:docMk/>
            <pc:sldMk cId="2895696043" sldId="406"/>
            <ac:spMk id="2" creationId="{D4C49CA3-BD1F-4644-A09C-6B3E2E12172A}"/>
          </ac:spMkLst>
        </pc:spChg>
        <pc:spChg chg="mod">
          <ac:chgData name="Harleen Kaur" userId="S::id65ns02@ubalt.edu::9f7fc1d6-ab67-473f-ba46-e98f6ce2049b" providerId="AD" clId="Web-{457AF695-138B-F376-2B28-6312DEDE7462}" dt="2021-07-06T17:21:12.006" v="565" actId="20577"/>
          <ac:spMkLst>
            <pc:docMk/>
            <pc:sldMk cId="2895696043" sldId="406"/>
            <ac:spMk id="3" creationId="{7D9E7944-9441-4CD8-BC20-94247EC14218}"/>
          </ac:spMkLst>
        </pc:spChg>
        <pc:picChg chg="mod">
          <ac:chgData name="Harleen Kaur" userId="S::id65ns02@ubalt.edu::9f7fc1d6-ab67-473f-ba46-e98f6ce2049b" providerId="AD" clId="Web-{457AF695-138B-F376-2B28-6312DEDE7462}" dt="2021-07-06T17:20:04.770" v="558" actId="14100"/>
          <ac:picMkLst>
            <pc:docMk/>
            <pc:sldMk cId="2895696043" sldId="406"/>
            <ac:picMk id="4" creationId="{DA2097F8-5976-43C9-833F-3A7ACB458FB1}"/>
          </ac:picMkLst>
        </pc:picChg>
      </pc:sldChg>
      <pc:sldChg chg="modSp">
        <pc:chgData name="Harleen Kaur" userId="S::id65ns02@ubalt.edu::9f7fc1d6-ab67-473f-ba46-e98f6ce2049b" providerId="AD" clId="Web-{457AF695-138B-F376-2B28-6312DEDE7462}" dt="2021-07-06T18:01:27.411" v="880" actId="14100"/>
        <pc:sldMkLst>
          <pc:docMk/>
          <pc:sldMk cId="1124496874" sldId="407"/>
        </pc:sldMkLst>
        <pc:spChg chg="mod">
          <ac:chgData name="Harleen Kaur" userId="S::id65ns02@ubalt.edu::9f7fc1d6-ab67-473f-ba46-e98f6ce2049b" providerId="AD" clId="Web-{457AF695-138B-F376-2B28-6312DEDE7462}" dt="2021-07-06T18:01:27.411" v="880" actId="14100"/>
          <ac:spMkLst>
            <pc:docMk/>
            <pc:sldMk cId="1124496874" sldId="407"/>
            <ac:spMk id="3" creationId="{5B9AE8A6-7487-4640-A4B0-5896FF3C023A}"/>
          </ac:spMkLst>
        </pc:spChg>
      </pc:sldChg>
      <pc:sldChg chg="addSp delSp modSp new">
        <pc:chgData name="Harleen Kaur" userId="S::id65ns02@ubalt.edu::9f7fc1d6-ab67-473f-ba46-e98f6ce2049b" providerId="AD" clId="Web-{457AF695-138B-F376-2B28-6312DEDE7462}" dt="2021-07-06T16:39:26.590" v="84" actId="20577"/>
        <pc:sldMkLst>
          <pc:docMk/>
          <pc:sldMk cId="1378301349" sldId="415"/>
        </pc:sldMkLst>
        <pc:spChg chg="mod">
          <ac:chgData name="Harleen Kaur" userId="S::id65ns02@ubalt.edu::9f7fc1d6-ab67-473f-ba46-e98f6ce2049b" providerId="AD" clId="Web-{457AF695-138B-F376-2B28-6312DEDE7462}" dt="2021-07-06T16:39:26.590" v="84" actId="20577"/>
          <ac:spMkLst>
            <pc:docMk/>
            <pc:sldMk cId="1378301349" sldId="415"/>
            <ac:spMk id="2" creationId="{574F219C-0D29-400C-ADE8-B29EE11DDC5E}"/>
          </ac:spMkLst>
        </pc:spChg>
        <pc:spChg chg="del">
          <ac:chgData name="Harleen Kaur" userId="S::id65ns02@ubalt.edu::9f7fc1d6-ab67-473f-ba46-e98f6ce2049b" providerId="AD" clId="Web-{457AF695-138B-F376-2B28-6312DEDE7462}" dt="2021-07-06T16:38:25.354" v="64"/>
          <ac:spMkLst>
            <pc:docMk/>
            <pc:sldMk cId="1378301349" sldId="415"/>
            <ac:spMk id="3" creationId="{2EC48BD5-BCAE-4BDA-A1E9-3BB11A658B24}"/>
          </ac:spMkLst>
        </pc:spChg>
        <pc:spChg chg="add mod">
          <ac:chgData name="Harleen Kaur" userId="S::id65ns02@ubalt.edu::9f7fc1d6-ab67-473f-ba46-e98f6ce2049b" providerId="AD" clId="Web-{457AF695-138B-F376-2B28-6312DEDE7462}" dt="2021-07-06T16:39:09.386" v="77" actId="20577"/>
          <ac:spMkLst>
            <pc:docMk/>
            <pc:sldMk cId="1378301349" sldId="415"/>
            <ac:spMk id="8" creationId="{AE6B6D42-53A9-49B0-A8E8-2C42C8FBDF01}"/>
          </ac:spMkLst>
        </pc:spChg>
        <pc:picChg chg="add del">
          <ac:chgData name="Harleen Kaur" userId="S::id65ns02@ubalt.edu::9f7fc1d6-ab67-473f-ba46-e98f6ce2049b" providerId="AD" clId="Web-{457AF695-138B-F376-2B28-6312DEDE7462}" dt="2021-07-06T16:38:14.713" v="63"/>
          <ac:picMkLst>
            <pc:docMk/>
            <pc:sldMk cId="1378301349" sldId="415"/>
            <ac:picMk id="5" creationId="{3765D7CA-DC8C-4EBB-A2FC-B73E4B102760}"/>
          </ac:picMkLst>
        </pc:picChg>
        <pc:picChg chg="add mod">
          <ac:chgData name="Harleen Kaur" userId="S::id65ns02@ubalt.edu::9f7fc1d6-ab67-473f-ba46-e98f6ce2049b" providerId="AD" clId="Web-{457AF695-138B-F376-2B28-6312DEDE7462}" dt="2021-07-06T16:38:33.401" v="67" actId="14100"/>
          <ac:picMkLst>
            <pc:docMk/>
            <pc:sldMk cId="1378301349" sldId="415"/>
            <ac:picMk id="7" creationId="{35624806-3876-4CA7-BDA1-E62FD020B5F5}"/>
          </ac:picMkLst>
        </pc:picChg>
      </pc:sldChg>
      <pc:sldChg chg="addSp delSp modSp new">
        <pc:chgData name="Harleen Kaur" userId="S::id65ns02@ubalt.edu::9f7fc1d6-ab67-473f-ba46-e98f6ce2049b" providerId="AD" clId="Web-{457AF695-138B-F376-2B28-6312DEDE7462}" dt="2021-07-06T17:58:46.018" v="843" actId="20577"/>
        <pc:sldMkLst>
          <pc:docMk/>
          <pc:sldMk cId="961075764" sldId="416"/>
        </pc:sldMkLst>
        <pc:spChg chg="mod">
          <ac:chgData name="Harleen Kaur" userId="S::id65ns02@ubalt.edu::9f7fc1d6-ab67-473f-ba46-e98f6ce2049b" providerId="AD" clId="Web-{457AF695-138B-F376-2B28-6312DEDE7462}" dt="2021-07-06T17:42:19.936" v="655" actId="20577"/>
          <ac:spMkLst>
            <pc:docMk/>
            <pc:sldMk cId="961075764" sldId="416"/>
            <ac:spMk id="2" creationId="{AB9EA65D-F002-47A2-85E0-6367D447CBD0}"/>
          </ac:spMkLst>
        </pc:spChg>
        <pc:spChg chg="del">
          <ac:chgData name="Harleen Kaur" userId="S::id65ns02@ubalt.edu::9f7fc1d6-ab67-473f-ba46-e98f6ce2049b" providerId="AD" clId="Web-{457AF695-138B-F376-2B28-6312DEDE7462}" dt="2021-07-06T17:42:24.265" v="656"/>
          <ac:spMkLst>
            <pc:docMk/>
            <pc:sldMk cId="961075764" sldId="416"/>
            <ac:spMk id="3" creationId="{C30157BB-095B-4382-ABCF-B809CDAF1E11}"/>
          </ac:spMkLst>
        </pc:spChg>
        <pc:spChg chg="add mod">
          <ac:chgData name="Harleen Kaur" userId="S::id65ns02@ubalt.edu::9f7fc1d6-ab67-473f-ba46-e98f6ce2049b" providerId="AD" clId="Web-{457AF695-138B-F376-2B28-6312DEDE7462}" dt="2021-07-06T17:58:46.018" v="843" actId="20577"/>
          <ac:spMkLst>
            <pc:docMk/>
            <pc:sldMk cId="961075764" sldId="416"/>
            <ac:spMk id="5" creationId="{22F767F9-E281-48B4-AE52-67644D92A40B}"/>
          </ac:spMkLst>
        </pc:spChg>
        <pc:spChg chg="add mod">
          <ac:chgData name="Harleen Kaur" userId="S::id65ns02@ubalt.edu::9f7fc1d6-ab67-473f-ba46-e98f6ce2049b" providerId="AD" clId="Web-{457AF695-138B-F376-2B28-6312DEDE7462}" dt="2021-07-06T17:58:21.205" v="836" actId="14100"/>
          <ac:spMkLst>
            <pc:docMk/>
            <pc:sldMk cId="961075764" sldId="416"/>
            <ac:spMk id="7" creationId="{A66EB5E7-740E-47BB-9A0C-F67A6EC17623}"/>
          </ac:spMkLst>
        </pc:spChg>
        <pc:picChg chg="add mod">
          <ac:chgData name="Harleen Kaur" userId="S::id65ns02@ubalt.edu::9f7fc1d6-ab67-473f-ba46-e98f6ce2049b" providerId="AD" clId="Web-{457AF695-138B-F376-2B28-6312DEDE7462}" dt="2021-07-06T17:42:38.624" v="660" actId="1076"/>
          <ac:picMkLst>
            <pc:docMk/>
            <pc:sldMk cId="961075764" sldId="416"/>
            <ac:picMk id="4" creationId="{07D2BAD8-DA28-4F99-8F36-406EEEA345D6}"/>
          </ac:picMkLst>
        </pc:picChg>
        <pc:picChg chg="add mod">
          <ac:chgData name="Harleen Kaur" userId="S::id65ns02@ubalt.edu::9f7fc1d6-ab67-473f-ba46-e98f6ce2049b" providerId="AD" clId="Web-{457AF695-138B-F376-2B28-6312DEDE7462}" dt="2021-07-06T17:57:09.813" v="824" actId="1076"/>
          <ac:picMkLst>
            <pc:docMk/>
            <pc:sldMk cId="961075764" sldId="416"/>
            <ac:picMk id="6" creationId="{3A5AB76D-4042-4EB3-B225-CA0A07482F5E}"/>
          </ac:picMkLst>
        </pc:picChg>
      </pc:sldChg>
      <pc:sldChg chg="addSp delSp modSp new">
        <pc:chgData name="Harleen Kaur" userId="S::id65ns02@ubalt.edu::9f7fc1d6-ab67-473f-ba46-e98f6ce2049b" providerId="AD" clId="Web-{457AF695-138B-F376-2B28-6312DEDE7462}" dt="2021-07-06T18:38:52.236" v="1020" actId="20577"/>
        <pc:sldMkLst>
          <pc:docMk/>
          <pc:sldMk cId="3965738968" sldId="417"/>
        </pc:sldMkLst>
        <pc:spChg chg="mod">
          <ac:chgData name="Harleen Kaur" userId="S::id65ns02@ubalt.edu::9f7fc1d6-ab67-473f-ba46-e98f6ce2049b" providerId="AD" clId="Web-{457AF695-138B-F376-2B28-6312DEDE7462}" dt="2021-07-06T18:19:49.542" v="887" actId="20577"/>
          <ac:spMkLst>
            <pc:docMk/>
            <pc:sldMk cId="3965738968" sldId="417"/>
            <ac:spMk id="2" creationId="{59B1A049-F0AC-479A-BE68-1EE13C1B9101}"/>
          </ac:spMkLst>
        </pc:spChg>
        <pc:spChg chg="del">
          <ac:chgData name="Harleen Kaur" userId="S::id65ns02@ubalt.edu::9f7fc1d6-ab67-473f-ba46-e98f6ce2049b" providerId="AD" clId="Web-{457AF695-138B-F376-2B28-6312DEDE7462}" dt="2021-07-06T18:19:52.433" v="888"/>
          <ac:spMkLst>
            <pc:docMk/>
            <pc:sldMk cId="3965738968" sldId="417"/>
            <ac:spMk id="3" creationId="{087A3AA5-AD64-4791-8875-7AAD530A3D20}"/>
          </ac:spMkLst>
        </pc:spChg>
        <pc:spChg chg="add mod">
          <ac:chgData name="Harleen Kaur" userId="S::id65ns02@ubalt.edu::9f7fc1d6-ab67-473f-ba46-e98f6ce2049b" providerId="AD" clId="Web-{457AF695-138B-F376-2B28-6312DEDE7462}" dt="2021-07-06T18:38:52.236" v="1020" actId="20577"/>
          <ac:spMkLst>
            <pc:docMk/>
            <pc:sldMk cId="3965738968" sldId="417"/>
            <ac:spMk id="6" creationId="{366721C1-DEDD-4203-8154-7C8BB4CCBA7B}"/>
          </ac:spMkLst>
        </pc:spChg>
        <pc:picChg chg="add del mod">
          <ac:chgData name="Harleen Kaur" userId="S::id65ns02@ubalt.edu::9f7fc1d6-ab67-473f-ba46-e98f6ce2049b" providerId="AD" clId="Web-{457AF695-138B-F376-2B28-6312DEDE7462}" dt="2021-07-06T18:21:29.528" v="893"/>
          <ac:picMkLst>
            <pc:docMk/>
            <pc:sldMk cId="3965738968" sldId="417"/>
            <ac:picMk id="4" creationId="{E94BD69E-8BE8-452E-8636-23053ADFE64A}"/>
          </ac:picMkLst>
        </pc:picChg>
        <pc:picChg chg="add mod">
          <ac:chgData name="Harleen Kaur" userId="S::id65ns02@ubalt.edu::9f7fc1d6-ab67-473f-ba46-e98f6ce2049b" providerId="AD" clId="Web-{457AF695-138B-F376-2B28-6312DEDE7462}" dt="2021-07-06T18:21:41.388" v="896" actId="14100"/>
          <ac:picMkLst>
            <pc:docMk/>
            <pc:sldMk cId="3965738968" sldId="417"/>
            <ac:picMk id="5" creationId="{CC9E0939-FFC2-4E01-B085-933B78FDE86B}"/>
          </ac:picMkLst>
        </pc:picChg>
      </pc:sldChg>
    </pc:docChg>
  </pc:docChgLst>
  <pc:docChgLst>
    <pc:chgData name="Harleen Kaur" userId="S::id65ns02@ubalt.edu::9f7fc1d6-ab67-473f-ba46-e98f6ce2049b" providerId="AD" clId="Web-{A30573EC-A0B7-94F5-6044-0D35D8AC0428}"/>
    <pc:docChg chg="addSld delSld modSld">
      <pc:chgData name="Harleen Kaur" userId="S::id65ns02@ubalt.edu::9f7fc1d6-ab67-473f-ba46-e98f6ce2049b" providerId="AD" clId="Web-{A30573EC-A0B7-94F5-6044-0D35D8AC0428}" dt="2021-06-25T18:46:58.445" v="818"/>
      <pc:docMkLst>
        <pc:docMk/>
      </pc:docMkLst>
      <pc:sldChg chg="del">
        <pc:chgData name="Harleen Kaur" userId="S::id65ns02@ubalt.edu::9f7fc1d6-ab67-473f-ba46-e98f6ce2049b" providerId="AD" clId="Web-{A30573EC-A0B7-94F5-6044-0D35D8AC0428}" dt="2021-06-25T16:50:50.584" v="129"/>
        <pc:sldMkLst>
          <pc:docMk/>
          <pc:sldMk cId="3408609546" sldId="352"/>
        </pc:sldMkLst>
      </pc:sldChg>
      <pc:sldChg chg="addSp delSp del">
        <pc:chgData name="Harleen Kaur" userId="S::id65ns02@ubalt.edu::9f7fc1d6-ab67-473f-ba46-e98f6ce2049b" providerId="AD" clId="Web-{A30573EC-A0B7-94F5-6044-0D35D8AC0428}" dt="2021-06-25T17:52:53.967" v="520"/>
        <pc:sldMkLst>
          <pc:docMk/>
          <pc:sldMk cId="3550158572" sldId="353"/>
        </pc:sldMkLst>
        <pc:picChg chg="add">
          <ac:chgData name="Harleen Kaur" userId="S::id65ns02@ubalt.edu::9f7fc1d6-ab67-473f-ba46-e98f6ce2049b" providerId="AD" clId="Web-{A30573EC-A0B7-94F5-6044-0D35D8AC0428}" dt="2021-06-25T17:00:11.742" v="219"/>
          <ac:picMkLst>
            <pc:docMk/>
            <pc:sldMk cId="3550158572" sldId="353"/>
            <ac:picMk id="10" creationId="{43A7240D-F1D9-4B9C-863D-E9C36AE79DB6}"/>
          </ac:picMkLst>
        </pc:picChg>
        <pc:picChg chg="add del">
          <ac:chgData name="Harleen Kaur" userId="S::id65ns02@ubalt.edu::9f7fc1d6-ab67-473f-ba46-e98f6ce2049b" providerId="AD" clId="Web-{A30573EC-A0B7-94F5-6044-0D35D8AC0428}" dt="2021-06-25T17:04:14.234" v="293"/>
          <ac:picMkLst>
            <pc:docMk/>
            <pc:sldMk cId="3550158572" sldId="353"/>
            <ac:picMk id="11" creationId="{7EA293E9-78C1-4B59-8948-9E3952C23A04}"/>
          </ac:picMkLst>
        </pc:picChg>
      </pc:sldChg>
      <pc:sldChg chg="del">
        <pc:chgData name="Harleen Kaur" userId="S::id65ns02@ubalt.edu::9f7fc1d6-ab67-473f-ba46-e98f6ce2049b" providerId="AD" clId="Web-{A30573EC-A0B7-94F5-6044-0D35D8AC0428}" dt="2021-06-25T17:52:57.623" v="521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A30573EC-A0B7-94F5-6044-0D35D8AC0428}" dt="2021-06-25T17:53:00.124" v="522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A30573EC-A0B7-94F5-6044-0D35D8AC0428}" dt="2021-06-25T18:03:28.847" v="593"/>
        <pc:sldMkLst>
          <pc:docMk/>
          <pc:sldMk cId="3941886475" sldId="360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14:17.539" v="657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A30573EC-A0B7-94F5-6044-0D35D8AC0428}" dt="2021-06-25T18:07:43.855" v="631" actId="20577"/>
          <ac:spMkLst>
            <pc:docMk/>
            <pc:sldMk cId="2020629071" sldId="362"/>
            <ac:spMk id="2" creationId="{B772D0ED-49E1-4141-9AC6-BE6F1DF0F124}"/>
          </ac:spMkLst>
        </pc:spChg>
        <pc:spChg chg="mod">
          <ac:chgData name="Harleen Kaur" userId="S::id65ns02@ubalt.edu::9f7fc1d6-ab67-473f-ba46-e98f6ce2049b" providerId="AD" clId="Web-{A30573EC-A0B7-94F5-6044-0D35D8AC0428}" dt="2021-06-25T18:07:35.370" v="628" actId="1076"/>
          <ac:spMkLst>
            <pc:docMk/>
            <pc:sldMk cId="2020629071" sldId="362"/>
            <ac:spMk id="6" creationId="{1FC023AB-3C41-4E53-8A1F-4711B0D50E00}"/>
          </ac:spMkLst>
        </pc:spChg>
        <pc:spChg chg="add mod">
          <ac:chgData name="Harleen Kaur" userId="S::id65ns02@ubalt.edu::9f7fc1d6-ab67-473f-ba46-e98f6ce2049b" providerId="AD" clId="Web-{A30573EC-A0B7-94F5-6044-0D35D8AC0428}" dt="2021-06-25T18:08:10.777" v="634" actId="14100"/>
          <ac:spMkLst>
            <pc:docMk/>
            <pc:sldMk cId="2020629071" sldId="362"/>
            <ac:spMk id="8" creationId="{AC34C89D-67DB-4E0B-8D9E-C43024788BDC}"/>
          </ac:spMkLst>
        </pc:spChg>
        <pc:spChg chg="add mod">
          <ac:chgData name="Harleen Kaur" userId="S::id65ns02@ubalt.edu::9f7fc1d6-ab67-473f-ba46-e98f6ce2049b" providerId="AD" clId="Web-{A30573EC-A0B7-94F5-6044-0D35D8AC0428}" dt="2021-06-25T18:08:23.371" v="635" actId="1076"/>
          <ac:spMkLst>
            <pc:docMk/>
            <pc:sldMk cId="2020629071" sldId="362"/>
            <ac:spMk id="13" creationId="{C499109D-87E5-41C1-ADDC-5DAF14C4566A}"/>
          </ac:spMkLst>
        </pc:spChg>
        <pc:picChg chg="add mod">
          <ac:chgData name="Harleen Kaur" userId="S::id65ns02@ubalt.edu::9f7fc1d6-ab67-473f-ba46-e98f6ce2049b" providerId="AD" clId="Web-{A30573EC-A0B7-94F5-6044-0D35D8AC0428}" dt="2021-06-25T18:05:18.272" v="602" actId="14100"/>
          <ac:picMkLst>
            <pc:docMk/>
            <pc:sldMk cId="2020629071" sldId="362"/>
            <ac:picMk id="3" creationId="{D5C79EA8-A8CE-4482-9193-0068CF117428}"/>
          </ac:picMkLst>
        </pc:picChg>
        <pc:picChg chg="add mod">
          <ac:chgData name="Harleen Kaur" userId="S::id65ns02@ubalt.edu::9f7fc1d6-ab67-473f-ba46-e98f6ce2049b" providerId="AD" clId="Web-{A30573EC-A0B7-94F5-6044-0D35D8AC0428}" dt="2021-06-25T18:06:34.540" v="615" actId="1076"/>
          <ac:picMkLst>
            <pc:docMk/>
            <pc:sldMk cId="2020629071" sldId="362"/>
            <ac:picMk id="5" creationId="{149000EA-F124-43D8-A4A6-97CC3EED18EF}"/>
          </ac:picMkLst>
        </pc:picChg>
        <pc:picChg chg="del">
          <ac:chgData name="Harleen Kaur" userId="S::id65ns02@ubalt.edu::9f7fc1d6-ab67-473f-ba46-e98f6ce2049b" providerId="AD" clId="Web-{A30573EC-A0B7-94F5-6044-0D35D8AC0428}" dt="2021-06-25T18:05:09.662" v="599"/>
          <ac:picMkLst>
            <pc:docMk/>
            <pc:sldMk cId="2020629071" sldId="362"/>
            <ac:picMk id="11" creationId="{E95DA927-82B2-472A-ACA7-286404FE61DA}"/>
          </ac:picMkLst>
        </pc:picChg>
        <pc:picChg chg="del">
          <ac:chgData name="Harleen Kaur" userId="S::id65ns02@ubalt.edu::9f7fc1d6-ab67-473f-ba46-e98f6ce2049b" providerId="AD" clId="Web-{A30573EC-A0B7-94F5-6044-0D35D8AC0428}" dt="2021-06-25T18:05:47.304" v="603"/>
          <ac:picMkLst>
            <pc:docMk/>
            <pc:sldMk cId="2020629071" sldId="362"/>
            <ac:picMk id="12" creationId="{FC4B27C7-EC24-451A-893F-6E9B8F750918}"/>
          </ac:picMkLst>
        </pc:picChg>
      </pc:sldChg>
      <pc:sldChg chg="addSp delSp modSp modNotes">
        <pc:chgData name="Harleen Kaur" userId="S::id65ns02@ubalt.edu::9f7fc1d6-ab67-473f-ba46-e98f6ce2049b" providerId="AD" clId="Web-{A30573EC-A0B7-94F5-6044-0D35D8AC0428}" dt="2021-06-25T18:46:58.445" v="818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A30573EC-A0B7-94F5-6044-0D35D8AC0428}" dt="2021-06-25T18:15:16.947" v="662" actId="20577"/>
          <ac:spMkLst>
            <pc:docMk/>
            <pc:sldMk cId="4098661029" sldId="363"/>
            <ac:spMk id="2" creationId="{04846115-D091-423E-AE4E-04BCA058EA6F}"/>
          </ac:spMkLst>
        </pc:spChg>
        <pc:spChg chg="mod">
          <ac:chgData name="Harleen Kaur" userId="S::id65ns02@ubalt.edu::9f7fc1d6-ab67-473f-ba46-e98f6ce2049b" providerId="AD" clId="Web-{A30573EC-A0B7-94F5-6044-0D35D8AC0428}" dt="2021-06-25T18:21:42.584" v="704" actId="20577"/>
          <ac:spMkLst>
            <pc:docMk/>
            <pc:sldMk cId="4098661029" sldId="363"/>
            <ac:spMk id="7" creationId="{CC1D3C03-4CF2-4F11-AC4A-79FE2B5092FC}"/>
          </ac:spMkLst>
        </pc:spChg>
        <pc:spChg chg="add mod">
          <ac:chgData name="Harleen Kaur" userId="S::id65ns02@ubalt.edu::9f7fc1d6-ab67-473f-ba46-e98f6ce2049b" providerId="AD" clId="Web-{A30573EC-A0B7-94F5-6044-0D35D8AC0428}" dt="2021-06-25T18:19:04.704" v="676" actId="14100"/>
          <ac:spMkLst>
            <pc:docMk/>
            <pc:sldMk cId="4098661029" sldId="363"/>
            <ac:spMk id="8" creationId="{152BF781-984C-41DD-8287-6C612D6B148F}"/>
          </ac:spMkLst>
        </pc:spChg>
        <pc:spChg chg="add mod">
          <ac:chgData name="Harleen Kaur" userId="S::id65ns02@ubalt.edu::9f7fc1d6-ab67-473f-ba46-e98f6ce2049b" providerId="AD" clId="Web-{A30573EC-A0B7-94F5-6044-0D35D8AC0428}" dt="2021-06-25T18:19:40.737" v="681" actId="14100"/>
          <ac:spMkLst>
            <pc:docMk/>
            <pc:sldMk cId="4098661029" sldId="363"/>
            <ac:spMk id="9" creationId="{FF3EC570-57F4-4ACA-BBB4-F8722646F627}"/>
          </ac:spMkLst>
        </pc:spChg>
        <pc:spChg chg="add mod">
          <ac:chgData name="Harleen Kaur" userId="S::id65ns02@ubalt.edu::9f7fc1d6-ab67-473f-ba46-e98f6ce2049b" providerId="AD" clId="Web-{A30573EC-A0B7-94F5-6044-0D35D8AC0428}" dt="2021-06-25T18:20:00.987" v="686" actId="14100"/>
          <ac:spMkLst>
            <pc:docMk/>
            <pc:sldMk cId="4098661029" sldId="363"/>
            <ac:spMk id="10" creationId="{C983F783-0FEA-4CC6-B021-D1448AA26855}"/>
          </ac:spMkLst>
        </pc:spChg>
        <pc:spChg chg="add mod">
          <ac:chgData name="Harleen Kaur" userId="S::id65ns02@ubalt.edu::9f7fc1d6-ab67-473f-ba46-e98f6ce2049b" providerId="AD" clId="Web-{A30573EC-A0B7-94F5-6044-0D35D8AC0428}" dt="2021-06-25T18:20:18.957" v="689" actId="14100"/>
          <ac:spMkLst>
            <pc:docMk/>
            <pc:sldMk cId="4098661029" sldId="363"/>
            <ac:spMk id="11" creationId="{DE36250C-C97D-46CD-9B16-6949AAC2A670}"/>
          </ac:spMkLst>
        </pc:spChg>
        <pc:spChg chg="add mod">
          <ac:chgData name="Harleen Kaur" userId="S::id65ns02@ubalt.edu::9f7fc1d6-ab67-473f-ba46-e98f6ce2049b" providerId="AD" clId="Web-{A30573EC-A0B7-94F5-6044-0D35D8AC0428}" dt="2021-06-25T18:20:37.285" v="692" actId="14100"/>
          <ac:spMkLst>
            <pc:docMk/>
            <pc:sldMk cId="4098661029" sldId="363"/>
            <ac:spMk id="12" creationId="{C7283757-1FFF-4946-97A0-7D20BE511EDF}"/>
          </ac:spMkLst>
        </pc:spChg>
        <pc:spChg chg="add mod">
          <ac:chgData name="Harleen Kaur" userId="S::id65ns02@ubalt.edu::9f7fc1d6-ab67-473f-ba46-e98f6ce2049b" providerId="AD" clId="Web-{A30573EC-A0B7-94F5-6044-0D35D8AC0428}" dt="2021-06-25T18:21:00.724" v="697" actId="14100"/>
          <ac:spMkLst>
            <pc:docMk/>
            <pc:sldMk cId="4098661029" sldId="363"/>
            <ac:spMk id="13" creationId="{892BE6D0-9B19-4C4A-BAC0-C80E410C08EC}"/>
          </ac:spMkLst>
        </pc:spChg>
        <pc:spChg chg="add mod">
          <ac:chgData name="Harleen Kaur" userId="S::id65ns02@ubalt.edu::9f7fc1d6-ab67-473f-ba46-e98f6ce2049b" providerId="AD" clId="Web-{A30573EC-A0B7-94F5-6044-0D35D8AC0428}" dt="2021-06-25T18:21:16.083" v="700" actId="14100"/>
          <ac:spMkLst>
            <pc:docMk/>
            <pc:sldMk cId="4098661029" sldId="363"/>
            <ac:spMk id="14" creationId="{43ED4D85-0B1E-4C2D-B8C2-FF7CBE1D0CAA}"/>
          </ac:spMkLst>
        </pc:spChg>
        <pc:picChg chg="del">
          <ac:chgData name="Harleen Kaur" userId="S::id65ns02@ubalt.edu::9f7fc1d6-ab67-473f-ba46-e98f6ce2049b" providerId="AD" clId="Web-{A30573EC-A0B7-94F5-6044-0D35D8AC0428}" dt="2021-06-25T18:17:49.014" v="663"/>
          <ac:picMkLst>
            <pc:docMk/>
            <pc:sldMk cId="4098661029" sldId="363"/>
            <ac:picMk id="3" creationId="{EC39DC57-D72E-4AAF-B933-9815B916614E}"/>
          </ac:picMkLst>
        </pc:picChg>
        <pc:picChg chg="add mod">
          <ac:chgData name="Harleen Kaur" userId="S::id65ns02@ubalt.edu::9f7fc1d6-ab67-473f-ba46-e98f6ce2049b" providerId="AD" clId="Web-{A30573EC-A0B7-94F5-6044-0D35D8AC0428}" dt="2021-06-25T18:20:48.583" v="695" actId="1076"/>
          <ac:picMkLst>
            <pc:docMk/>
            <pc:sldMk cId="4098661029" sldId="363"/>
            <ac:picMk id="6" creationId="{4A61D7B4-3ED7-498E-BACE-A3F23694DFF0}"/>
          </ac:picMkLst>
        </pc:picChg>
      </pc:sldChg>
      <pc:sldChg chg="del">
        <pc:chgData name="Harleen Kaur" userId="S::id65ns02@ubalt.edu::9f7fc1d6-ab67-473f-ba46-e98f6ce2049b" providerId="AD" clId="Web-{A30573EC-A0B7-94F5-6044-0D35D8AC0428}" dt="2021-06-25T18:41:35.403" v="784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49:46.160" v="125"/>
        <pc:sldMkLst>
          <pc:docMk/>
          <pc:sldMk cId="3077270470" sldId="375"/>
        </pc:sldMkLst>
        <pc:picChg chg="add del mod">
          <ac:chgData name="Harleen Kaur" userId="S::id65ns02@ubalt.edu::9f7fc1d6-ab67-473f-ba46-e98f6ce2049b" providerId="AD" clId="Web-{A30573EC-A0B7-94F5-6044-0D35D8AC0428}" dt="2021-06-25T16:49:46.160" v="125"/>
          <ac:picMkLst>
            <pc:docMk/>
            <pc:sldMk cId="3077270470" sldId="375"/>
            <ac:picMk id="4" creationId="{BFC3C6C4-F438-4ECA-B1E9-515AA6B72262}"/>
          </ac:picMkLst>
        </pc:picChg>
      </pc:sldChg>
      <pc:sldChg chg="modSp">
        <pc:chgData name="Harleen Kaur" userId="S::id65ns02@ubalt.edu::9f7fc1d6-ab67-473f-ba46-e98f6ce2049b" providerId="AD" clId="Web-{A30573EC-A0B7-94F5-6044-0D35D8AC0428}" dt="2021-06-25T16:39:32.172" v="2" actId="1076"/>
        <pc:sldMkLst>
          <pc:docMk/>
          <pc:sldMk cId="4148899360" sldId="379"/>
        </pc:sldMkLst>
        <pc:picChg chg="mod">
          <ac:chgData name="Harleen Kaur" userId="S::id65ns02@ubalt.edu::9f7fc1d6-ab67-473f-ba46-e98f6ce2049b" providerId="AD" clId="Web-{A30573EC-A0B7-94F5-6044-0D35D8AC0428}" dt="2021-06-25T16:39:32.172" v="2" actId="1076"/>
          <ac:picMkLst>
            <pc:docMk/>
            <pc:sldMk cId="4148899360" sldId="379"/>
            <ac:picMk id="19" creationId="{35DB7AB5-D076-4186-8183-24D35A5FE4D8}"/>
          </ac:picMkLst>
        </pc:picChg>
      </pc:sldChg>
      <pc:sldChg chg="delSp">
        <pc:chgData name="Harleen Kaur" userId="S::id65ns02@ubalt.edu::9f7fc1d6-ab67-473f-ba46-e98f6ce2049b" providerId="AD" clId="Web-{A30573EC-A0B7-94F5-6044-0D35D8AC0428}" dt="2021-06-25T16:38:19.013" v="0"/>
        <pc:sldMkLst>
          <pc:docMk/>
          <pc:sldMk cId="3268356748" sldId="380"/>
        </pc:sldMkLst>
        <pc:spChg chg="del">
          <ac:chgData name="Harleen Kaur" userId="S::id65ns02@ubalt.edu::9f7fc1d6-ab67-473f-ba46-e98f6ce2049b" providerId="AD" clId="Web-{A30573EC-A0B7-94F5-6044-0D35D8AC0428}" dt="2021-06-25T16:38:19.013" v="0"/>
          <ac:spMkLst>
            <pc:docMk/>
            <pc:sldMk cId="3268356748" sldId="380"/>
            <ac:spMk id="3" creationId="{3E755423-CC0E-45E8-9D78-D2FF8E7885E3}"/>
          </ac:spMkLst>
        </pc:spChg>
      </pc:sldChg>
      <pc:sldChg chg="modSp">
        <pc:chgData name="Harleen Kaur" userId="S::id65ns02@ubalt.edu::9f7fc1d6-ab67-473f-ba46-e98f6ce2049b" providerId="AD" clId="Web-{A30573EC-A0B7-94F5-6044-0D35D8AC0428}" dt="2021-06-25T18:02:20.032" v="592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A30573EC-A0B7-94F5-6044-0D35D8AC0428}" dt="2021-06-25T18:02:20.032" v="592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addSp delSp modSp">
        <pc:chgData name="Harleen Kaur" userId="S::id65ns02@ubalt.edu::9f7fc1d6-ab67-473f-ba46-e98f6ce2049b" providerId="AD" clId="Web-{A30573EC-A0B7-94F5-6044-0D35D8AC0428}" dt="2021-06-25T16:59:57.351" v="208" actId="20577"/>
        <pc:sldMkLst>
          <pc:docMk/>
          <pc:sldMk cId="1915093242" sldId="387"/>
        </pc:sldMkLst>
        <pc:spChg chg="mod">
          <ac:chgData name="Harleen Kaur" userId="S::id65ns02@ubalt.edu::9f7fc1d6-ab67-473f-ba46-e98f6ce2049b" providerId="AD" clId="Web-{A30573EC-A0B7-94F5-6044-0D35D8AC0428}" dt="2021-06-25T16:59:57.351" v="208" actId="20577"/>
          <ac:spMkLst>
            <pc:docMk/>
            <pc:sldMk cId="1915093242" sldId="387"/>
            <ac:spMk id="3" creationId="{6297DEE8-5EE2-40FC-A721-E542FC1E3A2C}"/>
          </ac:spMkLst>
        </pc:spChg>
        <pc:picChg chg="add del mod">
          <ac:chgData name="Harleen Kaur" userId="S::id65ns02@ubalt.edu::9f7fc1d6-ab67-473f-ba46-e98f6ce2049b" providerId="AD" clId="Web-{A30573EC-A0B7-94F5-6044-0D35D8AC0428}" dt="2021-06-25T16:48:01.922" v="118"/>
          <ac:picMkLst>
            <pc:docMk/>
            <pc:sldMk cId="1915093242" sldId="387"/>
            <ac:picMk id="4" creationId="{6586F1BD-630A-4766-ACCF-F7C42D3CF2B0}"/>
          </ac:picMkLst>
        </pc:picChg>
        <pc:picChg chg="add mod">
          <ac:chgData name="Harleen Kaur" userId="S::id65ns02@ubalt.edu::9f7fc1d6-ab67-473f-ba46-e98f6ce2049b" providerId="AD" clId="Web-{A30573EC-A0B7-94F5-6044-0D35D8AC0428}" dt="2021-06-25T16:50:23.614" v="128" actId="1076"/>
          <ac:picMkLst>
            <pc:docMk/>
            <pc:sldMk cId="1915093242" sldId="387"/>
            <ac:picMk id="5" creationId="{FBA04D8C-3A3D-4E85-A378-DB46B5ED4A82}"/>
          </ac:picMkLst>
        </pc:picChg>
      </pc:sldChg>
      <pc:sldChg chg="modSp new del">
        <pc:chgData name="Harleen Kaur" userId="S::id65ns02@ubalt.edu::9f7fc1d6-ab67-473f-ba46-e98f6ce2049b" providerId="AD" clId="Web-{A30573EC-A0B7-94F5-6044-0D35D8AC0428}" dt="2021-06-25T16:51:02.709" v="135"/>
        <pc:sldMkLst>
          <pc:docMk/>
          <pc:sldMk cId="671319410" sldId="388"/>
        </pc:sldMkLst>
        <pc:spChg chg="mod">
          <ac:chgData name="Harleen Kaur" userId="S::id65ns02@ubalt.edu::9f7fc1d6-ab67-473f-ba46-e98f6ce2049b" providerId="AD" clId="Web-{A30573EC-A0B7-94F5-6044-0D35D8AC0428}" dt="2021-06-25T16:51:01.037" v="134" actId="20577"/>
          <ac:spMkLst>
            <pc:docMk/>
            <pc:sldMk cId="671319410" sldId="388"/>
            <ac:spMk id="2" creationId="{C3D90B07-6785-445C-8B71-75342ADFC098}"/>
          </ac:spMkLst>
        </pc:spChg>
      </pc:sldChg>
      <pc:sldChg chg="delSp modSp new">
        <pc:chgData name="Harleen Kaur" userId="S::id65ns02@ubalt.edu::9f7fc1d6-ab67-473f-ba46-e98f6ce2049b" providerId="AD" clId="Web-{A30573EC-A0B7-94F5-6044-0D35D8AC0428}" dt="2021-06-25T16:51:20.303" v="145"/>
        <pc:sldMkLst>
          <pc:docMk/>
          <pc:sldMk cId="3365298552" sldId="388"/>
        </pc:sldMkLst>
        <pc:spChg chg="mod">
          <ac:chgData name="Harleen Kaur" userId="S::id65ns02@ubalt.edu::9f7fc1d6-ab67-473f-ba46-e98f6ce2049b" providerId="AD" clId="Web-{A30573EC-A0B7-94F5-6044-0D35D8AC0428}" dt="2021-06-25T16:51:16.866" v="144" actId="20577"/>
          <ac:spMkLst>
            <pc:docMk/>
            <pc:sldMk cId="3365298552" sldId="388"/>
            <ac:spMk id="2" creationId="{9F42F5B2-1553-41B8-A5C9-4587460EC66B}"/>
          </ac:spMkLst>
        </pc:spChg>
        <pc:spChg chg="del">
          <ac:chgData name="Harleen Kaur" userId="S::id65ns02@ubalt.edu::9f7fc1d6-ab67-473f-ba46-e98f6ce2049b" providerId="AD" clId="Web-{A30573EC-A0B7-94F5-6044-0D35D8AC0428}" dt="2021-06-25T16:51:20.303" v="145"/>
          <ac:spMkLst>
            <pc:docMk/>
            <pc:sldMk cId="3365298552" sldId="388"/>
            <ac:spMk id="3" creationId="{C6769DD7-B4B9-426F-815E-3A95AD4EDE2A}"/>
          </ac:spMkLst>
        </pc:spChg>
      </pc:sldChg>
      <pc:sldChg chg="addSp modSp new modNotes">
        <pc:chgData name="Harleen Kaur" userId="S::id65ns02@ubalt.edu::9f7fc1d6-ab67-473f-ba46-e98f6ce2049b" providerId="AD" clId="Web-{A30573EC-A0B7-94F5-6044-0D35D8AC0428}" dt="2021-06-25T16:53:53.543" v="184"/>
        <pc:sldMkLst>
          <pc:docMk/>
          <pc:sldMk cId="2008758297" sldId="389"/>
        </pc:sldMkLst>
        <pc:spChg chg="mod">
          <ac:chgData name="Harleen Kaur" userId="S::id65ns02@ubalt.edu::9f7fc1d6-ab67-473f-ba46-e98f6ce2049b" providerId="AD" clId="Web-{A30573EC-A0B7-94F5-6044-0D35D8AC0428}" dt="2021-06-25T16:51:45.179" v="152" actId="20577"/>
          <ac:spMkLst>
            <pc:docMk/>
            <pc:sldMk cId="2008758297" sldId="389"/>
            <ac:spMk id="2" creationId="{086B3CAD-FFBA-4623-B6BD-344FE6D42ACE}"/>
          </ac:spMkLst>
        </pc:spChg>
        <pc:spChg chg="mod">
          <ac:chgData name="Harleen Kaur" userId="S::id65ns02@ubalt.edu::9f7fc1d6-ab67-473f-ba46-e98f6ce2049b" providerId="AD" clId="Web-{A30573EC-A0B7-94F5-6044-0D35D8AC0428}" dt="2021-06-25T16:52:02.649" v="155" actId="14100"/>
          <ac:spMkLst>
            <pc:docMk/>
            <pc:sldMk cId="2008758297" sldId="389"/>
            <ac:spMk id="3" creationId="{A2F8CADA-1274-41D1-8C95-667F59B03BA8}"/>
          </ac:spMkLst>
        </pc:spChg>
        <pc:spChg chg="add mod">
          <ac:chgData name="Harleen Kaur" userId="S::id65ns02@ubalt.edu::9f7fc1d6-ab67-473f-ba46-e98f6ce2049b" providerId="AD" clId="Web-{A30573EC-A0B7-94F5-6044-0D35D8AC0428}" dt="2021-06-25T16:53:10.994" v="166" actId="14100"/>
          <ac:spMkLst>
            <pc:docMk/>
            <pc:sldMk cId="2008758297" sldId="389"/>
            <ac:spMk id="6" creationId="{6E7E13A4-F3B5-4FEF-96FA-B0E89C5D4247}"/>
          </ac:spMkLst>
        </pc:spChg>
        <pc:picChg chg="add mod">
          <ac:chgData name="Harleen Kaur" userId="S::id65ns02@ubalt.edu::9f7fc1d6-ab67-473f-ba46-e98f6ce2049b" providerId="AD" clId="Web-{A30573EC-A0B7-94F5-6044-0D35D8AC0428}" dt="2021-06-25T16:52:22.540" v="158" actId="14100"/>
          <ac:picMkLst>
            <pc:docMk/>
            <pc:sldMk cId="2008758297" sldId="389"/>
            <ac:picMk id="5" creationId="{956E02B0-970E-42E5-B08E-E1062814A786}"/>
          </ac:picMkLst>
        </pc:picChg>
      </pc:sldChg>
      <pc:sldChg chg="addSp modSp new modNotes">
        <pc:chgData name="Harleen Kaur" userId="S::id65ns02@ubalt.edu::9f7fc1d6-ab67-473f-ba46-e98f6ce2049b" providerId="AD" clId="Web-{A30573EC-A0B7-94F5-6044-0D35D8AC0428}" dt="2021-06-25T17:02:17.621" v="263" actId="14100"/>
        <pc:sldMkLst>
          <pc:docMk/>
          <pc:sldMk cId="3040878584" sldId="390"/>
        </pc:sldMkLst>
        <pc:spChg chg="mod">
          <ac:chgData name="Harleen Kaur" userId="S::id65ns02@ubalt.edu::9f7fc1d6-ab67-473f-ba46-e98f6ce2049b" providerId="AD" clId="Web-{A30573EC-A0B7-94F5-6044-0D35D8AC0428}" dt="2021-06-25T16:57:23.268" v="186" actId="20577"/>
          <ac:spMkLst>
            <pc:docMk/>
            <pc:sldMk cId="3040878584" sldId="390"/>
            <ac:spMk id="2" creationId="{984B74B8-C402-4513-8F7D-A54132039FEA}"/>
          </ac:spMkLst>
        </pc:spChg>
        <pc:spChg chg="mod">
          <ac:chgData name="Harleen Kaur" userId="S::id65ns02@ubalt.edu::9f7fc1d6-ab67-473f-ba46-e98f6ce2049b" providerId="AD" clId="Web-{A30573EC-A0B7-94F5-6044-0D35D8AC0428}" dt="2021-06-25T17:00:05.633" v="218" actId="14100"/>
          <ac:spMkLst>
            <pc:docMk/>
            <pc:sldMk cId="3040878584" sldId="390"/>
            <ac:spMk id="3" creationId="{D9FAFE7E-B8F2-4867-8BC4-88421BBB6A59}"/>
          </ac:spMkLst>
        </pc:spChg>
        <pc:spChg chg="add mod">
          <ac:chgData name="Harleen Kaur" userId="S::id65ns02@ubalt.edu::9f7fc1d6-ab67-473f-ba46-e98f6ce2049b" providerId="AD" clId="Web-{A30573EC-A0B7-94F5-6044-0D35D8AC0428}" dt="2021-06-25T17:01:17.885" v="235" actId="14100"/>
          <ac:spMkLst>
            <pc:docMk/>
            <pc:sldMk cId="3040878584" sldId="390"/>
            <ac:spMk id="6" creationId="{44F6FCDF-A1EC-4A8D-9C64-039E95008FC0}"/>
          </ac:spMkLst>
        </pc:spChg>
        <pc:spChg chg="add mod">
          <ac:chgData name="Harleen Kaur" userId="S::id65ns02@ubalt.edu::9f7fc1d6-ab67-473f-ba46-e98f6ce2049b" providerId="AD" clId="Web-{A30573EC-A0B7-94F5-6044-0D35D8AC0428}" dt="2021-06-25T17:02:17.621" v="263" actId="14100"/>
          <ac:spMkLst>
            <pc:docMk/>
            <pc:sldMk cId="3040878584" sldId="390"/>
            <ac:spMk id="7" creationId="{F68639A8-BD3C-45A8-872F-BC3D29643840}"/>
          </ac:spMkLst>
        </pc:spChg>
        <pc:picChg chg="add mod">
          <ac:chgData name="Harleen Kaur" userId="S::id65ns02@ubalt.edu::9f7fc1d6-ab67-473f-ba46-e98f6ce2049b" providerId="AD" clId="Web-{A30573EC-A0B7-94F5-6044-0D35D8AC0428}" dt="2021-06-25T17:00:23.461" v="222" actId="14100"/>
          <ac:picMkLst>
            <pc:docMk/>
            <pc:sldMk cId="3040878584" sldId="390"/>
            <ac:picMk id="5" creationId="{FF9EFEF3-3AAA-493B-A718-4BE0DF693F20}"/>
          </ac:picMkLst>
        </pc:picChg>
      </pc:sldChg>
      <pc:sldChg chg="addSp delSp modSp new">
        <pc:chgData name="Harleen Kaur" userId="S::id65ns02@ubalt.edu::9f7fc1d6-ab67-473f-ba46-e98f6ce2049b" providerId="AD" clId="Web-{A30573EC-A0B7-94F5-6044-0D35D8AC0428}" dt="2021-06-25T17:07:36.022" v="335" actId="14100"/>
        <pc:sldMkLst>
          <pc:docMk/>
          <pc:sldMk cId="4104176517" sldId="391"/>
        </pc:sldMkLst>
        <pc:spChg chg="mod">
          <ac:chgData name="Harleen Kaur" userId="S::id65ns02@ubalt.edu::9f7fc1d6-ab67-473f-ba46-e98f6ce2049b" providerId="AD" clId="Web-{A30573EC-A0B7-94F5-6044-0D35D8AC0428}" dt="2021-06-25T17:02:50.857" v="267" actId="20577"/>
          <ac:spMkLst>
            <pc:docMk/>
            <pc:sldMk cId="4104176517" sldId="391"/>
            <ac:spMk id="2" creationId="{34EAEFE5-8B3C-497D-9BF0-DAAE2A3B0EA4}"/>
          </ac:spMkLst>
        </pc:spChg>
        <pc:spChg chg="mod">
          <ac:chgData name="Harleen Kaur" userId="S::id65ns02@ubalt.edu::9f7fc1d6-ab67-473f-ba46-e98f6ce2049b" providerId="AD" clId="Web-{A30573EC-A0B7-94F5-6044-0D35D8AC0428}" dt="2021-06-25T17:03:47.483" v="290" actId="1076"/>
          <ac:spMkLst>
            <pc:docMk/>
            <pc:sldMk cId="4104176517" sldId="391"/>
            <ac:spMk id="3" creationId="{DF026840-719D-4C1C-AA54-BF76ED7D7007}"/>
          </ac:spMkLst>
        </pc:spChg>
        <pc:spChg chg="add mod">
          <ac:chgData name="Harleen Kaur" userId="S::id65ns02@ubalt.edu::9f7fc1d6-ab67-473f-ba46-e98f6ce2049b" providerId="AD" clId="Web-{A30573EC-A0B7-94F5-6044-0D35D8AC0428}" dt="2021-06-25T17:06:01.675" v="315" actId="20577"/>
          <ac:spMkLst>
            <pc:docMk/>
            <pc:sldMk cId="4104176517" sldId="391"/>
            <ac:spMk id="8" creationId="{DBE4E5D3-9AD2-4E56-8D4E-D72B99256625}"/>
          </ac:spMkLst>
        </pc:spChg>
        <pc:spChg chg="add mod">
          <ac:chgData name="Harleen Kaur" userId="S::id65ns02@ubalt.edu::9f7fc1d6-ab67-473f-ba46-e98f6ce2049b" providerId="AD" clId="Web-{A30573EC-A0B7-94F5-6044-0D35D8AC0428}" dt="2021-06-25T17:06:41.614" v="322" actId="14100"/>
          <ac:spMkLst>
            <pc:docMk/>
            <pc:sldMk cId="4104176517" sldId="391"/>
            <ac:spMk id="9" creationId="{1A18C9E0-22FA-465F-990C-3C900F664DF7}"/>
          </ac:spMkLst>
        </pc:spChg>
        <pc:spChg chg="add mod">
          <ac:chgData name="Harleen Kaur" userId="S::id65ns02@ubalt.edu::9f7fc1d6-ab67-473f-ba46-e98f6ce2049b" providerId="AD" clId="Web-{A30573EC-A0B7-94F5-6044-0D35D8AC0428}" dt="2021-06-25T17:07:36.022" v="335" actId="14100"/>
          <ac:spMkLst>
            <pc:docMk/>
            <pc:sldMk cId="4104176517" sldId="391"/>
            <ac:spMk id="14" creationId="{53A4036E-F17D-4B65-8010-805CDE1FCE46}"/>
          </ac:spMkLst>
        </pc:spChg>
        <pc:picChg chg="add mod">
          <ac:chgData name="Harleen Kaur" userId="S::id65ns02@ubalt.edu::9f7fc1d6-ab67-473f-ba46-e98f6ce2049b" providerId="AD" clId="Web-{A30573EC-A0B7-94F5-6044-0D35D8AC0428}" dt="2021-06-25T17:03:51.765" v="291" actId="1076"/>
          <ac:picMkLst>
            <pc:docMk/>
            <pc:sldMk cId="4104176517" sldId="391"/>
            <ac:picMk id="5" creationId="{54928BE9-AA51-4119-B38F-CB666B16C13B}"/>
          </ac:picMkLst>
        </pc:picChg>
        <pc:picChg chg="add mod">
          <ac:chgData name="Harleen Kaur" userId="S::id65ns02@ubalt.edu::9f7fc1d6-ab67-473f-ba46-e98f6ce2049b" providerId="AD" clId="Web-{A30573EC-A0B7-94F5-6044-0D35D8AC0428}" dt="2021-06-25T17:07:19.615" v="333" actId="1076"/>
          <ac:picMkLst>
            <pc:docMk/>
            <pc:sldMk cId="4104176517" sldId="391"/>
            <ac:picMk id="7" creationId="{50BCB4BD-3A2E-4F38-A06B-2D8BEA6F649D}"/>
          </ac:picMkLst>
        </pc:picChg>
        <pc:picChg chg="add del">
          <ac:chgData name="Harleen Kaur" userId="S::id65ns02@ubalt.edu::9f7fc1d6-ab67-473f-ba46-e98f6ce2049b" providerId="AD" clId="Web-{A30573EC-A0B7-94F5-6044-0D35D8AC0428}" dt="2021-06-25T17:06:49.380" v="324"/>
          <ac:picMkLst>
            <pc:docMk/>
            <pc:sldMk cId="4104176517" sldId="391"/>
            <ac:picMk id="11" creationId="{86910064-04D0-4D79-A898-394565FABB9D}"/>
          </ac:picMkLst>
        </pc:picChg>
        <pc:picChg chg="add del">
          <ac:chgData name="Harleen Kaur" userId="S::id65ns02@ubalt.edu::9f7fc1d6-ab67-473f-ba46-e98f6ce2049b" providerId="AD" clId="Web-{A30573EC-A0B7-94F5-6044-0D35D8AC0428}" dt="2021-06-25T17:06:56.864" v="326"/>
          <ac:picMkLst>
            <pc:docMk/>
            <pc:sldMk cId="4104176517" sldId="391"/>
            <ac:picMk id="13" creationId="{706DAC67-077E-4DB6-8C27-9E4DB47D1258}"/>
          </ac:picMkLst>
        </pc:picChg>
      </pc:sldChg>
      <pc:sldChg chg="addSp delSp modSp new">
        <pc:chgData name="Harleen Kaur" userId="S::id65ns02@ubalt.edu::9f7fc1d6-ab67-473f-ba46-e98f6ce2049b" providerId="AD" clId="Web-{A30573EC-A0B7-94F5-6044-0D35D8AC0428}" dt="2021-06-25T17:22:41.004" v="359" actId="14100"/>
        <pc:sldMkLst>
          <pc:docMk/>
          <pc:sldMk cId="4258082541" sldId="392"/>
        </pc:sldMkLst>
        <pc:spChg chg="mod">
          <ac:chgData name="Harleen Kaur" userId="S::id65ns02@ubalt.edu::9f7fc1d6-ab67-473f-ba46-e98f6ce2049b" providerId="AD" clId="Web-{A30573EC-A0B7-94F5-6044-0D35D8AC0428}" dt="2021-06-25T17:14:21.238" v="338" actId="20577"/>
          <ac:spMkLst>
            <pc:docMk/>
            <pc:sldMk cId="4258082541" sldId="392"/>
            <ac:spMk id="2" creationId="{E2C85DD9-066A-4AEF-B6B2-C7649791B05E}"/>
          </ac:spMkLst>
        </pc:spChg>
        <pc:spChg chg="mod">
          <ac:chgData name="Harleen Kaur" userId="S::id65ns02@ubalt.edu::9f7fc1d6-ab67-473f-ba46-e98f6ce2049b" providerId="AD" clId="Web-{A30573EC-A0B7-94F5-6044-0D35D8AC0428}" dt="2021-06-25T17:15:15.599" v="354" actId="20577"/>
          <ac:spMkLst>
            <pc:docMk/>
            <pc:sldMk cId="4258082541" sldId="392"/>
            <ac:spMk id="3" creationId="{54F327E2-EE58-41B9-84D1-C32521FF7770}"/>
          </ac:spMkLst>
        </pc:spChg>
        <pc:spChg chg="add del">
          <ac:chgData name="Harleen Kaur" userId="S::id65ns02@ubalt.edu::9f7fc1d6-ab67-473f-ba46-e98f6ce2049b" providerId="AD" clId="Web-{A30573EC-A0B7-94F5-6044-0D35D8AC0428}" dt="2021-06-25T17:22:32.910" v="356"/>
          <ac:spMkLst>
            <pc:docMk/>
            <pc:sldMk cId="4258082541" sldId="392"/>
            <ac:spMk id="4" creationId="{76E310CC-5F5A-461A-BB8D-4623249F5E29}"/>
          </ac:spMkLst>
        </pc:spChg>
        <pc:picChg chg="add mod">
          <ac:chgData name="Harleen Kaur" userId="S::id65ns02@ubalt.edu::9f7fc1d6-ab67-473f-ba46-e98f6ce2049b" providerId="AD" clId="Web-{A30573EC-A0B7-94F5-6044-0D35D8AC0428}" dt="2021-06-25T17:22:41.004" v="359" actId="14100"/>
          <ac:picMkLst>
            <pc:docMk/>
            <pc:sldMk cId="4258082541" sldId="392"/>
            <ac:picMk id="5" creationId="{14CD2B9C-A4E3-4E4B-99F8-D634960DE05D}"/>
          </ac:picMkLst>
        </pc:picChg>
      </pc:sldChg>
      <pc:sldChg chg="addSp delSp modSp new">
        <pc:chgData name="Harleen Kaur" userId="S::id65ns02@ubalt.edu::9f7fc1d6-ab67-473f-ba46-e98f6ce2049b" providerId="AD" clId="Web-{A30573EC-A0B7-94F5-6044-0D35D8AC0428}" dt="2021-06-25T17:42:36.276" v="519" actId="14100"/>
        <pc:sldMkLst>
          <pc:docMk/>
          <pc:sldMk cId="1701036471" sldId="393"/>
        </pc:sldMkLst>
        <pc:spChg chg="mod">
          <ac:chgData name="Harleen Kaur" userId="S::id65ns02@ubalt.edu::9f7fc1d6-ab67-473f-ba46-e98f6ce2049b" providerId="AD" clId="Web-{A30573EC-A0B7-94F5-6044-0D35D8AC0428}" dt="2021-06-25T17:23:02.520" v="361" actId="20577"/>
          <ac:spMkLst>
            <pc:docMk/>
            <pc:sldMk cId="1701036471" sldId="393"/>
            <ac:spMk id="2" creationId="{1D78FE4D-6E31-4D13-BD32-087CCC76BFAB}"/>
          </ac:spMkLst>
        </pc:spChg>
        <pc:spChg chg="mod">
          <ac:chgData name="Harleen Kaur" userId="S::id65ns02@ubalt.edu::9f7fc1d6-ab67-473f-ba46-e98f6ce2049b" providerId="AD" clId="Web-{A30573EC-A0B7-94F5-6044-0D35D8AC0428}" dt="2021-06-25T17:31:57.646" v="390" actId="1076"/>
          <ac:spMkLst>
            <pc:docMk/>
            <pc:sldMk cId="1701036471" sldId="393"/>
            <ac:spMk id="3" creationId="{A5210EFD-C4C8-4B73-84AA-BCCEC0DFD7A2}"/>
          </ac:spMkLst>
        </pc:spChg>
        <pc:spChg chg="add del mod">
          <ac:chgData name="Harleen Kaur" userId="S::id65ns02@ubalt.edu::9f7fc1d6-ab67-473f-ba46-e98f6ce2049b" providerId="AD" clId="Web-{A30573EC-A0B7-94F5-6044-0D35D8AC0428}" dt="2021-06-25T17:40:59.523" v="502"/>
          <ac:spMkLst>
            <pc:docMk/>
            <pc:sldMk cId="1701036471" sldId="393"/>
            <ac:spMk id="10" creationId="{79F26A6F-FEA2-4472-AC5D-158788E23990}"/>
          </ac:spMkLst>
        </pc:spChg>
        <pc:spChg chg="add del mod">
          <ac:chgData name="Harleen Kaur" userId="S::id65ns02@ubalt.edu::9f7fc1d6-ab67-473f-ba46-e98f6ce2049b" providerId="AD" clId="Web-{A30573EC-A0B7-94F5-6044-0D35D8AC0428}" dt="2021-06-25T17:40:57.991" v="501"/>
          <ac:spMkLst>
            <pc:docMk/>
            <pc:sldMk cId="1701036471" sldId="393"/>
            <ac:spMk id="12" creationId="{D6561E1D-A322-49BF-A6BB-12753535637D}"/>
          </ac:spMkLst>
        </pc:spChg>
        <pc:spChg chg="add del mod">
          <ac:chgData name="Harleen Kaur" userId="S::id65ns02@ubalt.edu::9f7fc1d6-ab67-473f-ba46-e98f6ce2049b" providerId="AD" clId="Web-{A30573EC-A0B7-94F5-6044-0D35D8AC0428}" dt="2021-06-25T17:40:56.491" v="500"/>
          <ac:spMkLst>
            <pc:docMk/>
            <pc:sldMk cId="1701036471" sldId="393"/>
            <ac:spMk id="13" creationId="{9B9B54B7-DEB3-43B5-B8E8-946A9D5A15F2}"/>
          </ac:spMkLst>
        </pc:spChg>
        <pc:spChg chg="add mod">
          <ac:chgData name="Harleen Kaur" userId="S::id65ns02@ubalt.edu::9f7fc1d6-ab67-473f-ba46-e98f6ce2049b" providerId="AD" clId="Web-{A30573EC-A0B7-94F5-6044-0D35D8AC0428}" dt="2021-06-25T17:36:50.437" v="423" actId="14100"/>
          <ac:spMkLst>
            <pc:docMk/>
            <pc:sldMk cId="1701036471" sldId="393"/>
            <ac:spMk id="14" creationId="{C62A4134-3701-47E9-9E2D-E16FF30C3C19}"/>
          </ac:spMkLst>
        </pc:spChg>
        <pc:spChg chg="add mod">
          <ac:chgData name="Harleen Kaur" userId="S::id65ns02@ubalt.edu::9f7fc1d6-ab67-473f-ba46-e98f6ce2049b" providerId="AD" clId="Web-{A30573EC-A0B7-94F5-6044-0D35D8AC0428}" dt="2021-06-25T17:37:03.015" v="426" actId="14100"/>
          <ac:spMkLst>
            <pc:docMk/>
            <pc:sldMk cId="1701036471" sldId="393"/>
            <ac:spMk id="15" creationId="{8753A6E5-0B96-4002-B414-CD60152F0CCA}"/>
          </ac:spMkLst>
        </pc:spChg>
        <pc:spChg chg="add mod">
          <ac:chgData name="Harleen Kaur" userId="S::id65ns02@ubalt.edu::9f7fc1d6-ab67-473f-ba46-e98f6ce2049b" providerId="AD" clId="Web-{A30573EC-A0B7-94F5-6044-0D35D8AC0428}" dt="2021-06-25T17:41:50.931" v="511" actId="1076"/>
          <ac:spMkLst>
            <pc:docMk/>
            <pc:sldMk cId="1701036471" sldId="393"/>
            <ac:spMk id="18" creationId="{FFB73745-7541-407A-BE07-78D93971C464}"/>
          </ac:spMkLst>
        </pc:spChg>
        <pc:spChg chg="add mod">
          <ac:chgData name="Harleen Kaur" userId="S::id65ns02@ubalt.edu::9f7fc1d6-ab67-473f-ba46-e98f6ce2049b" providerId="AD" clId="Web-{A30573EC-A0B7-94F5-6044-0D35D8AC0428}" dt="2021-06-25T17:42:03.025" v="514" actId="14100"/>
          <ac:spMkLst>
            <pc:docMk/>
            <pc:sldMk cId="1701036471" sldId="393"/>
            <ac:spMk id="19" creationId="{2E66A55E-CEA3-4E6A-A3AC-EDADA45043E4}"/>
          </ac:spMkLst>
        </pc:spChg>
        <pc:spChg chg="add mod">
          <ac:chgData name="Harleen Kaur" userId="S::id65ns02@ubalt.edu::9f7fc1d6-ab67-473f-ba46-e98f6ce2049b" providerId="AD" clId="Web-{A30573EC-A0B7-94F5-6044-0D35D8AC0428}" dt="2021-06-25T17:42:22.603" v="516" actId="1076"/>
          <ac:spMkLst>
            <pc:docMk/>
            <pc:sldMk cId="1701036471" sldId="393"/>
            <ac:spMk id="20" creationId="{EDF9897F-AF0B-4C5F-A5D2-0C107CF2B744}"/>
          </ac:spMkLst>
        </pc:spChg>
        <pc:spChg chg="add mod">
          <ac:chgData name="Harleen Kaur" userId="S::id65ns02@ubalt.edu::9f7fc1d6-ab67-473f-ba46-e98f6ce2049b" providerId="AD" clId="Web-{A30573EC-A0B7-94F5-6044-0D35D8AC0428}" dt="2021-06-25T17:42:36.276" v="519" actId="14100"/>
          <ac:spMkLst>
            <pc:docMk/>
            <pc:sldMk cId="1701036471" sldId="393"/>
            <ac:spMk id="21" creationId="{1A368435-4709-48CB-B279-7A88DC10D783}"/>
          </ac:spMkLst>
        </pc:spChg>
        <pc:picChg chg="add del mod">
          <ac:chgData name="Harleen Kaur" userId="S::id65ns02@ubalt.edu::9f7fc1d6-ab67-473f-ba46-e98f6ce2049b" providerId="AD" clId="Web-{A30573EC-A0B7-94F5-6044-0D35D8AC0428}" dt="2021-06-25T17:26:21.354" v="374"/>
          <ac:picMkLst>
            <pc:docMk/>
            <pc:sldMk cId="1701036471" sldId="393"/>
            <ac:picMk id="4" creationId="{14C98069-7B52-4194-B68C-8BC88846BE4B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27:05.278" v="378"/>
          <ac:picMkLst>
            <pc:docMk/>
            <pc:sldMk cId="1701036471" sldId="393"/>
            <ac:picMk id="5" creationId="{D86F6512-9713-4BB4-8F43-196D41BE2210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40:50.054" v="497"/>
          <ac:picMkLst>
            <pc:docMk/>
            <pc:sldMk cId="1701036471" sldId="393"/>
            <ac:picMk id="6" creationId="{09F06A6C-2BD5-49B3-8275-FB01B653A12F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35:03.652" v="401"/>
          <ac:picMkLst>
            <pc:docMk/>
            <pc:sldMk cId="1701036471" sldId="393"/>
            <ac:picMk id="7" creationId="{AAAA6193-15A9-481B-B56D-FCA2F9DB2232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31:20.161" v="389"/>
          <ac:picMkLst>
            <pc:docMk/>
            <pc:sldMk cId="1701036471" sldId="393"/>
            <ac:picMk id="8" creationId="{79049128-8567-4FF5-AF49-40EA03240670}"/>
          </ac:picMkLst>
        </pc:picChg>
        <pc:picChg chg="add mod">
          <ac:chgData name="Harleen Kaur" userId="S::id65ns02@ubalt.edu::9f7fc1d6-ab67-473f-ba46-e98f6ce2049b" providerId="AD" clId="Web-{A30573EC-A0B7-94F5-6044-0D35D8AC0428}" dt="2021-06-25T17:35:14.824" v="404" actId="1076"/>
          <ac:picMkLst>
            <pc:docMk/>
            <pc:sldMk cId="1701036471" sldId="393"/>
            <ac:picMk id="9" creationId="{541527E3-2253-4135-9EFB-8445F53FC0D5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35:55.154" v="413"/>
          <ac:picMkLst>
            <pc:docMk/>
            <pc:sldMk cId="1701036471" sldId="393"/>
            <ac:picMk id="11" creationId="{6FE404F9-BF11-41E2-BFC5-872EF7522F6C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41:26.664" v="505"/>
          <ac:picMkLst>
            <pc:docMk/>
            <pc:sldMk cId="1701036471" sldId="393"/>
            <ac:picMk id="16" creationId="{6BFFEB6A-3498-4B66-BEB9-1606203A92C9}"/>
          </ac:picMkLst>
        </pc:picChg>
        <pc:picChg chg="add mod">
          <ac:chgData name="Harleen Kaur" userId="S::id65ns02@ubalt.edu::9f7fc1d6-ab67-473f-ba46-e98f6ce2049b" providerId="AD" clId="Web-{A30573EC-A0B7-94F5-6044-0D35D8AC0428}" dt="2021-06-25T17:41:36.024" v="509" actId="1076"/>
          <ac:picMkLst>
            <pc:docMk/>
            <pc:sldMk cId="1701036471" sldId="393"/>
            <ac:picMk id="17" creationId="{C99E3FFA-C421-4744-9B00-FBDE913323F8}"/>
          </ac:picMkLst>
        </pc:picChg>
      </pc:sldChg>
      <pc:sldChg chg="modSp new">
        <pc:chgData name="Harleen Kaur" userId="S::id65ns02@ubalt.edu::9f7fc1d6-ab67-473f-ba46-e98f6ce2049b" providerId="AD" clId="Web-{A30573EC-A0B7-94F5-6044-0D35D8AC0428}" dt="2021-06-25T17:59:49.308" v="587" actId="20577"/>
        <pc:sldMkLst>
          <pc:docMk/>
          <pc:sldMk cId="3856163379" sldId="394"/>
        </pc:sldMkLst>
        <pc:spChg chg="mod">
          <ac:chgData name="Harleen Kaur" userId="S::id65ns02@ubalt.edu::9f7fc1d6-ab67-473f-ba46-e98f6ce2049b" providerId="AD" clId="Web-{A30573EC-A0B7-94F5-6044-0D35D8AC0428}" dt="2021-06-25T17:38:45.925" v="432" actId="20577"/>
          <ac:spMkLst>
            <pc:docMk/>
            <pc:sldMk cId="3856163379" sldId="394"/>
            <ac:spMk id="2" creationId="{B6390DE0-C7BB-4AE7-8E9F-518F8467B5F3}"/>
          </ac:spMkLst>
        </pc:spChg>
        <pc:spChg chg="mod">
          <ac:chgData name="Harleen Kaur" userId="S::id65ns02@ubalt.edu::9f7fc1d6-ab67-473f-ba46-e98f6ce2049b" providerId="AD" clId="Web-{A30573EC-A0B7-94F5-6044-0D35D8AC0428}" dt="2021-06-25T17:59:49.308" v="587" actId="20577"/>
          <ac:spMkLst>
            <pc:docMk/>
            <pc:sldMk cId="3856163379" sldId="394"/>
            <ac:spMk id="3" creationId="{C96FCC07-49D9-4612-8B57-331D296CB7C6}"/>
          </ac:spMkLst>
        </pc:spChg>
      </pc:sldChg>
      <pc:sldChg chg="addSp delSp modSp new">
        <pc:chgData name="Harleen Kaur" userId="S::id65ns02@ubalt.edu::9f7fc1d6-ab67-473f-ba46-e98f6ce2049b" providerId="AD" clId="Web-{A30573EC-A0B7-94F5-6044-0D35D8AC0428}" dt="2021-06-25T17:57:52.008" v="560" actId="14100"/>
        <pc:sldMkLst>
          <pc:docMk/>
          <pc:sldMk cId="3523215299" sldId="395"/>
        </pc:sldMkLst>
        <pc:spChg chg="mod">
          <ac:chgData name="Harleen Kaur" userId="S::id65ns02@ubalt.edu::9f7fc1d6-ab67-473f-ba46-e98f6ce2049b" providerId="AD" clId="Web-{A30573EC-A0B7-94F5-6044-0D35D8AC0428}" dt="2021-06-25T17:53:43.031" v="530" actId="20577"/>
          <ac:spMkLst>
            <pc:docMk/>
            <pc:sldMk cId="3523215299" sldId="395"/>
            <ac:spMk id="2" creationId="{6648BCAF-36A8-46C2-8872-BE501D6A4968}"/>
          </ac:spMkLst>
        </pc:spChg>
        <pc:spChg chg="mod">
          <ac:chgData name="Harleen Kaur" userId="S::id65ns02@ubalt.edu::9f7fc1d6-ab67-473f-ba46-e98f6ce2049b" providerId="AD" clId="Web-{A30573EC-A0B7-94F5-6044-0D35D8AC0428}" dt="2021-06-25T17:56:57.772" v="546" actId="14100"/>
          <ac:spMkLst>
            <pc:docMk/>
            <pc:sldMk cId="3523215299" sldId="395"/>
            <ac:spMk id="3" creationId="{95F7FB98-8DD8-415D-8079-ED8299ADE3AF}"/>
          </ac:spMkLst>
        </pc:spChg>
        <pc:spChg chg="add mod">
          <ac:chgData name="Harleen Kaur" userId="S::id65ns02@ubalt.edu::9f7fc1d6-ab67-473f-ba46-e98f6ce2049b" providerId="AD" clId="Web-{A30573EC-A0B7-94F5-6044-0D35D8AC0428}" dt="2021-06-25T17:57:31.945" v="555" actId="1076"/>
          <ac:spMkLst>
            <pc:docMk/>
            <pc:sldMk cId="3523215299" sldId="395"/>
            <ac:spMk id="5" creationId="{3B35E2F8-BD69-4FA0-B8F8-7ED56A2D2400}"/>
          </ac:spMkLst>
        </pc:spChg>
        <pc:spChg chg="add mod">
          <ac:chgData name="Harleen Kaur" userId="S::id65ns02@ubalt.edu::9f7fc1d6-ab67-473f-ba46-e98f6ce2049b" providerId="AD" clId="Web-{A30573EC-A0B7-94F5-6044-0D35D8AC0428}" dt="2021-06-25T17:57:52.008" v="560" actId="14100"/>
          <ac:spMkLst>
            <pc:docMk/>
            <pc:sldMk cId="3523215299" sldId="395"/>
            <ac:spMk id="7" creationId="{62AD72F3-898D-4CCB-B26B-355465A89C04}"/>
          </ac:spMkLst>
        </pc:spChg>
        <pc:picChg chg="add mod">
          <ac:chgData name="Harleen Kaur" userId="S::id65ns02@ubalt.edu::9f7fc1d6-ab67-473f-ba46-e98f6ce2049b" providerId="AD" clId="Web-{A30573EC-A0B7-94F5-6044-0D35D8AC0428}" dt="2021-06-25T17:57:11.006" v="549" actId="14100"/>
          <ac:picMkLst>
            <pc:docMk/>
            <pc:sldMk cId="3523215299" sldId="395"/>
            <ac:picMk id="4" creationId="{44A1BC4A-791D-4DB4-9341-2312B153A9B4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7:57:39.273" v="557"/>
          <ac:picMkLst>
            <pc:docMk/>
            <pc:sldMk cId="3523215299" sldId="395"/>
            <ac:picMk id="6" creationId="{0652CF51-24B0-4F7F-AD3A-E81DB52EA9C9}"/>
          </ac:picMkLst>
        </pc:picChg>
      </pc:sldChg>
      <pc:sldChg chg="modSp new">
        <pc:chgData name="Harleen Kaur" userId="S::id65ns02@ubalt.edu::9f7fc1d6-ab67-473f-ba46-e98f6ce2049b" providerId="AD" clId="Web-{A30573EC-A0B7-94F5-6044-0D35D8AC0428}" dt="2021-06-25T17:59:14.370" v="581" actId="20577"/>
        <pc:sldMkLst>
          <pc:docMk/>
          <pc:sldMk cId="3010338886" sldId="396"/>
        </pc:sldMkLst>
        <pc:spChg chg="mod">
          <ac:chgData name="Harleen Kaur" userId="S::id65ns02@ubalt.edu::9f7fc1d6-ab67-473f-ba46-e98f6ce2049b" providerId="AD" clId="Web-{A30573EC-A0B7-94F5-6044-0D35D8AC0428}" dt="2021-06-25T17:58:16.040" v="565" actId="20577"/>
          <ac:spMkLst>
            <pc:docMk/>
            <pc:sldMk cId="3010338886" sldId="396"/>
            <ac:spMk id="2" creationId="{C765E94C-5AFE-434F-8FF7-3CBDCF9CF545}"/>
          </ac:spMkLst>
        </pc:spChg>
        <pc:spChg chg="mod">
          <ac:chgData name="Harleen Kaur" userId="S::id65ns02@ubalt.edu::9f7fc1d6-ab67-473f-ba46-e98f6ce2049b" providerId="AD" clId="Web-{A30573EC-A0B7-94F5-6044-0D35D8AC0428}" dt="2021-06-25T17:59:14.370" v="581" actId="20577"/>
          <ac:spMkLst>
            <pc:docMk/>
            <pc:sldMk cId="3010338886" sldId="396"/>
            <ac:spMk id="3" creationId="{81D66B47-A5F7-4F22-ADFE-0E12BDF4C8A6}"/>
          </ac:spMkLst>
        </pc:spChg>
      </pc:sldChg>
      <pc:sldChg chg="addSp delSp modSp new">
        <pc:chgData name="Harleen Kaur" userId="S::id65ns02@ubalt.edu::9f7fc1d6-ab67-473f-ba46-e98f6ce2049b" providerId="AD" clId="Web-{A30573EC-A0B7-94F5-6044-0D35D8AC0428}" dt="2021-06-25T18:42:50.265" v="791" actId="20577"/>
        <pc:sldMkLst>
          <pc:docMk/>
          <pc:sldMk cId="1525666079" sldId="397"/>
        </pc:sldMkLst>
        <pc:spChg chg="mod">
          <ac:chgData name="Harleen Kaur" userId="S::id65ns02@ubalt.edu::9f7fc1d6-ab67-473f-ba46-e98f6ce2049b" providerId="AD" clId="Web-{A30573EC-A0B7-94F5-6044-0D35D8AC0428}" dt="2021-06-25T18:31:27.150" v="716" actId="20577"/>
          <ac:spMkLst>
            <pc:docMk/>
            <pc:sldMk cId="1525666079" sldId="397"/>
            <ac:spMk id="2" creationId="{FB4E243A-A2F8-4D1D-80AA-1C348C250B3E}"/>
          </ac:spMkLst>
        </pc:spChg>
        <pc:spChg chg="del mod">
          <ac:chgData name="Harleen Kaur" userId="S::id65ns02@ubalt.edu::9f7fc1d6-ab67-473f-ba46-e98f6ce2049b" providerId="AD" clId="Web-{A30573EC-A0B7-94F5-6044-0D35D8AC0428}" dt="2021-06-25T18:32:53.965" v="718"/>
          <ac:spMkLst>
            <pc:docMk/>
            <pc:sldMk cId="1525666079" sldId="397"/>
            <ac:spMk id="3" creationId="{482BC847-3706-40EA-A41E-FCFD558CCA89}"/>
          </ac:spMkLst>
        </pc:spChg>
        <pc:spChg chg="add del mod">
          <ac:chgData name="Harleen Kaur" userId="S::id65ns02@ubalt.edu::9f7fc1d6-ab67-473f-ba46-e98f6ce2049b" providerId="AD" clId="Web-{A30573EC-A0B7-94F5-6044-0D35D8AC0428}" dt="2021-06-25T18:33:38.247" v="723"/>
          <ac:spMkLst>
            <pc:docMk/>
            <pc:sldMk cId="1525666079" sldId="397"/>
            <ac:spMk id="6" creationId="{42F31849-F3F4-45C3-B1E9-A76FE5C51EA3}"/>
          </ac:spMkLst>
        </pc:spChg>
        <pc:spChg chg="add mod">
          <ac:chgData name="Harleen Kaur" userId="S::id65ns02@ubalt.edu::9f7fc1d6-ab67-473f-ba46-e98f6ce2049b" providerId="AD" clId="Web-{A30573EC-A0B7-94F5-6044-0D35D8AC0428}" dt="2021-06-25T18:35:47.314" v="745" actId="14100"/>
          <ac:spMkLst>
            <pc:docMk/>
            <pc:sldMk cId="1525666079" sldId="397"/>
            <ac:spMk id="9" creationId="{DAC21172-30D9-4D5C-A79A-171DADA9794B}"/>
          </ac:spMkLst>
        </pc:spChg>
        <pc:spChg chg="add del">
          <ac:chgData name="Harleen Kaur" userId="S::id65ns02@ubalt.edu::9f7fc1d6-ab67-473f-ba46-e98f6ce2049b" providerId="AD" clId="Web-{A30573EC-A0B7-94F5-6044-0D35D8AC0428}" dt="2021-06-25T18:34:56.859" v="736"/>
          <ac:spMkLst>
            <pc:docMk/>
            <pc:sldMk cId="1525666079" sldId="397"/>
            <ac:spMk id="10" creationId="{D83833ED-55A9-466B-838B-A170B345D337}"/>
          </ac:spMkLst>
        </pc:spChg>
        <pc:spChg chg="add mod">
          <ac:chgData name="Harleen Kaur" userId="S::id65ns02@ubalt.edu::9f7fc1d6-ab67-473f-ba46-e98f6ce2049b" providerId="AD" clId="Web-{A30573EC-A0B7-94F5-6044-0D35D8AC0428}" dt="2021-06-25T18:36:45.660" v="756" actId="1076"/>
          <ac:spMkLst>
            <pc:docMk/>
            <pc:sldMk cId="1525666079" sldId="397"/>
            <ac:spMk id="14" creationId="{13E3F269-39C3-4993-87AF-45FFC93A615B}"/>
          </ac:spMkLst>
        </pc:spChg>
        <pc:spChg chg="add mod">
          <ac:chgData name="Harleen Kaur" userId="S::id65ns02@ubalt.edu::9f7fc1d6-ab67-473f-ba46-e98f6ce2049b" providerId="AD" clId="Web-{A30573EC-A0B7-94F5-6044-0D35D8AC0428}" dt="2021-06-25T18:42:50.265" v="791" actId="20577"/>
          <ac:spMkLst>
            <pc:docMk/>
            <pc:sldMk cId="1525666079" sldId="397"/>
            <ac:spMk id="15" creationId="{96DA6D67-460E-4253-B864-626BEE24F3BA}"/>
          </ac:spMkLst>
        </pc:spChg>
        <pc:spChg chg="add del mod">
          <ac:chgData name="Harleen Kaur" userId="S::id65ns02@ubalt.edu::9f7fc1d6-ab67-473f-ba46-e98f6ce2049b" providerId="AD" clId="Web-{A30573EC-A0B7-94F5-6044-0D35D8AC0428}" dt="2021-06-25T18:40:44.292" v="777"/>
          <ac:spMkLst>
            <pc:docMk/>
            <pc:sldMk cId="1525666079" sldId="397"/>
            <ac:spMk id="16" creationId="{66DB52AB-2FE9-498E-908F-DD858A11E94D}"/>
          </ac:spMkLst>
        </pc:spChg>
        <pc:spChg chg="add mod">
          <ac:chgData name="Harleen Kaur" userId="S::id65ns02@ubalt.edu::9f7fc1d6-ab67-473f-ba46-e98f6ce2049b" providerId="AD" clId="Web-{A30573EC-A0B7-94F5-6044-0D35D8AC0428}" dt="2021-06-25T18:40:56.761" v="780" actId="14100"/>
          <ac:spMkLst>
            <pc:docMk/>
            <pc:sldMk cId="1525666079" sldId="397"/>
            <ac:spMk id="17" creationId="{AA43BE4F-3BAD-4268-A187-B31663FC67CE}"/>
          </ac:spMkLst>
        </pc:spChg>
        <pc:spChg chg="add mod">
          <ac:chgData name="Harleen Kaur" userId="S::id65ns02@ubalt.edu::9f7fc1d6-ab67-473f-ba46-e98f6ce2049b" providerId="AD" clId="Web-{A30573EC-A0B7-94F5-6044-0D35D8AC0428}" dt="2021-06-25T18:41:11.746" v="783" actId="14100"/>
          <ac:spMkLst>
            <pc:docMk/>
            <pc:sldMk cId="1525666079" sldId="397"/>
            <ac:spMk id="18" creationId="{9DA1D906-82FB-48FC-A6BF-B04DF01E0983}"/>
          </ac:spMkLst>
        </pc:spChg>
        <pc:picChg chg="add del mod ord">
          <ac:chgData name="Harleen Kaur" userId="S::id65ns02@ubalt.edu::9f7fc1d6-ab67-473f-ba46-e98f6ce2049b" providerId="AD" clId="Web-{A30573EC-A0B7-94F5-6044-0D35D8AC0428}" dt="2021-06-25T18:33:37.310" v="722"/>
          <ac:picMkLst>
            <pc:docMk/>
            <pc:sldMk cId="1525666079" sldId="397"/>
            <ac:picMk id="4" creationId="{2912C2EA-6D2E-45C3-9A0C-B23601CBE19A}"/>
          </ac:picMkLst>
        </pc:picChg>
        <pc:picChg chg="add mod ord">
          <ac:chgData name="Harleen Kaur" userId="S::id65ns02@ubalt.edu::9f7fc1d6-ab67-473f-ba46-e98f6ce2049b" providerId="AD" clId="Web-{A30573EC-A0B7-94F5-6044-0D35D8AC0428}" dt="2021-06-25T18:35:53.595" v="746" actId="1076"/>
          <ac:picMkLst>
            <pc:docMk/>
            <pc:sldMk cId="1525666079" sldId="397"/>
            <ac:picMk id="7" creationId="{9B60AF35-3366-4B89-A906-3D7C948746D9}"/>
          </ac:picMkLst>
        </pc:picChg>
        <pc:picChg chg="add mod">
          <ac:chgData name="Harleen Kaur" userId="S::id65ns02@ubalt.edu::9f7fc1d6-ab67-473f-ba46-e98f6ce2049b" providerId="AD" clId="Web-{A30573EC-A0B7-94F5-6044-0D35D8AC0428}" dt="2021-06-25T18:34:37.749" v="730" actId="1076"/>
          <ac:picMkLst>
            <pc:docMk/>
            <pc:sldMk cId="1525666079" sldId="397"/>
            <ac:picMk id="8" creationId="{FBFC0BBE-1BD3-475C-B18A-4D6983331169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8:36:04.502" v="748"/>
          <ac:picMkLst>
            <pc:docMk/>
            <pc:sldMk cId="1525666079" sldId="397"/>
            <ac:picMk id="11" creationId="{D6EB2F51-5634-4D18-9D6C-5430B9FDE44B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8:36:11.377" v="750"/>
          <ac:picMkLst>
            <pc:docMk/>
            <pc:sldMk cId="1525666079" sldId="397"/>
            <ac:picMk id="12" creationId="{3D9A5286-70C8-4EB4-8310-0FE86735D4C0}"/>
          </ac:picMkLst>
        </pc:picChg>
        <pc:picChg chg="add del mod">
          <ac:chgData name="Harleen Kaur" userId="S::id65ns02@ubalt.edu::9f7fc1d6-ab67-473f-ba46-e98f6ce2049b" providerId="AD" clId="Web-{A30573EC-A0B7-94F5-6044-0D35D8AC0428}" dt="2021-06-25T18:36:17.049" v="752"/>
          <ac:picMkLst>
            <pc:docMk/>
            <pc:sldMk cId="1525666079" sldId="397"/>
            <ac:picMk id="13" creationId="{5A8641D4-A838-4DFA-AEA0-FDE7D1B82F4E}"/>
          </ac:picMkLst>
        </pc:picChg>
      </pc:sldChg>
    </pc:docChg>
  </pc:docChgLst>
  <pc:docChgLst>
    <pc:chgData name="Harleen Kaur" userId="S::id65ns02@ubalt.edu::9f7fc1d6-ab67-473f-ba46-e98f6ce2049b" providerId="AD" clId="Web-{C2FAEB8F-3984-EC16-643E-89D8DCB1B0DD}"/>
    <pc:docChg chg="addSld delSld modSld sldOrd">
      <pc:chgData name="Harleen Kaur" userId="S::id65ns02@ubalt.edu::9f7fc1d6-ab67-473f-ba46-e98f6ce2049b" providerId="AD" clId="Web-{C2FAEB8F-3984-EC16-643E-89D8DCB1B0DD}" dt="2021-07-19T20:47:27.167" v="800" actId="20577"/>
      <pc:docMkLst>
        <pc:docMk/>
      </pc:docMkLst>
      <pc:sldChg chg="modSp">
        <pc:chgData name="Harleen Kaur" userId="S::id65ns02@ubalt.edu::9f7fc1d6-ab67-473f-ba46-e98f6ce2049b" providerId="AD" clId="Web-{C2FAEB8F-3984-EC16-643E-89D8DCB1B0DD}" dt="2021-07-19T19:26:36.565" v="225" actId="20577"/>
        <pc:sldMkLst>
          <pc:docMk/>
          <pc:sldMk cId="3268356748" sldId="380"/>
        </pc:sldMkLst>
        <pc:spChg chg="mod">
          <ac:chgData name="Harleen Kaur" userId="S::id65ns02@ubalt.edu::9f7fc1d6-ab67-473f-ba46-e98f6ce2049b" providerId="AD" clId="Web-{C2FAEB8F-3984-EC16-643E-89D8DCB1B0DD}" dt="2021-07-19T12:46:07.265" v="30" actId="20577"/>
          <ac:spMkLst>
            <pc:docMk/>
            <pc:sldMk cId="3268356748" sldId="380"/>
            <ac:spMk id="2" creationId="{5C265AC6-E73B-4910-B495-3AA16912AAA1}"/>
          </ac:spMkLst>
        </pc:spChg>
        <pc:spChg chg="mod">
          <ac:chgData name="Harleen Kaur" userId="S::id65ns02@ubalt.edu::9f7fc1d6-ab67-473f-ba46-e98f6ce2049b" providerId="AD" clId="Web-{C2FAEB8F-3984-EC16-643E-89D8DCB1B0DD}" dt="2021-07-19T19:26:36.565" v="225" actId="20577"/>
          <ac:spMkLst>
            <pc:docMk/>
            <pc:sldMk cId="3268356748" sldId="380"/>
            <ac:spMk id="3" creationId="{9245C43A-EBA4-49C9-9369-095A49DC2464}"/>
          </ac:spMkLst>
        </pc:spChg>
      </pc:sldChg>
      <pc:sldChg chg="addSp modSp">
        <pc:chgData name="Harleen Kaur" userId="S::id65ns02@ubalt.edu::9f7fc1d6-ab67-473f-ba46-e98f6ce2049b" providerId="AD" clId="Web-{C2FAEB8F-3984-EC16-643E-89D8DCB1B0DD}" dt="2021-07-19T19:09:08.809" v="212" actId="20577"/>
        <pc:sldMkLst>
          <pc:docMk/>
          <pc:sldMk cId="4046926907" sldId="384"/>
        </pc:sldMkLst>
        <pc:spChg chg="mod">
          <ac:chgData name="Harleen Kaur" userId="S::id65ns02@ubalt.edu::9f7fc1d6-ab67-473f-ba46-e98f6ce2049b" providerId="AD" clId="Web-{C2FAEB8F-3984-EC16-643E-89D8DCB1B0DD}" dt="2021-07-19T19:09:08.809" v="212" actId="20577"/>
          <ac:spMkLst>
            <pc:docMk/>
            <pc:sldMk cId="4046926907" sldId="384"/>
            <ac:spMk id="3" creationId="{56691AC9-74F7-40AB-96E4-A6D2E996AAD4}"/>
          </ac:spMkLst>
        </pc:spChg>
        <pc:spChg chg="add mod">
          <ac:chgData name="Harleen Kaur" userId="S::id65ns02@ubalt.edu::9f7fc1d6-ab67-473f-ba46-e98f6ce2049b" providerId="AD" clId="Web-{C2FAEB8F-3984-EC16-643E-89D8DCB1B0DD}" dt="2021-07-19T19:08:41.636" v="189" actId="14100"/>
          <ac:spMkLst>
            <pc:docMk/>
            <pc:sldMk cId="4046926907" sldId="384"/>
            <ac:spMk id="10" creationId="{D73BD246-2242-4464-8644-F5A43A6678D1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18:44:06.342" v="153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C2FAEB8F-3984-EC16-643E-89D8DCB1B0DD}" dt="2021-07-19T18:44:06.342" v="153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19:52:11.363" v="531" actId="20577"/>
        <pc:sldMkLst>
          <pc:docMk/>
          <pc:sldMk cId="3188243652" sldId="386"/>
        </pc:sldMkLst>
        <pc:spChg chg="mod">
          <ac:chgData name="Harleen Kaur" userId="S::id65ns02@ubalt.edu::9f7fc1d6-ab67-473f-ba46-e98f6ce2049b" providerId="AD" clId="Web-{C2FAEB8F-3984-EC16-643E-89D8DCB1B0DD}" dt="2021-07-19T19:52:11.363" v="531" actId="20577"/>
          <ac:spMkLst>
            <pc:docMk/>
            <pc:sldMk cId="3188243652" sldId="386"/>
            <ac:spMk id="3" creationId="{EE640661-5FDB-4729-BEC6-5DCC4C879F07}"/>
          </ac:spMkLst>
        </pc:spChg>
      </pc:sldChg>
      <pc:sldChg chg="addSp delSp modSp">
        <pc:chgData name="Harleen Kaur" userId="S::id65ns02@ubalt.edu::9f7fc1d6-ab67-473f-ba46-e98f6ce2049b" providerId="AD" clId="Web-{C2FAEB8F-3984-EC16-643E-89D8DCB1B0DD}" dt="2021-07-19T20:38:52.796" v="702" actId="14100"/>
        <pc:sldMkLst>
          <pc:docMk/>
          <pc:sldMk cId="1318968879" sldId="401"/>
        </pc:sldMkLst>
        <pc:spChg chg="mod">
          <ac:chgData name="Harleen Kaur" userId="S::id65ns02@ubalt.edu::9f7fc1d6-ab67-473f-ba46-e98f6ce2049b" providerId="AD" clId="Web-{C2FAEB8F-3984-EC16-643E-89D8DCB1B0DD}" dt="2021-07-19T20:27:50.126" v="608" actId="20577"/>
          <ac:spMkLst>
            <pc:docMk/>
            <pc:sldMk cId="1318968879" sldId="401"/>
            <ac:spMk id="2" creationId="{775DDCDE-8AA0-4130-B1B7-9FBEC995A20F}"/>
          </ac:spMkLst>
        </pc:spChg>
        <pc:spChg chg="add del mod">
          <ac:chgData name="Harleen Kaur" userId="S::id65ns02@ubalt.edu::9f7fc1d6-ab67-473f-ba46-e98f6ce2049b" providerId="AD" clId="Web-{C2FAEB8F-3984-EC16-643E-89D8DCB1B0DD}" dt="2021-07-19T20:31:58.506" v="651"/>
          <ac:spMkLst>
            <pc:docMk/>
            <pc:sldMk cId="1318968879" sldId="401"/>
            <ac:spMk id="5" creationId="{5AEDE84F-7048-4BBE-9009-5157D088B450}"/>
          </ac:spMkLst>
        </pc:spChg>
        <pc:spChg chg="add mod">
          <ac:chgData name="Harleen Kaur" userId="S::id65ns02@ubalt.edu::9f7fc1d6-ab67-473f-ba46-e98f6ce2049b" providerId="AD" clId="Web-{C2FAEB8F-3984-EC16-643E-89D8DCB1B0DD}" dt="2021-07-19T20:28:33.424" v="626" actId="20577"/>
          <ac:spMkLst>
            <pc:docMk/>
            <pc:sldMk cId="1318968879" sldId="401"/>
            <ac:spMk id="8" creationId="{D2653669-1338-47B9-8DB4-35ABBF4883FC}"/>
          </ac:spMkLst>
        </pc:spChg>
        <pc:spChg chg="add mod">
          <ac:chgData name="Harleen Kaur" userId="S::id65ns02@ubalt.edu::9f7fc1d6-ab67-473f-ba46-e98f6ce2049b" providerId="AD" clId="Web-{C2FAEB8F-3984-EC16-643E-89D8DCB1B0DD}" dt="2021-07-19T20:37:35.310" v="689" actId="1076"/>
          <ac:spMkLst>
            <pc:docMk/>
            <pc:sldMk cId="1318968879" sldId="401"/>
            <ac:spMk id="11" creationId="{D6424E12-869C-43B1-B3DA-64CDE463AF28}"/>
          </ac:spMkLst>
        </pc:spChg>
        <pc:spChg chg="mod">
          <ac:chgData name="Harleen Kaur" userId="S::id65ns02@ubalt.edu::9f7fc1d6-ab67-473f-ba46-e98f6ce2049b" providerId="AD" clId="Web-{C2FAEB8F-3984-EC16-643E-89D8DCB1B0DD}" dt="2021-07-19T20:38:12.139" v="697" actId="1076"/>
          <ac:spMkLst>
            <pc:docMk/>
            <pc:sldMk cId="1318968879" sldId="401"/>
            <ac:spMk id="13" creationId="{23719FFC-5095-47F5-AB6E-261867B56E4B}"/>
          </ac:spMkLst>
        </pc:spChg>
        <pc:spChg chg="add mod">
          <ac:chgData name="Harleen Kaur" userId="S::id65ns02@ubalt.edu::9f7fc1d6-ab67-473f-ba46-e98f6ce2049b" providerId="AD" clId="Web-{C2FAEB8F-3984-EC16-643E-89D8DCB1B0DD}" dt="2021-07-19T20:34:21.744" v="678" actId="20577"/>
          <ac:spMkLst>
            <pc:docMk/>
            <pc:sldMk cId="1318968879" sldId="401"/>
            <ac:spMk id="14" creationId="{31E98814-046B-4EC6-84B7-4A5AFD4CE9A7}"/>
          </ac:spMkLst>
        </pc:spChg>
        <pc:picChg chg="add mod">
          <ac:chgData name="Harleen Kaur" userId="S::id65ns02@ubalt.edu::9f7fc1d6-ab67-473f-ba46-e98f6ce2049b" providerId="AD" clId="Web-{C2FAEB8F-3984-EC16-643E-89D8DCB1B0DD}" dt="2021-07-19T20:32:14.476" v="656" actId="1076"/>
          <ac:picMkLst>
            <pc:docMk/>
            <pc:sldMk cId="1318968879" sldId="401"/>
            <ac:picMk id="6" creationId="{46CB9488-4DCB-4D6E-A48B-76C877C3CAAB}"/>
          </ac:picMkLst>
        </pc:picChg>
        <pc:picChg chg="add mod">
          <ac:chgData name="Harleen Kaur" userId="S::id65ns02@ubalt.edu::9f7fc1d6-ab67-473f-ba46-e98f6ce2049b" providerId="AD" clId="Web-{C2FAEB8F-3984-EC16-643E-89D8DCB1B0DD}" dt="2021-07-19T20:38:07.889" v="696" actId="1076"/>
          <ac:picMkLst>
            <pc:docMk/>
            <pc:sldMk cId="1318968879" sldId="401"/>
            <ac:picMk id="7" creationId="{5C0F8154-E39F-49F3-8113-545AFBFD01BC}"/>
          </ac:picMkLst>
        </pc:picChg>
        <pc:picChg chg="del">
          <ac:chgData name="Harleen Kaur" userId="S::id65ns02@ubalt.edu::9f7fc1d6-ab67-473f-ba46-e98f6ce2049b" providerId="AD" clId="Web-{C2FAEB8F-3984-EC16-643E-89D8DCB1B0DD}" dt="2021-07-19T20:31:51.569" v="649"/>
          <ac:picMkLst>
            <pc:docMk/>
            <pc:sldMk cId="1318968879" sldId="401"/>
            <ac:picMk id="9" creationId="{619B3C93-C375-4253-8018-A7FCB2BA50CF}"/>
          </ac:picMkLst>
        </pc:picChg>
        <pc:picChg chg="del">
          <ac:chgData name="Harleen Kaur" userId="S::id65ns02@ubalt.edu::9f7fc1d6-ab67-473f-ba46-e98f6ce2049b" providerId="AD" clId="Web-{C2FAEB8F-3984-EC16-643E-89D8DCB1B0DD}" dt="2021-07-19T20:31:56.350" v="650"/>
          <ac:picMkLst>
            <pc:docMk/>
            <pc:sldMk cId="1318968879" sldId="401"/>
            <ac:picMk id="10" creationId="{4782D9F4-8922-4048-8600-3F05DE40556A}"/>
          </ac:picMkLst>
        </pc:picChg>
        <pc:picChg chg="del">
          <ac:chgData name="Harleen Kaur" userId="S::id65ns02@ubalt.edu::9f7fc1d6-ab67-473f-ba46-e98f6ce2049b" providerId="AD" clId="Web-{C2FAEB8F-3984-EC16-643E-89D8DCB1B0DD}" dt="2021-07-19T20:33:03.352" v="658"/>
          <ac:picMkLst>
            <pc:docMk/>
            <pc:sldMk cId="1318968879" sldId="401"/>
            <ac:picMk id="12" creationId="{8ADF88FD-55AD-4C1D-A08B-77335C8E2504}"/>
          </ac:picMkLst>
        </pc:picChg>
        <pc:cxnChg chg="del">
          <ac:chgData name="Harleen Kaur" userId="S::id65ns02@ubalt.edu::9f7fc1d6-ab67-473f-ba46-e98f6ce2049b" providerId="AD" clId="Web-{C2FAEB8F-3984-EC16-643E-89D8DCB1B0DD}" dt="2021-07-19T20:32:18.413" v="657"/>
          <ac:cxnSpMkLst>
            <pc:docMk/>
            <pc:sldMk cId="1318968879" sldId="401"/>
            <ac:cxnSpMk id="3" creationId="{9B0B465E-7BF6-418A-923E-8E79E553793E}"/>
          </ac:cxnSpMkLst>
        </pc:cxnChg>
        <pc:cxnChg chg="add mod">
          <ac:chgData name="Harleen Kaur" userId="S::id65ns02@ubalt.edu::9f7fc1d6-ab67-473f-ba46-e98f6ce2049b" providerId="AD" clId="Web-{C2FAEB8F-3984-EC16-643E-89D8DCB1B0DD}" dt="2021-07-19T20:37:11.513" v="685" actId="14100"/>
          <ac:cxnSpMkLst>
            <pc:docMk/>
            <pc:sldMk cId="1318968879" sldId="401"/>
            <ac:cxnSpMk id="15" creationId="{3AECC59F-3482-4DFF-876C-AB3870FE3473}"/>
          </ac:cxnSpMkLst>
        </pc:cxnChg>
        <pc:cxnChg chg="add mod">
          <ac:chgData name="Harleen Kaur" userId="S::id65ns02@ubalt.edu::9f7fc1d6-ab67-473f-ba46-e98f6ce2049b" providerId="AD" clId="Web-{C2FAEB8F-3984-EC16-643E-89D8DCB1B0DD}" dt="2021-07-19T20:37:51.045" v="692" actId="14100"/>
          <ac:cxnSpMkLst>
            <pc:docMk/>
            <pc:sldMk cId="1318968879" sldId="401"/>
            <ac:cxnSpMk id="16" creationId="{B8CCB085-B8E2-40B3-AB7A-86E6282BA70E}"/>
          </ac:cxnSpMkLst>
        </pc:cxnChg>
        <pc:cxnChg chg="add mod">
          <ac:chgData name="Harleen Kaur" userId="S::id65ns02@ubalt.edu::9f7fc1d6-ab67-473f-ba46-e98f6ce2049b" providerId="AD" clId="Web-{C2FAEB8F-3984-EC16-643E-89D8DCB1B0DD}" dt="2021-07-19T20:38:20.733" v="698" actId="14100"/>
          <ac:cxnSpMkLst>
            <pc:docMk/>
            <pc:sldMk cId="1318968879" sldId="401"/>
            <ac:cxnSpMk id="17" creationId="{C6646C3F-6008-4937-A887-39A0BD34C455}"/>
          </ac:cxnSpMkLst>
        </pc:cxnChg>
        <pc:cxnChg chg="add mod">
          <ac:chgData name="Harleen Kaur" userId="S::id65ns02@ubalt.edu::9f7fc1d6-ab67-473f-ba46-e98f6ce2049b" providerId="AD" clId="Web-{C2FAEB8F-3984-EC16-643E-89D8DCB1B0DD}" dt="2021-07-19T20:38:52.796" v="702" actId="14100"/>
          <ac:cxnSpMkLst>
            <pc:docMk/>
            <pc:sldMk cId="1318968879" sldId="401"/>
            <ac:cxnSpMk id="18" creationId="{13EF8929-06AF-4CB8-A40E-FA38619AB8E4}"/>
          </ac:cxnSpMkLst>
        </pc:cxnChg>
      </pc:sldChg>
      <pc:sldChg chg="modSp">
        <pc:chgData name="Harleen Kaur" userId="S::id65ns02@ubalt.edu::9f7fc1d6-ab67-473f-ba46-e98f6ce2049b" providerId="AD" clId="Web-{C2FAEB8F-3984-EC16-643E-89D8DCB1B0DD}" dt="2021-07-19T20:41:22.534" v="734" actId="20577"/>
        <pc:sldMkLst>
          <pc:docMk/>
          <pc:sldMk cId="2072083871" sldId="402"/>
        </pc:sldMkLst>
        <pc:spChg chg="mod">
          <ac:chgData name="Harleen Kaur" userId="S::id65ns02@ubalt.edu::9f7fc1d6-ab67-473f-ba46-e98f6ce2049b" providerId="AD" clId="Web-{C2FAEB8F-3984-EC16-643E-89D8DCB1B0DD}" dt="2021-07-19T20:41:22.534" v="734" actId="20577"/>
          <ac:spMkLst>
            <pc:docMk/>
            <pc:sldMk cId="2072083871" sldId="402"/>
            <ac:spMk id="2" creationId="{40158360-03BD-416F-BB64-459446ECE6E0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46:54.885" v="787" actId="20577"/>
        <pc:sldMkLst>
          <pc:docMk/>
          <pc:sldMk cId="2895696043" sldId="406"/>
        </pc:sldMkLst>
        <pc:spChg chg="mod">
          <ac:chgData name="Harleen Kaur" userId="S::id65ns02@ubalt.edu::9f7fc1d6-ab67-473f-ba46-e98f6ce2049b" providerId="AD" clId="Web-{C2FAEB8F-3984-EC16-643E-89D8DCB1B0DD}" dt="2021-07-19T20:46:54.885" v="787" actId="20577"/>
          <ac:spMkLst>
            <pc:docMk/>
            <pc:sldMk cId="2895696043" sldId="406"/>
            <ac:spMk id="2" creationId="{D4C49CA3-BD1F-4644-A09C-6B3E2E12172A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47:27.167" v="800" actId="20577"/>
        <pc:sldMkLst>
          <pc:docMk/>
          <pc:sldMk cId="1124496874" sldId="407"/>
        </pc:sldMkLst>
        <pc:spChg chg="mod">
          <ac:chgData name="Harleen Kaur" userId="S::id65ns02@ubalt.edu::9f7fc1d6-ab67-473f-ba46-e98f6ce2049b" providerId="AD" clId="Web-{C2FAEB8F-3984-EC16-643E-89D8DCB1B0DD}" dt="2021-07-19T20:47:27.167" v="800" actId="20577"/>
          <ac:spMkLst>
            <pc:docMk/>
            <pc:sldMk cId="1124496874" sldId="407"/>
            <ac:spMk id="2" creationId="{31B33415-9ACA-4C45-B1CB-710F4AC73266}"/>
          </ac:spMkLst>
        </pc:spChg>
      </pc:sldChg>
      <pc:sldChg chg="addSp modSp">
        <pc:chgData name="Harleen Kaur" userId="S::id65ns02@ubalt.edu::9f7fc1d6-ab67-473f-ba46-e98f6ce2049b" providerId="AD" clId="Web-{C2FAEB8F-3984-EC16-643E-89D8DCB1B0DD}" dt="2021-07-19T19:51:05.502" v="518" actId="14100"/>
        <pc:sldMkLst>
          <pc:docMk/>
          <pc:sldMk cId="961075764" sldId="416"/>
        </pc:sldMkLst>
        <pc:spChg chg="mod">
          <ac:chgData name="Harleen Kaur" userId="S::id65ns02@ubalt.edu::9f7fc1d6-ab67-473f-ba46-e98f6ce2049b" providerId="AD" clId="Web-{C2FAEB8F-3984-EC16-643E-89D8DCB1B0DD}" dt="2021-07-19T19:30:50.851" v="291" actId="20577"/>
          <ac:spMkLst>
            <pc:docMk/>
            <pc:sldMk cId="961075764" sldId="416"/>
            <ac:spMk id="2" creationId="{AB9EA65D-F002-47A2-85E0-6367D447CBD0}"/>
          </ac:spMkLst>
        </pc:spChg>
        <pc:spChg chg="add mod">
          <ac:chgData name="Harleen Kaur" userId="S::id65ns02@ubalt.edu::9f7fc1d6-ab67-473f-ba46-e98f6ce2049b" providerId="AD" clId="Web-{C2FAEB8F-3984-EC16-643E-89D8DCB1B0DD}" dt="2021-07-19T19:49:07.281" v="500" actId="1076"/>
          <ac:spMkLst>
            <pc:docMk/>
            <pc:sldMk cId="961075764" sldId="416"/>
            <ac:spMk id="8" creationId="{94D1CC14-09C8-4C41-B327-D5782EFF77DA}"/>
          </ac:spMkLst>
        </pc:spChg>
        <pc:spChg chg="add mod">
          <ac:chgData name="Harleen Kaur" userId="S::id65ns02@ubalt.edu::9f7fc1d6-ab67-473f-ba46-e98f6ce2049b" providerId="AD" clId="Web-{C2FAEB8F-3984-EC16-643E-89D8DCB1B0DD}" dt="2021-07-19T19:47:28.044" v="436" actId="14100"/>
          <ac:spMkLst>
            <pc:docMk/>
            <pc:sldMk cId="961075764" sldId="416"/>
            <ac:spMk id="9" creationId="{3C051BB7-8AD3-4922-847D-A5AA0D00DD52}"/>
          </ac:spMkLst>
        </pc:spChg>
        <pc:spChg chg="add mod">
          <ac:chgData name="Harleen Kaur" userId="S::id65ns02@ubalt.edu::9f7fc1d6-ab67-473f-ba46-e98f6ce2049b" providerId="AD" clId="Web-{C2FAEB8F-3984-EC16-643E-89D8DCB1B0DD}" dt="2021-07-19T19:49:18.265" v="502" actId="1076"/>
          <ac:spMkLst>
            <pc:docMk/>
            <pc:sldMk cId="961075764" sldId="416"/>
            <ac:spMk id="10" creationId="{3899FACD-DA13-4B5A-B2AB-870DA77F3E82}"/>
          </ac:spMkLst>
        </pc:spChg>
        <pc:spChg chg="add mod">
          <ac:chgData name="Harleen Kaur" userId="S::id65ns02@ubalt.edu::9f7fc1d6-ab67-473f-ba46-e98f6ce2049b" providerId="AD" clId="Web-{C2FAEB8F-3984-EC16-643E-89D8DCB1B0DD}" dt="2021-07-19T19:49:14.218" v="501" actId="1076"/>
          <ac:spMkLst>
            <pc:docMk/>
            <pc:sldMk cId="961075764" sldId="416"/>
            <ac:spMk id="11" creationId="{3DE643F3-D8E2-4309-B44C-E825C6D3295F}"/>
          </ac:spMkLst>
        </pc:spChg>
        <pc:picChg chg="mod">
          <ac:chgData name="Harleen Kaur" userId="S::id65ns02@ubalt.edu::9f7fc1d6-ab67-473f-ba46-e98f6ce2049b" providerId="AD" clId="Web-{C2FAEB8F-3984-EC16-643E-89D8DCB1B0DD}" dt="2021-07-19T19:09:51.497" v="213" actId="1076"/>
          <ac:picMkLst>
            <pc:docMk/>
            <pc:sldMk cId="961075764" sldId="416"/>
            <ac:picMk id="4" creationId="{07D2BAD8-DA28-4F99-8F36-406EEEA345D6}"/>
          </ac:picMkLst>
        </pc:picChg>
        <pc:cxnChg chg="add mod">
          <ac:chgData name="Harleen Kaur" userId="S::id65ns02@ubalt.edu::9f7fc1d6-ab67-473f-ba46-e98f6ce2049b" providerId="AD" clId="Web-{C2FAEB8F-3984-EC16-643E-89D8DCB1B0DD}" dt="2021-07-19T19:49:59.500" v="507" actId="14100"/>
          <ac:cxnSpMkLst>
            <pc:docMk/>
            <pc:sldMk cId="961075764" sldId="416"/>
            <ac:cxnSpMk id="5" creationId="{0A071211-E632-496A-B549-F90CDA660164}"/>
          </ac:cxnSpMkLst>
        </pc:cxnChg>
        <pc:cxnChg chg="add mod">
          <ac:chgData name="Harleen Kaur" userId="S::id65ns02@ubalt.edu::9f7fc1d6-ab67-473f-ba46-e98f6ce2049b" providerId="AD" clId="Web-{C2FAEB8F-3984-EC16-643E-89D8DCB1B0DD}" dt="2021-07-19T19:50:25.751" v="512" actId="14100"/>
          <ac:cxnSpMkLst>
            <pc:docMk/>
            <pc:sldMk cId="961075764" sldId="416"/>
            <ac:cxnSpMk id="12" creationId="{F34FF82D-29AB-4ED9-A1F2-71678731E3D3}"/>
          </ac:cxnSpMkLst>
        </pc:cxnChg>
        <pc:cxnChg chg="add mod">
          <ac:chgData name="Harleen Kaur" userId="S::id65ns02@ubalt.edu::9f7fc1d6-ab67-473f-ba46-e98f6ce2049b" providerId="AD" clId="Web-{C2FAEB8F-3984-EC16-643E-89D8DCB1B0DD}" dt="2021-07-19T19:50:45.345" v="515" actId="14100"/>
          <ac:cxnSpMkLst>
            <pc:docMk/>
            <pc:sldMk cId="961075764" sldId="416"/>
            <ac:cxnSpMk id="13" creationId="{F91A7C31-8E12-4444-8388-0CA8135FD1D0}"/>
          </ac:cxnSpMkLst>
        </pc:cxnChg>
        <pc:cxnChg chg="add mod">
          <ac:chgData name="Harleen Kaur" userId="S::id65ns02@ubalt.edu::9f7fc1d6-ab67-473f-ba46-e98f6ce2049b" providerId="AD" clId="Web-{C2FAEB8F-3984-EC16-643E-89D8DCB1B0DD}" dt="2021-07-19T19:51:05.502" v="518" actId="14100"/>
          <ac:cxnSpMkLst>
            <pc:docMk/>
            <pc:sldMk cId="961075764" sldId="416"/>
            <ac:cxnSpMk id="14" creationId="{F29C7EA8-C1FE-472C-A694-18081454D717}"/>
          </ac:cxnSpMkLst>
        </pc:cxnChg>
      </pc:sldChg>
      <pc:sldChg chg="modSp">
        <pc:chgData name="Harleen Kaur" userId="S::id65ns02@ubalt.edu::9f7fc1d6-ab67-473f-ba46-e98f6ce2049b" providerId="AD" clId="Web-{C2FAEB8F-3984-EC16-643E-89D8DCB1B0DD}" dt="2021-07-19T19:06:58.696" v="155" actId="20577"/>
        <pc:sldMkLst>
          <pc:docMk/>
          <pc:sldMk cId="3442401094" sldId="418"/>
        </pc:sldMkLst>
        <pc:spChg chg="mod">
          <ac:chgData name="Harleen Kaur" userId="S::id65ns02@ubalt.edu::9f7fc1d6-ab67-473f-ba46-e98f6ce2049b" providerId="AD" clId="Web-{C2FAEB8F-3984-EC16-643E-89D8DCB1B0DD}" dt="2021-07-19T19:06:58.696" v="155" actId="20577"/>
          <ac:spMkLst>
            <pc:docMk/>
            <pc:sldMk cId="3442401094" sldId="418"/>
            <ac:spMk id="3" creationId="{1B017B1C-2DCC-43F4-A008-428804BE8A2C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13:02:12.878" v="47" actId="20577"/>
        <pc:sldMkLst>
          <pc:docMk/>
          <pc:sldMk cId="2117915220" sldId="427"/>
        </pc:sldMkLst>
        <pc:spChg chg="mod">
          <ac:chgData name="Harleen Kaur" userId="S::id65ns02@ubalt.edu::9f7fc1d6-ab67-473f-ba46-e98f6ce2049b" providerId="AD" clId="Web-{C2FAEB8F-3984-EC16-643E-89D8DCB1B0DD}" dt="2021-07-19T13:02:12.878" v="47" actId="20577"/>
          <ac:spMkLst>
            <pc:docMk/>
            <pc:sldMk cId="2117915220" sldId="427"/>
            <ac:spMk id="2" creationId="{78F30C27-0B16-4B3C-9B0F-2E2B39682460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12:32:56.819" v="3" actId="20577"/>
        <pc:sldMkLst>
          <pc:docMk/>
          <pc:sldMk cId="844759815" sldId="428"/>
        </pc:sldMkLst>
        <pc:spChg chg="mod">
          <ac:chgData name="Harleen Kaur" userId="S::id65ns02@ubalt.edu::9f7fc1d6-ab67-473f-ba46-e98f6ce2049b" providerId="AD" clId="Web-{C2FAEB8F-3984-EC16-643E-89D8DCB1B0DD}" dt="2021-07-19T12:32:56.819" v="3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del">
        <pc:chgData name="Harleen Kaur" userId="S::id65ns02@ubalt.edu::9f7fc1d6-ab67-473f-ba46-e98f6ce2049b" providerId="AD" clId="Web-{C2FAEB8F-3984-EC16-643E-89D8DCB1B0DD}" dt="2021-07-19T19:45:57.402" v="409"/>
        <pc:sldMkLst>
          <pc:docMk/>
          <pc:sldMk cId="1197324011" sldId="432"/>
        </pc:sldMkLst>
      </pc:sldChg>
      <pc:sldChg chg="ord">
        <pc:chgData name="Harleen Kaur" userId="S::id65ns02@ubalt.edu::9f7fc1d6-ab67-473f-ba46-e98f6ce2049b" providerId="AD" clId="Web-{C2FAEB8F-3984-EC16-643E-89D8DCB1B0DD}" dt="2021-07-19T19:10:09.341" v="215"/>
        <pc:sldMkLst>
          <pc:docMk/>
          <pc:sldMk cId="3123541736" sldId="435"/>
        </pc:sldMkLst>
      </pc:sldChg>
      <pc:sldChg chg="addSp delSp modSp ord">
        <pc:chgData name="Harleen Kaur" userId="S::id65ns02@ubalt.edu::9f7fc1d6-ab67-473f-ba46-e98f6ce2049b" providerId="AD" clId="Web-{C2FAEB8F-3984-EC16-643E-89D8DCB1B0DD}" dt="2021-07-19T19:30:14.038" v="283" actId="14100"/>
        <pc:sldMkLst>
          <pc:docMk/>
          <pc:sldMk cId="2780548155" sldId="436"/>
        </pc:sldMkLst>
        <pc:spChg chg="del mod">
          <ac:chgData name="Harleen Kaur" userId="S::id65ns02@ubalt.edu::9f7fc1d6-ab67-473f-ba46-e98f6ce2049b" providerId="AD" clId="Web-{C2FAEB8F-3984-EC16-643E-89D8DCB1B0DD}" dt="2021-07-19T19:27:47.254" v="233"/>
          <ac:spMkLst>
            <pc:docMk/>
            <pc:sldMk cId="2780548155" sldId="436"/>
            <ac:spMk id="3" creationId="{3D4EC4B4-1E97-4C6C-8531-D2A086503FED}"/>
          </ac:spMkLst>
        </pc:spChg>
        <pc:spChg chg="mod">
          <ac:chgData name="Harleen Kaur" userId="S::id65ns02@ubalt.edu::9f7fc1d6-ab67-473f-ba46-e98f6ce2049b" providerId="AD" clId="Web-{C2FAEB8F-3984-EC16-643E-89D8DCB1B0DD}" dt="2021-07-19T19:29:10.224" v="268" actId="1076"/>
          <ac:spMkLst>
            <pc:docMk/>
            <pc:sldMk cId="2780548155" sldId="436"/>
            <ac:spMk id="6" creationId="{1F1E8D82-062E-4096-823D-303E90D0A37B}"/>
          </ac:spMkLst>
        </pc:spChg>
        <pc:spChg chg="mod">
          <ac:chgData name="Harleen Kaur" userId="S::id65ns02@ubalt.edu::9f7fc1d6-ab67-473f-ba46-e98f6ce2049b" providerId="AD" clId="Web-{C2FAEB8F-3984-EC16-643E-89D8DCB1B0DD}" dt="2021-07-19T19:30:14.038" v="283" actId="14100"/>
          <ac:spMkLst>
            <pc:docMk/>
            <pc:sldMk cId="2780548155" sldId="436"/>
            <ac:spMk id="7" creationId="{4E73BF34-3D5E-4757-A44B-4791FFCD6211}"/>
          </ac:spMkLst>
        </pc:spChg>
        <pc:spChg chg="add del mod">
          <ac:chgData name="Harleen Kaur" userId="S::id65ns02@ubalt.edu::9f7fc1d6-ab67-473f-ba46-e98f6ce2049b" providerId="AD" clId="Web-{C2FAEB8F-3984-EC16-643E-89D8DCB1B0DD}" dt="2021-07-19T19:27:50.566" v="234"/>
          <ac:spMkLst>
            <pc:docMk/>
            <pc:sldMk cId="2780548155" sldId="436"/>
            <ac:spMk id="8" creationId="{27F2B3FE-9974-4B47-9241-248591B9A6A9}"/>
          </ac:spMkLst>
        </pc:spChg>
        <pc:spChg chg="del">
          <ac:chgData name="Harleen Kaur" userId="S::id65ns02@ubalt.edu::9f7fc1d6-ab67-473f-ba46-e98f6ce2049b" providerId="AD" clId="Web-{C2FAEB8F-3984-EC16-643E-89D8DCB1B0DD}" dt="2021-07-19T12:49:40.733" v="42"/>
          <ac:spMkLst>
            <pc:docMk/>
            <pc:sldMk cId="2780548155" sldId="436"/>
            <ac:spMk id="8" creationId="{4FA9F447-927C-48F2-907F-C8D3905DA74A}"/>
          </ac:spMkLst>
        </pc:spChg>
        <pc:spChg chg="add mod">
          <ac:chgData name="Harleen Kaur" userId="S::id65ns02@ubalt.edu::9f7fc1d6-ab67-473f-ba46-e98f6ce2049b" providerId="AD" clId="Web-{C2FAEB8F-3984-EC16-643E-89D8DCB1B0DD}" dt="2021-07-19T19:29:56.553" v="282" actId="20577"/>
          <ac:spMkLst>
            <pc:docMk/>
            <pc:sldMk cId="2780548155" sldId="436"/>
            <ac:spMk id="9" creationId="{42411764-9368-4AC4-A59F-2FE58310C0C8}"/>
          </ac:spMkLst>
        </pc:spChg>
        <pc:picChg chg="mod">
          <ac:chgData name="Harleen Kaur" userId="S::id65ns02@ubalt.edu::9f7fc1d6-ab67-473f-ba46-e98f6ce2049b" providerId="AD" clId="Web-{C2FAEB8F-3984-EC16-643E-89D8DCB1B0DD}" dt="2021-07-19T19:29:12.631" v="269" actId="1076"/>
          <ac:picMkLst>
            <pc:docMk/>
            <pc:sldMk cId="2780548155" sldId="436"/>
            <ac:picMk id="4" creationId="{407BFC37-0D15-4B92-ABEC-77E28E4725A2}"/>
          </ac:picMkLst>
        </pc:picChg>
        <pc:picChg chg="del">
          <ac:chgData name="Harleen Kaur" userId="S::id65ns02@ubalt.edu::9f7fc1d6-ab67-473f-ba46-e98f6ce2049b" providerId="AD" clId="Web-{C2FAEB8F-3984-EC16-643E-89D8DCB1B0DD}" dt="2021-07-19T12:49:38.826" v="41"/>
          <ac:picMkLst>
            <pc:docMk/>
            <pc:sldMk cId="2780548155" sldId="436"/>
            <ac:picMk id="5" creationId="{16D02029-1DBA-44B5-8FBC-BFB75DD8C25B}"/>
          </ac:picMkLst>
        </pc:picChg>
      </pc:sldChg>
      <pc:sldChg chg="modSp">
        <pc:chgData name="Harleen Kaur" userId="S::id65ns02@ubalt.edu::9f7fc1d6-ab67-473f-ba46-e98f6ce2049b" providerId="AD" clId="Web-{C2FAEB8F-3984-EC16-643E-89D8DCB1B0DD}" dt="2021-07-19T20:39:13.484" v="715" actId="20577"/>
        <pc:sldMkLst>
          <pc:docMk/>
          <pc:sldMk cId="2609955097" sldId="437"/>
        </pc:sldMkLst>
        <pc:spChg chg="mod">
          <ac:chgData name="Harleen Kaur" userId="S::id65ns02@ubalt.edu::9f7fc1d6-ab67-473f-ba46-e98f6ce2049b" providerId="AD" clId="Web-{C2FAEB8F-3984-EC16-643E-89D8DCB1B0DD}" dt="2021-07-19T20:39:13.484" v="715" actId="20577"/>
          <ac:spMkLst>
            <pc:docMk/>
            <pc:sldMk cId="2609955097" sldId="437"/>
            <ac:spMk id="3" creationId="{E0A73C48-D5CF-44C8-BD11-80D156C7CEFC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39:51.266" v="723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C2FAEB8F-3984-EC16-643E-89D8DCB1B0DD}" dt="2021-07-19T20:39:51.266" v="723" actId="20577"/>
          <ac:spMkLst>
            <pc:docMk/>
            <pc:sldMk cId="2869426348" sldId="438"/>
            <ac:spMk id="3" creationId="{461E289C-14B0-4360-A74C-9003BC940360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46:13.024" v="776" actId="20577"/>
        <pc:sldMkLst>
          <pc:docMk/>
          <pc:sldMk cId="1049910314" sldId="441"/>
        </pc:sldMkLst>
        <pc:spChg chg="mod">
          <ac:chgData name="Harleen Kaur" userId="S::id65ns02@ubalt.edu::9f7fc1d6-ab67-473f-ba46-e98f6ce2049b" providerId="AD" clId="Web-{C2FAEB8F-3984-EC16-643E-89D8DCB1B0DD}" dt="2021-07-19T20:46:13.024" v="776" actId="20577"/>
          <ac:spMkLst>
            <pc:docMk/>
            <pc:sldMk cId="1049910314" sldId="441"/>
            <ac:spMk id="3" creationId="{AD31491A-92FF-4D39-BD7B-DE2050E5BD16}"/>
          </ac:spMkLst>
        </pc:spChg>
      </pc:sldChg>
      <pc:sldChg chg="modSp ord">
        <pc:chgData name="Harleen Kaur" userId="S::id65ns02@ubalt.edu::9f7fc1d6-ab67-473f-ba46-e98f6ce2049b" providerId="AD" clId="Web-{C2FAEB8F-3984-EC16-643E-89D8DCB1B0DD}" dt="2021-07-19T20:27:25.469" v="592" actId="20577"/>
        <pc:sldMkLst>
          <pc:docMk/>
          <pc:sldMk cId="2956052182" sldId="444"/>
        </pc:sldMkLst>
        <pc:spChg chg="mod">
          <ac:chgData name="Harleen Kaur" userId="S::id65ns02@ubalt.edu::9f7fc1d6-ab67-473f-ba46-e98f6ce2049b" providerId="AD" clId="Web-{C2FAEB8F-3984-EC16-643E-89D8DCB1B0DD}" dt="2021-07-19T20:26:17.812" v="538" actId="20577"/>
          <ac:spMkLst>
            <pc:docMk/>
            <pc:sldMk cId="2956052182" sldId="444"/>
            <ac:spMk id="2" creationId="{B59E631A-CB76-4971-B85B-90F5E4D3D2DF}"/>
          </ac:spMkLst>
        </pc:spChg>
        <pc:spChg chg="mod">
          <ac:chgData name="Harleen Kaur" userId="S::id65ns02@ubalt.edu::9f7fc1d6-ab67-473f-ba46-e98f6ce2049b" providerId="AD" clId="Web-{C2FAEB8F-3984-EC16-643E-89D8DCB1B0DD}" dt="2021-07-19T20:27:25.469" v="592" actId="20577"/>
          <ac:spMkLst>
            <pc:docMk/>
            <pc:sldMk cId="2956052182" sldId="444"/>
            <ac:spMk id="3" creationId="{D6CC2275-7A82-4386-AD33-7EDE5F3B738F}"/>
          </ac:spMkLst>
        </pc:spChg>
      </pc:sldChg>
      <pc:sldChg chg="modSp">
        <pc:chgData name="Harleen Kaur" userId="S::id65ns02@ubalt.edu::9f7fc1d6-ab67-473f-ba46-e98f6ce2049b" providerId="AD" clId="Web-{C2FAEB8F-3984-EC16-643E-89D8DCB1B0DD}" dt="2021-07-19T20:42:43.051" v="761" actId="20577"/>
        <pc:sldMkLst>
          <pc:docMk/>
          <pc:sldMk cId="3496283479" sldId="446"/>
        </pc:sldMkLst>
        <pc:spChg chg="mod">
          <ac:chgData name="Harleen Kaur" userId="S::id65ns02@ubalt.edu::9f7fc1d6-ab67-473f-ba46-e98f6ce2049b" providerId="AD" clId="Web-{C2FAEB8F-3984-EC16-643E-89D8DCB1B0DD}" dt="2021-07-19T20:42:43.051" v="761" actId="20577"/>
          <ac:spMkLst>
            <pc:docMk/>
            <pc:sldMk cId="3496283479" sldId="446"/>
            <ac:spMk id="3" creationId="{1742428D-8C1A-4CC0-8997-956D8EDB4B84}"/>
          </ac:spMkLst>
        </pc:spChg>
      </pc:sldChg>
      <pc:sldChg chg="addSp delSp modSp">
        <pc:chgData name="Harleen Kaur" userId="S::id65ns02@ubalt.edu::9f7fc1d6-ab67-473f-ba46-e98f6ce2049b" providerId="AD" clId="Web-{C2FAEB8F-3984-EC16-643E-89D8DCB1B0DD}" dt="2021-07-19T20:42:13.285" v="757" actId="14100"/>
        <pc:sldMkLst>
          <pc:docMk/>
          <pc:sldMk cId="138071100" sldId="453"/>
        </pc:sldMkLst>
        <pc:spChg chg="mod">
          <ac:chgData name="Harleen Kaur" userId="S::id65ns02@ubalt.edu::9f7fc1d6-ab67-473f-ba46-e98f6ce2049b" providerId="AD" clId="Web-{C2FAEB8F-3984-EC16-643E-89D8DCB1B0DD}" dt="2021-07-19T20:41:40.941" v="748" actId="20577"/>
          <ac:spMkLst>
            <pc:docMk/>
            <pc:sldMk cId="138071100" sldId="453"/>
            <ac:spMk id="2" creationId="{A5E08799-80A3-43F0-9883-06D6979A7B2F}"/>
          </ac:spMkLst>
        </pc:spChg>
        <pc:spChg chg="add mod">
          <ac:chgData name="Harleen Kaur" userId="S::id65ns02@ubalt.edu::9f7fc1d6-ab67-473f-ba46-e98f6ce2049b" providerId="AD" clId="Web-{C2FAEB8F-3984-EC16-643E-89D8DCB1B0DD}" dt="2021-07-19T20:42:13.285" v="757" actId="14100"/>
          <ac:spMkLst>
            <pc:docMk/>
            <pc:sldMk cId="138071100" sldId="453"/>
            <ac:spMk id="5" creationId="{32E4D763-BC28-4018-8058-BA9AA4DAE12D}"/>
          </ac:spMkLst>
        </pc:spChg>
        <pc:spChg chg="add del mod">
          <ac:chgData name="Harleen Kaur" userId="S::id65ns02@ubalt.edu::9f7fc1d6-ab67-473f-ba46-e98f6ce2049b" providerId="AD" clId="Web-{C2FAEB8F-3984-EC16-643E-89D8DCB1B0DD}" dt="2021-07-19T20:41:55.222" v="752"/>
          <ac:spMkLst>
            <pc:docMk/>
            <pc:sldMk cId="138071100" sldId="453"/>
            <ac:spMk id="6" creationId="{BCD7C33F-3441-4A60-AD46-BC312220A257}"/>
          </ac:spMkLst>
        </pc:spChg>
      </pc:sldChg>
      <pc:sldChg chg="modSp new">
        <pc:chgData name="Harleen Kaur" userId="S::id65ns02@ubalt.edu::9f7fc1d6-ab67-473f-ba46-e98f6ce2049b" providerId="AD" clId="Web-{C2FAEB8F-3984-EC16-643E-89D8DCB1B0DD}" dt="2021-07-19T19:45:41.901" v="408" actId="20577"/>
        <pc:sldMkLst>
          <pc:docMk/>
          <pc:sldMk cId="1651626828" sldId="458"/>
        </pc:sldMkLst>
        <pc:spChg chg="mod">
          <ac:chgData name="Harleen Kaur" userId="S::id65ns02@ubalt.edu::9f7fc1d6-ab67-473f-ba46-e98f6ce2049b" providerId="AD" clId="Web-{C2FAEB8F-3984-EC16-643E-89D8DCB1B0DD}" dt="2021-07-19T19:44:40.150" v="399" actId="14100"/>
          <ac:spMkLst>
            <pc:docMk/>
            <pc:sldMk cId="1651626828" sldId="458"/>
            <ac:spMk id="2" creationId="{C4423EEA-E250-484D-83FF-2CF39777C615}"/>
          </ac:spMkLst>
        </pc:spChg>
        <pc:spChg chg="mod">
          <ac:chgData name="Harleen Kaur" userId="S::id65ns02@ubalt.edu::9f7fc1d6-ab67-473f-ba46-e98f6ce2049b" providerId="AD" clId="Web-{C2FAEB8F-3984-EC16-643E-89D8DCB1B0DD}" dt="2021-07-19T19:45:41.901" v="408" actId="20577"/>
          <ac:spMkLst>
            <pc:docMk/>
            <pc:sldMk cId="1651626828" sldId="458"/>
            <ac:spMk id="3" creationId="{72D7A020-E625-46F1-9FE0-C83C9152BCE1}"/>
          </ac:spMkLst>
        </pc:spChg>
      </pc:sldChg>
    </pc:docChg>
  </pc:docChgLst>
  <pc:docChgLst>
    <pc:chgData name="Harleen Kaur" userId="S::id65ns02@ubalt.edu::9f7fc1d6-ab67-473f-ba46-e98f6ce2049b" providerId="AD" clId="Web-{19B0EFE9-C48B-B59C-94A3-5168C8EF53DC}"/>
    <pc:docChg chg="modSld">
      <pc:chgData name="Harleen Kaur" userId="S::id65ns02@ubalt.edu::9f7fc1d6-ab67-473f-ba46-e98f6ce2049b" providerId="AD" clId="Web-{19B0EFE9-C48B-B59C-94A3-5168C8EF53DC}" dt="2021-07-08T17:14:34.042" v="73" actId="20577"/>
      <pc:docMkLst>
        <pc:docMk/>
      </pc:docMkLst>
      <pc:sldChg chg="modSp">
        <pc:chgData name="Harleen Kaur" userId="S::id65ns02@ubalt.edu::9f7fc1d6-ab67-473f-ba46-e98f6ce2049b" providerId="AD" clId="Web-{19B0EFE9-C48B-B59C-94A3-5168C8EF53DC}" dt="2021-07-08T16:27:43.764" v="1" actId="20577"/>
        <pc:sldMkLst>
          <pc:docMk/>
          <pc:sldMk cId="844759815" sldId="428"/>
        </pc:sldMkLst>
        <pc:spChg chg="mod">
          <ac:chgData name="Harleen Kaur" userId="S::id65ns02@ubalt.edu::9f7fc1d6-ab67-473f-ba46-e98f6ce2049b" providerId="AD" clId="Web-{19B0EFE9-C48B-B59C-94A3-5168C8EF53DC}" dt="2021-07-08T16:27:43.764" v="1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modSp">
        <pc:chgData name="Harleen Kaur" userId="S::id65ns02@ubalt.edu::9f7fc1d6-ab67-473f-ba46-e98f6ce2049b" providerId="AD" clId="Web-{19B0EFE9-C48B-B59C-94A3-5168C8EF53DC}" dt="2021-07-08T16:40:10.264" v="71" actId="14100"/>
        <pc:sldMkLst>
          <pc:docMk/>
          <pc:sldMk cId="1197324011" sldId="432"/>
        </pc:sldMkLst>
        <pc:spChg chg="mod">
          <ac:chgData name="Harleen Kaur" userId="S::id65ns02@ubalt.edu::9f7fc1d6-ab67-473f-ba46-e98f6ce2049b" providerId="AD" clId="Web-{19B0EFE9-C48B-B59C-94A3-5168C8EF53DC}" dt="2021-07-08T16:40:10.264" v="71" actId="14100"/>
          <ac:spMkLst>
            <pc:docMk/>
            <pc:sldMk cId="1197324011" sldId="432"/>
            <ac:spMk id="3" creationId="{59EDB36F-9E48-4F55-AEE7-58C2347DC424}"/>
          </ac:spMkLst>
        </pc:spChg>
      </pc:sldChg>
      <pc:sldChg chg="modSp">
        <pc:chgData name="Harleen Kaur" userId="S::id65ns02@ubalt.edu::9f7fc1d6-ab67-473f-ba46-e98f6ce2049b" providerId="AD" clId="Web-{19B0EFE9-C48B-B59C-94A3-5168C8EF53DC}" dt="2021-07-08T17:14:34.042" v="73" actId="20577"/>
        <pc:sldMkLst>
          <pc:docMk/>
          <pc:sldMk cId="2780548155" sldId="436"/>
        </pc:sldMkLst>
        <pc:spChg chg="mod">
          <ac:chgData name="Harleen Kaur" userId="S::id65ns02@ubalt.edu::9f7fc1d6-ab67-473f-ba46-e98f6ce2049b" providerId="AD" clId="Web-{19B0EFE9-C48B-B59C-94A3-5168C8EF53DC}" dt="2021-07-08T17:14:34.042" v="73" actId="20577"/>
          <ac:spMkLst>
            <pc:docMk/>
            <pc:sldMk cId="2780548155" sldId="436"/>
            <ac:spMk id="3" creationId="{3D4EC4B4-1E97-4C6C-8531-D2A086503FED}"/>
          </ac:spMkLst>
        </pc:spChg>
      </pc:sldChg>
    </pc:docChg>
  </pc:docChgLst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D71C5D54-C5E0-017D-E232-69A7444A338C}"/>
    <pc:docChg chg="sldOrd">
      <pc:chgData name="Harleen Kaur" userId="S::id65ns02@ubalt.edu::9f7fc1d6-ab67-473f-ba46-e98f6ce2049b" providerId="AD" clId="Web-{D71C5D54-C5E0-017D-E232-69A7444A338C}" dt="2021-07-06T11:55:31.793" v="0"/>
      <pc:docMkLst>
        <pc:docMk/>
      </pc:docMkLst>
      <pc:sldChg chg="ord">
        <pc:chgData name="Harleen Kaur" userId="S::id65ns02@ubalt.edu::9f7fc1d6-ab67-473f-ba46-e98f6ce2049b" providerId="AD" clId="Web-{D71C5D54-C5E0-017D-E232-69A7444A338C}" dt="2021-07-06T11:55:31.793" v="0"/>
        <pc:sldMkLst>
          <pc:docMk/>
          <pc:sldMk cId="2537449008" sldId="399"/>
        </pc:sldMkLst>
      </pc:sldChg>
    </pc:docChg>
  </pc:docChgLst>
  <pc:docChgLst>
    <pc:chgData name="Harleen Kaur" userId="S::id65ns02@ubalt.edu::9f7fc1d6-ab67-473f-ba46-e98f6ce2049b" providerId="AD" clId="Web-{EBBADFC9-AE45-9AFD-4B4E-21831BA1113E}"/>
    <pc:docChg chg="modSld">
      <pc:chgData name="Harleen Kaur" userId="S::id65ns02@ubalt.edu::9f7fc1d6-ab67-473f-ba46-e98f6ce2049b" providerId="AD" clId="Web-{EBBADFC9-AE45-9AFD-4B4E-21831BA1113E}" dt="2021-07-24T21:07:28.206" v="0" actId="20577"/>
      <pc:docMkLst>
        <pc:docMk/>
      </pc:docMkLst>
      <pc:sldChg chg="modSp">
        <pc:chgData name="Harleen Kaur" userId="S::id65ns02@ubalt.edu::9f7fc1d6-ab67-473f-ba46-e98f6ce2049b" providerId="AD" clId="Web-{EBBADFC9-AE45-9AFD-4B4E-21831BA1113E}" dt="2021-07-24T21:07:28.206" v="0" actId="20577"/>
        <pc:sldMkLst>
          <pc:docMk/>
          <pc:sldMk cId="2117915220" sldId="427"/>
        </pc:sldMkLst>
        <pc:spChg chg="mod">
          <ac:chgData name="Harleen Kaur" userId="S::id65ns02@ubalt.edu::9f7fc1d6-ab67-473f-ba46-e98f6ce2049b" providerId="AD" clId="Web-{EBBADFC9-AE45-9AFD-4B4E-21831BA1113E}" dt="2021-07-24T21:07:28.206" v="0" actId="20577"/>
          <ac:spMkLst>
            <pc:docMk/>
            <pc:sldMk cId="2117915220" sldId="427"/>
            <ac:spMk id="2" creationId="{78F30C27-0B16-4B3C-9B0F-2E2B39682460}"/>
          </ac:spMkLst>
        </pc:spChg>
      </pc:sldChg>
    </pc:docChg>
  </pc:docChgLst>
  <pc:docChgLst>
    <pc:chgData name="Harleen Kaur" userId="S::id65ns02@ubalt.edu::9f7fc1d6-ab67-473f-ba46-e98f6ce2049b" providerId="AD" clId="Web-{D0F9FB89-C217-8282-D460-37696B23A2DF}"/>
    <pc:docChg chg="modSld">
      <pc:chgData name="Harleen Kaur" userId="S::id65ns02@ubalt.edu::9f7fc1d6-ab67-473f-ba46-e98f6ce2049b" providerId="AD" clId="Web-{D0F9FB89-C217-8282-D460-37696B23A2DF}" dt="2021-08-05T19:27:26.402" v="105" actId="1076"/>
      <pc:docMkLst>
        <pc:docMk/>
      </pc:docMkLst>
      <pc:sldChg chg="modSp">
        <pc:chgData name="Harleen Kaur" userId="S::id65ns02@ubalt.edu::9f7fc1d6-ab67-473f-ba46-e98f6ce2049b" providerId="AD" clId="Web-{D0F9FB89-C217-8282-D460-37696B23A2DF}" dt="2021-08-05T19:25:25.101" v="41" actId="20577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D0F9FB89-C217-8282-D460-37696B23A2DF}" dt="2021-08-05T19:25:25.101" v="41" actId="20577"/>
          <ac:spMkLst>
            <pc:docMk/>
            <pc:sldMk cId="48681424" sldId="494"/>
            <ac:spMk id="2" creationId="{B59CA627-A30C-4A7E-9B74-362A1D079208}"/>
          </ac:spMkLst>
        </pc:spChg>
        <pc:spChg chg="mod">
          <ac:chgData name="Harleen Kaur" userId="S::id65ns02@ubalt.edu::9f7fc1d6-ab67-473f-ba46-e98f6ce2049b" providerId="AD" clId="Web-{D0F9FB89-C217-8282-D460-37696B23A2DF}" dt="2021-08-05T19:25:05.788" v="37" actId="1076"/>
          <ac:spMkLst>
            <pc:docMk/>
            <pc:sldMk cId="48681424" sldId="494"/>
            <ac:spMk id="6" creationId="{D8A7674B-100F-4CEE-ACCF-7EA59BC1234C}"/>
          </ac:spMkLst>
        </pc:spChg>
        <pc:spChg chg="mod">
          <ac:chgData name="Harleen Kaur" userId="S::id65ns02@ubalt.edu::9f7fc1d6-ab67-473f-ba46-e98f6ce2049b" providerId="AD" clId="Web-{D0F9FB89-C217-8282-D460-37696B23A2DF}" dt="2021-08-05T19:25:16.492" v="39" actId="1076"/>
          <ac:spMkLst>
            <pc:docMk/>
            <pc:sldMk cId="48681424" sldId="494"/>
            <ac:spMk id="8" creationId="{4B4AE016-6AD6-41A2-911D-97B04B4F4738}"/>
          </ac:spMkLst>
        </pc:spChg>
        <pc:spChg chg="mod">
          <ac:chgData name="Harleen Kaur" userId="S::id65ns02@ubalt.edu::9f7fc1d6-ab67-473f-ba46-e98f6ce2049b" providerId="AD" clId="Web-{D0F9FB89-C217-8282-D460-37696B23A2DF}" dt="2021-08-05T19:24:52.007" v="34" actId="20577"/>
          <ac:spMkLst>
            <pc:docMk/>
            <pc:sldMk cId="48681424" sldId="494"/>
            <ac:spMk id="9" creationId="{5E4AF44F-0AE9-4DA1-9137-53716F845BF3}"/>
          </ac:spMkLst>
        </pc:spChg>
        <pc:picChg chg="mod">
          <ac:chgData name="Harleen Kaur" userId="S::id65ns02@ubalt.edu::9f7fc1d6-ab67-473f-ba46-e98f6ce2049b" providerId="AD" clId="Web-{D0F9FB89-C217-8282-D460-37696B23A2DF}" dt="2021-08-05T19:24:57.616" v="35" actId="1076"/>
          <ac:picMkLst>
            <pc:docMk/>
            <pc:sldMk cId="48681424" sldId="494"/>
            <ac:picMk id="5" creationId="{B91AD39B-8BF3-4D40-BDBC-4A4F89E8A8DB}"/>
          </ac:picMkLst>
        </pc:picChg>
        <pc:cxnChg chg="mod">
          <ac:chgData name="Harleen Kaur" userId="S::id65ns02@ubalt.edu::9f7fc1d6-ab67-473f-ba46-e98f6ce2049b" providerId="AD" clId="Web-{D0F9FB89-C217-8282-D460-37696B23A2DF}" dt="2021-08-05T19:25:00.944" v="36" actId="1076"/>
          <ac:cxnSpMkLst>
            <pc:docMk/>
            <pc:sldMk cId="48681424" sldId="494"/>
            <ac:cxnSpMk id="3" creationId="{F9983BC2-54CB-460B-AA2D-01182937798F}"/>
          </ac:cxnSpMkLst>
        </pc:cxnChg>
        <pc:cxnChg chg="mod">
          <ac:chgData name="Harleen Kaur" userId="S::id65ns02@ubalt.edu::9f7fc1d6-ab67-473f-ba46-e98f6ce2049b" providerId="AD" clId="Web-{D0F9FB89-C217-8282-D460-37696B23A2DF}" dt="2021-08-05T19:25:12.085" v="38" actId="1076"/>
          <ac:cxnSpMkLst>
            <pc:docMk/>
            <pc:sldMk cId="48681424" sldId="494"/>
            <ac:cxnSpMk id="4" creationId="{283DDB7F-B789-478B-BC2F-F90A1D824D4C}"/>
          </ac:cxnSpMkLst>
        </pc:cxnChg>
      </pc:sldChg>
      <pc:sldChg chg="addSp modSp">
        <pc:chgData name="Harleen Kaur" userId="S::id65ns02@ubalt.edu::9f7fc1d6-ab67-473f-ba46-e98f6ce2049b" providerId="AD" clId="Web-{D0F9FB89-C217-8282-D460-37696B23A2DF}" dt="2021-08-05T19:27:26.402" v="105" actId="1076"/>
        <pc:sldMkLst>
          <pc:docMk/>
          <pc:sldMk cId="2180313746" sldId="499"/>
        </pc:sldMkLst>
        <pc:spChg chg="mod">
          <ac:chgData name="Harleen Kaur" userId="S::id65ns02@ubalt.edu::9f7fc1d6-ab67-473f-ba46-e98f6ce2049b" providerId="AD" clId="Web-{D0F9FB89-C217-8282-D460-37696B23A2DF}" dt="2021-08-05T19:26:55.682" v="101" actId="20577"/>
          <ac:spMkLst>
            <pc:docMk/>
            <pc:sldMk cId="2180313746" sldId="499"/>
            <ac:spMk id="3" creationId="{B3E60DE0-3F38-49DF-96FB-A81F684E3D31}"/>
          </ac:spMkLst>
        </pc:spChg>
        <pc:spChg chg="add mod">
          <ac:chgData name="Harleen Kaur" userId="S::id65ns02@ubalt.edu::9f7fc1d6-ab67-473f-ba46-e98f6ce2049b" providerId="AD" clId="Web-{D0F9FB89-C217-8282-D460-37696B23A2DF}" dt="2021-08-05T19:27:26.402" v="105" actId="1076"/>
          <ac:spMkLst>
            <pc:docMk/>
            <pc:sldMk cId="2180313746" sldId="499"/>
            <ac:spMk id="7" creationId="{30A3D76D-E6FD-4458-9735-ACBEBCBD8735}"/>
          </ac:spMkLst>
        </pc:spChg>
        <pc:picChg chg="add mod">
          <ac:chgData name="Harleen Kaur" userId="S::id65ns02@ubalt.edu::9f7fc1d6-ab67-473f-ba46-e98f6ce2049b" providerId="AD" clId="Web-{D0F9FB89-C217-8282-D460-37696B23A2DF}" dt="2021-08-05T19:27:03.745" v="103" actId="1076"/>
          <ac:picMkLst>
            <pc:docMk/>
            <pc:sldMk cId="2180313746" sldId="499"/>
            <ac:picMk id="5" creationId="{D240ACC9-C4E8-49DD-A61A-14A520A8BE17}"/>
          </ac:picMkLst>
        </pc:picChg>
      </pc:sldChg>
    </pc:docChg>
  </pc:docChgLst>
  <pc:docChgLst>
    <pc:chgData name="Harleen Kaur" userId="S::id65ns02@ubalt.edu::9f7fc1d6-ab67-473f-ba46-e98f6ce2049b" providerId="AD" clId="Web-{76DD6BC7-DDF2-7EB3-8CF7-58F8DE8F42BC}"/>
    <pc:docChg chg="addSld modSld">
      <pc:chgData name="Harleen Kaur" userId="S::id65ns02@ubalt.edu::9f7fc1d6-ab67-473f-ba46-e98f6ce2049b" providerId="AD" clId="Web-{76DD6BC7-DDF2-7EB3-8CF7-58F8DE8F42BC}" dt="2021-07-02T18:25:20.865" v="90" actId="20577"/>
      <pc:docMkLst>
        <pc:docMk/>
      </pc:docMkLst>
      <pc:sldChg chg="modSp new">
        <pc:chgData name="Harleen Kaur" userId="S::id65ns02@ubalt.edu::9f7fc1d6-ab67-473f-ba46-e98f6ce2049b" providerId="AD" clId="Web-{76DD6BC7-DDF2-7EB3-8CF7-58F8DE8F42BC}" dt="2021-07-02T18:25:20.865" v="90" actId="20577"/>
        <pc:sldMkLst>
          <pc:docMk/>
          <pc:sldMk cId="3831362944" sldId="414"/>
        </pc:sldMkLst>
        <pc:spChg chg="mod">
          <ac:chgData name="Harleen Kaur" userId="S::id65ns02@ubalt.edu::9f7fc1d6-ab67-473f-ba46-e98f6ce2049b" providerId="AD" clId="Web-{76DD6BC7-DDF2-7EB3-8CF7-58F8DE8F42BC}" dt="2021-07-02T18:24:02.707" v="27" actId="20577"/>
          <ac:spMkLst>
            <pc:docMk/>
            <pc:sldMk cId="3831362944" sldId="414"/>
            <ac:spMk id="2" creationId="{A580D971-4910-47BD-BE36-8F87425E86E4}"/>
          </ac:spMkLst>
        </pc:spChg>
        <pc:spChg chg="mod">
          <ac:chgData name="Harleen Kaur" userId="S::id65ns02@ubalt.edu::9f7fc1d6-ab67-473f-ba46-e98f6ce2049b" providerId="AD" clId="Web-{76DD6BC7-DDF2-7EB3-8CF7-58F8DE8F42BC}" dt="2021-07-02T18:25:20.865" v="90" actId="20577"/>
          <ac:spMkLst>
            <pc:docMk/>
            <pc:sldMk cId="3831362944" sldId="414"/>
            <ac:spMk id="3" creationId="{5EB639F4-4104-4E75-B298-B59A2BC1487B}"/>
          </ac:spMkLst>
        </pc:spChg>
      </pc:sldChg>
    </pc:docChg>
  </pc:docChgLst>
  <pc:docChgLst>
    <pc:chgData name="Weifeng Xu" userId="e7aed605-a3dd-4d5a-a692-a87037af107b" providerId="ADAL" clId="{7DFC0CCA-CE44-4027-87D3-8577310478BA}"/>
    <pc:docChg chg="custSel modSld">
      <pc:chgData name="Weifeng Xu" userId="e7aed605-a3dd-4d5a-a692-a87037af107b" providerId="ADAL" clId="{7DFC0CCA-CE44-4027-87D3-8577310478BA}" dt="2021-05-31T12:24:11.548" v="0" actId="33524"/>
      <pc:docMkLst>
        <pc:docMk/>
      </pc:docMkLst>
      <pc:sldChg chg="modSp mod">
        <pc:chgData name="Weifeng Xu" userId="e7aed605-a3dd-4d5a-a692-a87037af107b" providerId="ADAL" clId="{7DFC0CCA-CE44-4027-87D3-8577310478BA}" dt="2021-05-31T12:24:11.548" v="0" actId="33524"/>
        <pc:sldMkLst>
          <pc:docMk/>
          <pc:sldMk cId="1681695341" sldId="257"/>
        </pc:sldMkLst>
        <pc:spChg chg="mod">
          <ac:chgData name="Weifeng Xu" userId="e7aed605-a3dd-4d5a-a692-a87037af107b" providerId="ADAL" clId="{7DFC0CCA-CE44-4027-87D3-8577310478BA}" dt="2021-05-31T12:24:11.548" v="0" actId="33524"/>
          <ac:spMkLst>
            <pc:docMk/>
            <pc:sldMk cId="1681695341" sldId="257"/>
            <ac:spMk id="3" creationId="{3247E548-7ACA-4A55-B57F-8F9ECF1ED979}"/>
          </ac:spMkLst>
        </pc:spChg>
      </pc:sldChg>
    </pc:docChg>
  </pc:docChgLst>
  <pc:docChgLst>
    <pc:chgData name="Harleen Kaur" userId="S::id65ns02@ubalt.edu::9f7fc1d6-ab67-473f-ba46-e98f6ce2049b" providerId="AD" clId="Web-{8AFCE5D7-BF8B-477E-76F8-6138098F1899}"/>
    <pc:docChg chg="modSld sldOrd">
      <pc:chgData name="Harleen Kaur" userId="S::id65ns02@ubalt.edu::9f7fc1d6-ab67-473f-ba46-e98f6ce2049b" providerId="AD" clId="Web-{8AFCE5D7-BF8B-477E-76F8-6138098F1899}" dt="2021-07-18T02:03:22.396" v="5" actId="20577"/>
      <pc:docMkLst>
        <pc:docMk/>
      </pc:docMkLst>
      <pc:sldChg chg="ord">
        <pc:chgData name="Harleen Kaur" userId="S::id65ns02@ubalt.edu::9f7fc1d6-ab67-473f-ba46-e98f6ce2049b" providerId="AD" clId="Web-{8AFCE5D7-BF8B-477E-76F8-6138098F1899}" dt="2021-07-18T02:02:48.255" v="2"/>
        <pc:sldMkLst>
          <pc:docMk/>
          <pc:sldMk cId="2622453785" sldId="408"/>
        </pc:sldMkLst>
      </pc:sldChg>
      <pc:sldChg chg="modSp">
        <pc:chgData name="Harleen Kaur" userId="S::id65ns02@ubalt.edu::9f7fc1d6-ab67-473f-ba46-e98f6ce2049b" providerId="AD" clId="Web-{8AFCE5D7-BF8B-477E-76F8-6138098F1899}" dt="2021-07-18T02:02:14.848" v="0" actId="20577"/>
        <pc:sldMkLst>
          <pc:docMk/>
          <pc:sldMk cId="3097308220" sldId="445"/>
        </pc:sldMkLst>
        <pc:spChg chg="mod">
          <ac:chgData name="Harleen Kaur" userId="S::id65ns02@ubalt.edu::9f7fc1d6-ab67-473f-ba46-e98f6ce2049b" providerId="AD" clId="Web-{8AFCE5D7-BF8B-477E-76F8-6138098F1899}" dt="2021-07-18T02:02:14.848" v="0" actId="20577"/>
          <ac:spMkLst>
            <pc:docMk/>
            <pc:sldMk cId="3097308220" sldId="445"/>
            <ac:spMk id="3" creationId="{E560C7B3-4006-4480-96E8-457EF5ED416D}"/>
          </ac:spMkLst>
        </pc:spChg>
      </pc:sldChg>
      <pc:sldChg chg="modSp">
        <pc:chgData name="Harleen Kaur" userId="S::id65ns02@ubalt.edu::9f7fc1d6-ab67-473f-ba46-e98f6ce2049b" providerId="AD" clId="Web-{8AFCE5D7-BF8B-477E-76F8-6138098F1899}" dt="2021-07-18T02:02:20.567" v="1" actId="20577"/>
        <pc:sldMkLst>
          <pc:docMk/>
          <pc:sldMk cId="3496283479" sldId="446"/>
        </pc:sldMkLst>
        <pc:spChg chg="mod">
          <ac:chgData name="Harleen Kaur" userId="S::id65ns02@ubalt.edu::9f7fc1d6-ab67-473f-ba46-e98f6ce2049b" providerId="AD" clId="Web-{8AFCE5D7-BF8B-477E-76F8-6138098F1899}" dt="2021-07-18T02:02:20.567" v="1" actId="20577"/>
          <ac:spMkLst>
            <pc:docMk/>
            <pc:sldMk cId="3496283479" sldId="446"/>
            <ac:spMk id="3" creationId="{1742428D-8C1A-4CC0-8997-956D8EDB4B84}"/>
          </ac:spMkLst>
        </pc:spChg>
      </pc:sldChg>
      <pc:sldChg chg="modSp">
        <pc:chgData name="Harleen Kaur" userId="S::id65ns02@ubalt.edu::9f7fc1d6-ab67-473f-ba46-e98f6ce2049b" providerId="AD" clId="Web-{8AFCE5D7-BF8B-477E-76F8-6138098F1899}" dt="2021-07-18T02:03:22.396" v="5" actId="20577"/>
        <pc:sldMkLst>
          <pc:docMk/>
          <pc:sldMk cId="1981201839" sldId="457"/>
        </pc:sldMkLst>
        <pc:spChg chg="mod">
          <ac:chgData name="Harleen Kaur" userId="S::id65ns02@ubalt.edu::9f7fc1d6-ab67-473f-ba46-e98f6ce2049b" providerId="AD" clId="Web-{8AFCE5D7-BF8B-477E-76F8-6138098F1899}" dt="2021-07-18T02:03:22.396" v="5" actId="20577"/>
          <ac:spMkLst>
            <pc:docMk/>
            <pc:sldMk cId="1981201839" sldId="457"/>
            <ac:spMk id="3" creationId="{6C7491F3-95DE-4D0C-969D-0E96AB2685CD}"/>
          </ac:spMkLst>
        </pc:spChg>
      </pc:sldChg>
    </pc:docChg>
  </pc:docChgLst>
  <pc:docChgLst>
    <pc:chgData name="Harleen Kaur" userId="S::id65ns02@ubalt.edu::9f7fc1d6-ab67-473f-ba46-e98f6ce2049b" providerId="AD" clId="Web-{1054280C-4FEB-721E-A7F4-FAB23E2A0412}"/>
    <pc:docChg chg="addSld delSld modSld sldOrd">
      <pc:chgData name="Harleen Kaur" userId="S::id65ns02@ubalt.edu::9f7fc1d6-ab67-473f-ba46-e98f6ce2049b" providerId="AD" clId="Web-{1054280C-4FEB-721E-A7F4-FAB23E2A0412}" dt="2021-07-17T01:39:47.341" v="860"/>
      <pc:docMkLst>
        <pc:docMk/>
      </pc:docMkLst>
      <pc:sldChg chg="modSp">
        <pc:chgData name="Harleen Kaur" userId="S::id65ns02@ubalt.edu::9f7fc1d6-ab67-473f-ba46-e98f6ce2049b" providerId="AD" clId="Web-{1054280C-4FEB-721E-A7F4-FAB23E2A0412}" dt="2021-07-17T01:00:16.171" v="638" actId="20577"/>
        <pc:sldMkLst>
          <pc:docMk/>
          <pc:sldMk cId="3268356748" sldId="380"/>
        </pc:sldMkLst>
        <pc:spChg chg="mod">
          <ac:chgData name="Harleen Kaur" userId="S::id65ns02@ubalt.edu::9f7fc1d6-ab67-473f-ba46-e98f6ce2049b" providerId="AD" clId="Web-{1054280C-4FEB-721E-A7F4-FAB23E2A0412}" dt="2021-07-17T01:00:16.171" v="638" actId="20577"/>
          <ac:spMkLst>
            <pc:docMk/>
            <pc:sldMk cId="3268356748" sldId="380"/>
            <ac:spMk id="3" creationId="{9245C43A-EBA4-49C9-9369-095A49DC2464}"/>
          </ac:spMkLst>
        </pc:spChg>
      </pc:sldChg>
      <pc:sldChg chg="ord">
        <pc:chgData name="Harleen Kaur" userId="S::id65ns02@ubalt.edu::9f7fc1d6-ab67-473f-ba46-e98f6ce2049b" providerId="AD" clId="Web-{1054280C-4FEB-721E-A7F4-FAB23E2A0412}" dt="2021-07-16T20:32:23.758" v="8"/>
        <pc:sldMkLst>
          <pc:docMk/>
          <pc:sldMk cId="2537449008" sldId="399"/>
        </pc:sldMkLst>
      </pc:sldChg>
      <pc:sldChg chg="modSp">
        <pc:chgData name="Harleen Kaur" userId="S::id65ns02@ubalt.edu::9f7fc1d6-ab67-473f-ba46-e98f6ce2049b" providerId="AD" clId="Web-{1054280C-4FEB-721E-A7F4-FAB23E2A0412}" dt="2021-07-16T21:16:13.614" v="117" actId="14100"/>
        <pc:sldMkLst>
          <pc:docMk/>
          <pc:sldMk cId="2072083871" sldId="402"/>
        </pc:sldMkLst>
        <pc:spChg chg="mod">
          <ac:chgData name="Harleen Kaur" userId="S::id65ns02@ubalt.edu::9f7fc1d6-ab67-473f-ba46-e98f6ce2049b" providerId="AD" clId="Web-{1054280C-4FEB-721E-A7F4-FAB23E2A0412}" dt="2021-07-16T21:16:13.614" v="117" actId="14100"/>
          <ac:spMkLst>
            <pc:docMk/>
            <pc:sldMk cId="2072083871" sldId="402"/>
            <ac:spMk id="3" creationId="{2F2E690B-4F2E-48F4-8F10-421AAEFD94B1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0:42:37.723" v="464" actId="20577"/>
        <pc:sldMkLst>
          <pc:docMk/>
          <pc:sldMk cId="3831362944" sldId="414"/>
        </pc:sldMkLst>
        <pc:spChg chg="mod">
          <ac:chgData name="Harleen Kaur" userId="S::id65ns02@ubalt.edu::9f7fc1d6-ab67-473f-ba46-e98f6ce2049b" providerId="AD" clId="Web-{1054280C-4FEB-721E-A7F4-FAB23E2A0412}" dt="2021-07-17T00:42:37.723" v="464" actId="20577"/>
          <ac:spMkLst>
            <pc:docMk/>
            <pc:sldMk cId="3831362944" sldId="414"/>
            <ac:spMk id="2" creationId="{A580D971-4910-47BD-BE36-8F87425E86E4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1:14:04.134" v="677" actId="20577"/>
        <pc:sldMkLst>
          <pc:docMk/>
          <pc:sldMk cId="3306337535" sldId="419"/>
        </pc:sldMkLst>
        <pc:spChg chg="mod">
          <ac:chgData name="Harleen Kaur" userId="S::id65ns02@ubalt.edu::9f7fc1d6-ab67-473f-ba46-e98f6ce2049b" providerId="AD" clId="Web-{1054280C-4FEB-721E-A7F4-FAB23E2A0412}" dt="2021-07-17T01:14:04.134" v="677" actId="20577"/>
          <ac:spMkLst>
            <pc:docMk/>
            <pc:sldMk cId="3306337535" sldId="419"/>
            <ac:spMk id="5" creationId="{DB433D84-F5A6-457F-AAA2-01822B0E1832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0:57:17.723" v="633" actId="20577"/>
        <pc:sldMkLst>
          <pc:docMk/>
          <pc:sldMk cId="844759815" sldId="428"/>
        </pc:sldMkLst>
        <pc:spChg chg="mod">
          <ac:chgData name="Harleen Kaur" userId="S::id65ns02@ubalt.edu::9f7fc1d6-ab67-473f-ba46-e98f6ce2049b" providerId="AD" clId="Web-{1054280C-4FEB-721E-A7F4-FAB23E2A0412}" dt="2021-07-17T00:43:44.852" v="480" actId="20577"/>
          <ac:spMkLst>
            <pc:docMk/>
            <pc:sldMk cId="844759815" sldId="428"/>
            <ac:spMk id="2" creationId="{4DCC62C0-EE5D-469A-B0DE-B2AFDDECC942}"/>
          </ac:spMkLst>
        </pc:spChg>
        <pc:spChg chg="mod">
          <ac:chgData name="Harleen Kaur" userId="S::id65ns02@ubalt.edu::9f7fc1d6-ab67-473f-ba46-e98f6ce2049b" providerId="AD" clId="Web-{1054280C-4FEB-721E-A7F4-FAB23E2A0412}" dt="2021-07-17T00:57:17.723" v="633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1:28:14.366" v="819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1054280C-4FEB-721E-A7F4-FAB23E2A0412}" dt="2021-07-17T01:28:14.366" v="819" actId="20577"/>
          <ac:spMkLst>
            <pc:docMk/>
            <pc:sldMk cId="2869426348" sldId="438"/>
            <ac:spMk id="3" creationId="{461E289C-14B0-4360-A74C-9003BC940360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6T21:22:55.761" v="340" actId="20577"/>
        <pc:sldMkLst>
          <pc:docMk/>
          <pc:sldMk cId="2156609810" sldId="439"/>
        </pc:sldMkLst>
        <pc:spChg chg="mod">
          <ac:chgData name="Harleen Kaur" userId="S::id65ns02@ubalt.edu::9f7fc1d6-ab67-473f-ba46-e98f6ce2049b" providerId="AD" clId="Web-{1054280C-4FEB-721E-A7F4-FAB23E2A0412}" dt="2021-07-16T21:22:55.761" v="340" actId="20577"/>
          <ac:spMkLst>
            <pc:docMk/>
            <pc:sldMk cId="2156609810" sldId="439"/>
            <ac:spMk id="3" creationId="{8388C586-EDD4-45AF-A56D-59BC7EF63F26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1:36:26.609" v="849" actId="20577"/>
        <pc:sldMkLst>
          <pc:docMk/>
          <pc:sldMk cId="2338093303" sldId="442"/>
        </pc:sldMkLst>
        <pc:spChg chg="mod">
          <ac:chgData name="Harleen Kaur" userId="S::id65ns02@ubalt.edu::9f7fc1d6-ab67-473f-ba46-e98f6ce2049b" providerId="AD" clId="Web-{1054280C-4FEB-721E-A7F4-FAB23E2A0412}" dt="2021-07-17T01:36:26.609" v="849" actId="20577"/>
          <ac:spMkLst>
            <pc:docMk/>
            <pc:sldMk cId="2338093303" sldId="442"/>
            <ac:spMk id="2" creationId="{503D2E21-13A6-4546-A953-BF5000938075}"/>
          </ac:spMkLst>
        </pc:spChg>
      </pc:sldChg>
      <pc:sldChg chg="modSp">
        <pc:chgData name="Harleen Kaur" userId="S::id65ns02@ubalt.edu::9f7fc1d6-ab67-473f-ba46-e98f6ce2049b" providerId="AD" clId="Web-{1054280C-4FEB-721E-A7F4-FAB23E2A0412}" dt="2021-07-17T01:36:12.171" v="848" actId="20577"/>
        <pc:sldMkLst>
          <pc:docMk/>
          <pc:sldMk cId="3318184395" sldId="443"/>
        </pc:sldMkLst>
        <pc:spChg chg="mod">
          <ac:chgData name="Harleen Kaur" userId="S::id65ns02@ubalt.edu::9f7fc1d6-ab67-473f-ba46-e98f6ce2049b" providerId="AD" clId="Web-{1054280C-4FEB-721E-A7F4-FAB23E2A0412}" dt="2021-07-17T01:36:12.171" v="848" actId="20577"/>
          <ac:spMkLst>
            <pc:docMk/>
            <pc:sldMk cId="3318184395" sldId="443"/>
            <ac:spMk id="2" creationId="{D3F3626F-2670-4D3B-B7F0-8120FF77448F}"/>
          </ac:spMkLst>
        </pc:spChg>
        <pc:spChg chg="mod">
          <ac:chgData name="Harleen Kaur" userId="S::id65ns02@ubalt.edu::9f7fc1d6-ab67-473f-ba46-e98f6ce2049b" providerId="AD" clId="Web-{1054280C-4FEB-721E-A7F4-FAB23E2A0412}" dt="2021-07-17T01:27:13.081" v="812" actId="20577"/>
          <ac:spMkLst>
            <pc:docMk/>
            <pc:sldMk cId="3318184395" sldId="443"/>
            <ac:spMk id="3" creationId="{C12E67A0-CAE9-415E-A106-90FFBBB3A1AD}"/>
          </ac:spMkLst>
        </pc:spChg>
      </pc:sldChg>
      <pc:sldChg chg="modSp ord">
        <pc:chgData name="Harleen Kaur" userId="S::id65ns02@ubalt.edu::9f7fc1d6-ab67-473f-ba46-e98f6ce2049b" providerId="AD" clId="Web-{1054280C-4FEB-721E-A7F4-FAB23E2A0412}" dt="2021-07-16T20:31:40.804" v="7"/>
        <pc:sldMkLst>
          <pc:docMk/>
          <pc:sldMk cId="2956052182" sldId="444"/>
        </pc:sldMkLst>
        <pc:spChg chg="mod">
          <ac:chgData name="Harleen Kaur" userId="S::id65ns02@ubalt.edu::9f7fc1d6-ab67-473f-ba46-e98f6ce2049b" providerId="AD" clId="Web-{1054280C-4FEB-721E-A7F4-FAB23E2A0412}" dt="2021-07-16T20:30:08.958" v="4" actId="20577"/>
          <ac:spMkLst>
            <pc:docMk/>
            <pc:sldMk cId="2956052182" sldId="444"/>
            <ac:spMk id="3" creationId="{D6CC2275-7A82-4386-AD33-7EDE5F3B738F}"/>
          </ac:spMkLst>
        </pc:spChg>
      </pc:sldChg>
      <pc:sldChg chg="addSp delSp modSp">
        <pc:chgData name="Harleen Kaur" userId="S::id65ns02@ubalt.edu::9f7fc1d6-ab67-473f-ba46-e98f6ce2049b" providerId="AD" clId="Web-{1054280C-4FEB-721E-A7F4-FAB23E2A0412}" dt="2021-07-16T21:45:31.714" v="440"/>
        <pc:sldMkLst>
          <pc:docMk/>
          <pc:sldMk cId="2270913000" sldId="447"/>
        </pc:sldMkLst>
        <pc:spChg chg="mod">
          <ac:chgData name="Harleen Kaur" userId="S::id65ns02@ubalt.edu::9f7fc1d6-ab67-473f-ba46-e98f6ce2049b" providerId="AD" clId="Web-{1054280C-4FEB-721E-A7F4-FAB23E2A0412}" dt="2021-07-16T21:41:29.653" v="428" actId="20577"/>
          <ac:spMkLst>
            <pc:docMk/>
            <pc:sldMk cId="2270913000" sldId="447"/>
            <ac:spMk id="2" creationId="{5D236E3B-B7F9-460E-93D3-F58A5D133C34}"/>
          </ac:spMkLst>
        </pc:spChg>
        <pc:spChg chg="add mod">
          <ac:chgData name="Harleen Kaur" userId="S::id65ns02@ubalt.edu::9f7fc1d6-ab67-473f-ba46-e98f6ce2049b" providerId="AD" clId="Web-{1054280C-4FEB-721E-A7F4-FAB23E2A0412}" dt="2021-07-16T21:41:38.685" v="438" actId="20577"/>
          <ac:spMkLst>
            <pc:docMk/>
            <pc:sldMk cId="2270913000" sldId="447"/>
            <ac:spMk id="3" creationId="{DDD2C6B1-FE3E-491A-ABC2-985EEEA9CCCA}"/>
          </ac:spMkLst>
        </pc:spChg>
        <pc:spChg chg="add del">
          <ac:chgData name="Harleen Kaur" userId="S::id65ns02@ubalt.edu::9f7fc1d6-ab67-473f-ba46-e98f6ce2049b" providerId="AD" clId="Web-{1054280C-4FEB-721E-A7F4-FAB23E2A0412}" dt="2021-07-16T21:45:31.714" v="440"/>
          <ac:spMkLst>
            <pc:docMk/>
            <pc:sldMk cId="2270913000" sldId="447"/>
            <ac:spMk id="5" creationId="{80F05511-2863-4717-9EB9-5BBAE4F90D70}"/>
          </ac:spMkLst>
        </pc:spChg>
        <pc:picChg chg="mod">
          <ac:chgData name="Harleen Kaur" userId="S::id65ns02@ubalt.edu::9f7fc1d6-ab67-473f-ba46-e98f6ce2049b" providerId="AD" clId="Web-{1054280C-4FEB-721E-A7F4-FAB23E2A0412}" dt="2021-07-16T20:58:58.737" v="59" actId="1076"/>
          <ac:picMkLst>
            <pc:docMk/>
            <pc:sldMk cId="2270913000" sldId="447"/>
            <ac:picMk id="4" creationId="{E9CF3602-55CA-4E69-A3E8-5C3C7C1D8EB1}"/>
          </ac:picMkLst>
        </pc:picChg>
      </pc:sldChg>
      <pc:sldChg chg="ord">
        <pc:chgData name="Harleen Kaur" userId="S::id65ns02@ubalt.edu::9f7fc1d6-ab67-473f-ba46-e98f6ce2049b" providerId="AD" clId="Web-{1054280C-4FEB-721E-A7F4-FAB23E2A0412}" dt="2021-07-16T20:31:20.569" v="5"/>
        <pc:sldMkLst>
          <pc:docMk/>
          <pc:sldMk cId="3650743699" sldId="450"/>
        </pc:sldMkLst>
      </pc:sldChg>
      <pc:sldChg chg="delSp">
        <pc:chgData name="Harleen Kaur" userId="S::id65ns02@ubalt.edu::9f7fc1d6-ab67-473f-ba46-e98f6ce2049b" providerId="AD" clId="Web-{1054280C-4FEB-721E-A7F4-FAB23E2A0412}" dt="2021-07-17T01:39:47.341" v="860"/>
        <pc:sldMkLst>
          <pc:docMk/>
          <pc:sldMk cId="1438349411" sldId="451"/>
        </pc:sldMkLst>
        <pc:spChg chg="del">
          <ac:chgData name="Harleen Kaur" userId="S::id65ns02@ubalt.edu::9f7fc1d6-ab67-473f-ba46-e98f6ce2049b" providerId="AD" clId="Web-{1054280C-4FEB-721E-A7F4-FAB23E2A0412}" dt="2021-07-17T01:39:47.341" v="860"/>
          <ac:spMkLst>
            <pc:docMk/>
            <pc:sldMk cId="1438349411" sldId="451"/>
            <ac:spMk id="4" creationId="{E2A0C75F-540E-4AEB-9EE9-5BAB471C3766}"/>
          </ac:spMkLst>
        </pc:spChg>
      </pc:sldChg>
      <pc:sldChg chg="modSp new">
        <pc:chgData name="Harleen Kaur" userId="S::id65ns02@ubalt.edu::9f7fc1d6-ab67-473f-ba46-e98f6ce2049b" providerId="AD" clId="Web-{1054280C-4FEB-721E-A7F4-FAB23E2A0412}" dt="2021-07-17T01:37:59.664" v="859" actId="20577"/>
        <pc:sldMkLst>
          <pc:docMk/>
          <pc:sldMk cId="69086169" sldId="452"/>
        </pc:sldMkLst>
        <pc:spChg chg="mod">
          <ac:chgData name="Harleen Kaur" userId="S::id65ns02@ubalt.edu::9f7fc1d6-ab67-473f-ba46-e98f6ce2049b" providerId="AD" clId="Web-{1054280C-4FEB-721E-A7F4-FAB23E2A0412}" dt="2021-07-17T01:37:59.664" v="859" actId="20577"/>
          <ac:spMkLst>
            <pc:docMk/>
            <pc:sldMk cId="69086169" sldId="452"/>
            <ac:spMk id="2" creationId="{12495FDA-4EC7-4C53-A220-B656190FAED7}"/>
          </ac:spMkLst>
        </pc:spChg>
        <pc:spChg chg="mod">
          <ac:chgData name="Harleen Kaur" userId="S::id65ns02@ubalt.edu::9f7fc1d6-ab67-473f-ba46-e98f6ce2049b" providerId="AD" clId="Web-{1054280C-4FEB-721E-A7F4-FAB23E2A0412}" dt="2021-07-17T00:36:43.471" v="462" actId="20577"/>
          <ac:spMkLst>
            <pc:docMk/>
            <pc:sldMk cId="69086169" sldId="452"/>
            <ac:spMk id="3" creationId="{EF978750-6491-4E8C-986D-BF9877DBC7D0}"/>
          </ac:spMkLst>
        </pc:spChg>
      </pc:sldChg>
      <pc:sldChg chg="new del">
        <pc:chgData name="Harleen Kaur" userId="S::id65ns02@ubalt.edu::9f7fc1d6-ab67-473f-ba46-e98f6ce2049b" providerId="AD" clId="Web-{1054280C-4FEB-721E-A7F4-FAB23E2A0412}" dt="2021-07-16T20:29:36.707" v="1"/>
        <pc:sldMkLst>
          <pc:docMk/>
          <pc:sldMk cId="2596987377" sldId="452"/>
        </pc:sldMkLst>
      </pc:sldChg>
      <pc:sldChg chg="addSp delSp modSp new">
        <pc:chgData name="Harleen Kaur" userId="S::id65ns02@ubalt.edu::9f7fc1d6-ab67-473f-ba46-e98f6ce2049b" providerId="AD" clId="Web-{1054280C-4FEB-721E-A7F4-FAB23E2A0412}" dt="2021-07-16T21:21:18.787" v="278" actId="20577"/>
        <pc:sldMkLst>
          <pc:docMk/>
          <pc:sldMk cId="138071100" sldId="453"/>
        </pc:sldMkLst>
        <pc:spChg chg="mod">
          <ac:chgData name="Harleen Kaur" userId="S::id65ns02@ubalt.edu::9f7fc1d6-ab67-473f-ba46-e98f6ce2049b" providerId="AD" clId="Web-{1054280C-4FEB-721E-A7F4-FAB23E2A0412}" dt="2021-07-16T20:58:22.751" v="54" actId="20577"/>
          <ac:spMkLst>
            <pc:docMk/>
            <pc:sldMk cId="138071100" sldId="453"/>
            <ac:spMk id="2" creationId="{A5E08799-80A3-43F0-9883-06D6979A7B2F}"/>
          </ac:spMkLst>
        </pc:spChg>
        <pc:spChg chg="add mod">
          <ac:chgData name="Harleen Kaur" userId="S::id65ns02@ubalt.edu::9f7fc1d6-ab67-473f-ba46-e98f6ce2049b" providerId="AD" clId="Web-{1054280C-4FEB-721E-A7F4-FAB23E2A0412}" dt="2021-07-16T21:21:18.787" v="278" actId="20577"/>
          <ac:spMkLst>
            <pc:docMk/>
            <pc:sldMk cId="138071100" sldId="453"/>
            <ac:spMk id="3" creationId="{9C593154-2D38-44C4-8917-999E309B21C4}"/>
          </ac:spMkLst>
        </pc:spChg>
        <pc:spChg chg="del">
          <ac:chgData name="Harleen Kaur" userId="S::id65ns02@ubalt.edu::9f7fc1d6-ab67-473f-ba46-e98f6ce2049b" providerId="AD" clId="Web-{1054280C-4FEB-721E-A7F4-FAB23E2A0412}" dt="2021-07-16T20:58:26.908" v="55"/>
          <ac:spMkLst>
            <pc:docMk/>
            <pc:sldMk cId="138071100" sldId="453"/>
            <ac:spMk id="3" creationId="{DD83FC5A-8A5A-4B97-B22B-2737004ADA76}"/>
          </ac:spMkLst>
        </pc:spChg>
        <pc:picChg chg="add mod">
          <ac:chgData name="Harleen Kaur" userId="S::id65ns02@ubalt.edu::9f7fc1d6-ab67-473f-ba46-e98f6ce2049b" providerId="AD" clId="Web-{1054280C-4FEB-721E-A7F4-FAB23E2A0412}" dt="2021-07-16T21:19:59.064" v="248" actId="1076"/>
          <ac:picMkLst>
            <pc:docMk/>
            <pc:sldMk cId="138071100" sldId="453"/>
            <ac:picMk id="4" creationId="{2D674DCC-34C6-4840-ADB0-A4D84CC277BE}"/>
          </ac:picMkLst>
        </pc:picChg>
      </pc:sldChg>
      <pc:sldChg chg="delSp modSp new">
        <pc:chgData name="Harleen Kaur" userId="S::id65ns02@ubalt.edu::9f7fc1d6-ab67-473f-ba46-e98f6ce2049b" providerId="AD" clId="Web-{1054280C-4FEB-721E-A7F4-FAB23E2A0412}" dt="2021-07-16T21:24:01.015" v="363"/>
        <pc:sldMkLst>
          <pc:docMk/>
          <pc:sldMk cId="2698563990" sldId="454"/>
        </pc:sldMkLst>
        <pc:spChg chg="mod">
          <ac:chgData name="Harleen Kaur" userId="S::id65ns02@ubalt.edu::9f7fc1d6-ab67-473f-ba46-e98f6ce2049b" providerId="AD" clId="Web-{1054280C-4FEB-721E-A7F4-FAB23E2A0412}" dt="2021-07-16T21:23:59.156" v="362" actId="20577"/>
          <ac:spMkLst>
            <pc:docMk/>
            <pc:sldMk cId="2698563990" sldId="454"/>
            <ac:spMk id="2" creationId="{7DF3F3B0-F2BF-444D-A98B-40B7A5B89C87}"/>
          </ac:spMkLst>
        </pc:spChg>
        <pc:spChg chg="del">
          <ac:chgData name="Harleen Kaur" userId="S::id65ns02@ubalt.edu::9f7fc1d6-ab67-473f-ba46-e98f6ce2049b" providerId="AD" clId="Web-{1054280C-4FEB-721E-A7F4-FAB23E2A0412}" dt="2021-07-16T21:24:01.015" v="363"/>
          <ac:spMkLst>
            <pc:docMk/>
            <pc:sldMk cId="2698563990" sldId="454"/>
            <ac:spMk id="3" creationId="{2EA537D0-181B-4F1E-8092-AA538E8C3C05}"/>
          </ac:spMkLst>
        </pc:spChg>
      </pc:sldChg>
      <pc:sldChg chg="modSp new del">
        <pc:chgData name="Harleen Kaur" userId="S::id65ns02@ubalt.edu::9f7fc1d6-ab67-473f-ba46-e98f6ce2049b" providerId="AD" clId="Web-{1054280C-4FEB-721E-A7F4-FAB23E2A0412}" dt="2021-07-16T21:23:51.124" v="359"/>
        <pc:sldMkLst>
          <pc:docMk/>
          <pc:sldMk cId="3914676498" sldId="454"/>
        </pc:sldMkLst>
        <pc:spChg chg="mod">
          <ac:chgData name="Harleen Kaur" userId="S::id65ns02@ubalt.edu::9f7fc1d6-ab67-473f-ba46-e98f6ce2049b" providerId="AD" clId="Web-{1054280C-4FEB-721E-A7F4-FAB23E2A0412}" dt="2021-07-16T21:23:45.921" v="358" actId="20577"/>
          <ac:spMkLst>
            <pc:docMk/>
            <pc:sldMk cId="3914676498" sldId="454"/>
            <ac:spMk id="2" creationId="{238C1436-4E1E-4058-8C7D-AC24BE2DE92B}"/>
          </ac:spMkLst>
        </pc:spChg>
      </pc:sldChg>
      <pc:sldChg chg="addSp modSp new">
        <pc:chgData name="Harleen Kaur" userId="S::id65ns02@ubalt.edu::9f7fc1d6-ab67-473f-ba46-e98f6ce2049b" providerId="AD" clId="Web-{1054280C-4FEB-721E-A7F4-FAB23E2A0412}" dt="2021-07-17T01:29:51.340" v="826" actId="14100"/>
        <pc:sldMkLst>
          <pc:docMk/>
          <pc:sldMk cId="119521946" sldId="455"/>
        </pc:sldMkLst>
        <pc:spChg chg="mod">
          <ac:chgData name="Harleen Kaur" userId="S::id65ns02@ubalt.edu::9f7fc1d6-ab67-473f-ba46-e98f6ce2049b" providerId="AD" clId="Web-{1054280C-4FEB-721E-A7F4-FAB23E2A0412}" dt="2021-07-16T21:24:09.266" v="366" actId="20577"/>
          <ac:spMkLst>
            <pc:docMk/>
            <pc:sldMk cId="119521946" sldId="455"/>
            <ac:spMk id="2" creationId="{5C50372B-1BB2-4D6B-BCBB-55900BF80B50}"/>
          </ac:spMkLst>
        </pc:spChg>
        <pc:spChg chg="mod">
          <ac:chgData name="Harleen Kaur" userId="S::id65ns02@ubalt.edu::9f7fc1d6-ab67-473f-ba46-e98f6ce2049b" providerId="AD" clId="Web-{1054280C-4FEB-721E-A7F4-FAB23E2A0412}" dt="2021-07-16T21:25:38.771" v="390" actId="1076"/>
          <ac:spMkLst>
            <pc:docMk/>
            <pc:sldMk cId="119521946" sldId="455"/>
            <ac:spMk id="3" creationId="{A4C35187-C2F2-4EFB-AA38-C6F551250657}"/>
          </ac:spMkLst>
        </pc:spChg>
        <pc:spChg chg="add mod">
          <ac:chgData name="Harleen Kaur" userId="S::id65ns02@ubalt.edu::9f7fc1d6-ab67-473f-ba46-e98f6ce2049b" providerId="AD" clId="Web-{1054280C-4FEB-721E-A7F4-FAB23E2A0412}" dt="2021-07-17T01:29:51.340" v="826" actId="14100"/>
          <ac:spMkLst>
            <pc:docMk/>
            <pc:sldMk cId="119521946" sldId="455"/>
            <ac:spMk id="5" creationId="{B11AAA7E-8961-426E-AFC0-A502E23C7346}"/>
          </ac:spMkLst>
        </pc:spChg>
        <pc:picChg chg="add mod">
          <ac:chgData name="Harleen Kaur" userId="S::id65ns02@ubalt.edu::9f7fc1d6-ab67-473f-ba46-e98f6ce2049b" providerId="AD" clId="Web-{1054280C-4FEB-721E-A7F4-FAB23E2A0412}" dt="2021-07-16T21:28:55.063" v="394" actId="1076"/>
          <ac:picMkLst>
            <pc:docMk/>
            <pc:sldMk cId="119521946" sldId="455"/>
            <ac:picMk id="4" creationId="{ADC43D6C-54A0-44FB-B16B-D8BA2E5BE6A2}"/>
          </ac:picMkLst>
        </pc:picChg>
      </pc:sldChg>
      <pc:sldChg chg="addSp modSp new">
        <pc:chgData name="Harleen Kaur" userId="S::id65ns02@ubalt.edu::9f7fc1d6-ab67-473f-ba46-e98f6ce2049b" providerId="AD" clId="Web-{1054280C-4FEB-721E-A7F4-FAB23E2A0412}" dt="2021-07-17T01:31:35.767" v="845" actId="14100"/>
        <pc:sldMkLst>
          <pc:docMk/>
          <pc:sldMk cId="819406772" sldId="456"/>
        </pc:sldMkLst>
        <pc:spChg chg="mod">
          <ac:chgData name="Harleen Kaur" userId="S::id65ns02@ubalt.edu::9f7fc1d6-ab67-473f-ba46-e98f6ce2049b" providerId="AD" clId="Web-{1054280C-4FEB-721E-A7F4-FAB23E2A0412}" dt="2021-07-16T21:38:56.988" v="396" actId="20577"/>
          <ac:spMkLst>
            <pc:docMk/>
            <pc:sldMk cId="819406772" sldId="456"/>
            <ac:spMk id="2" creationId="{C1EC4258-F1A9-4AF2-A982-17745F0DB94B}"/>
          </ac:spMkLst>
        </pc:spChg>
        <pc:spChg chg="mod">
          <ac:chgData name="Harleen Kaur" userId="S::id65ns02@ubalt.edu::9f7fc1d6-ab67-473f-ba46-e98f6ce2049b" providerId="AD" clId="Web-{1054280C-4FEB-721E-A7F4-FAB23E2A0412}" dt="2021-07-16T21:39:39.865" v="410" actId="14100"/>
          <ac:spMkLst>
            <pc:docMk/>
            <pc:sldMk cId="819406772" sldId="456"/>
            <ac:spMk id="3" creationId="{4D23E65C-5064-493C-A9C9-2791947E5521}"/>
          </ac:spMkLst>
        </pc:spChg>
        <pc:spChg chg="add mod">
          <ac:chgData name="Harleen Kaur" userId="S::id65ns02@ubalt.edu::9f7fc1d6-ab67-473f-ba46-e98f6ce2049b" providerId="AD" clId="Web-{1054280C-4FEB-721E-A7F4-FAB23E2A0412}" dt="2021-07-17T01:31:03.890" v="838" actId="14100"/>
          <ac:spMkLst>
            <pc:docMk/>
            <pc:sldMk cId="819406772" sldId="456"/>
            <ac:spMk id="6" creationId="{82C829EF-61F7-43E1-BC3A-025952CBD61C}"/>
          </ac:spMkLst>
        </pc:spChg>
        <pc:spChg chg="add mod">
          <ac:chgData name="Harleen Kaur" userId="S::id65ns02@ubalt.edu::9f7fc1d6-ab67-473f-ba46-e98f6ce2049b" providerId="AD" clId="Web-{1054280C-4FEB-721E-A7F4-FAB23E2A0412}" dt="2021-07-16T21:41:11.214" v="423" actId="20577"/>
          <ac:spMkLst>
            <pc:docMk/>
            <pc:sldMk cId="819406772" sldId="456"/>
            <ac:spMk id="7" creationId="{5B1B70B3-8357-46BD-B044-8F8FCD31F96D}"/>
          </ac:spMkLst>
        </pc:spChg>
        <pc:spChg chg="add mod">
          <ac:chgData name="Harleen Kaur" userId="S::id65ns02@ubalt.edu::9f7fc1d6-ab67-473f-ba46-e98f6ce2049b" providerId="AD" clId="Web-{1054280C-4FEB-721E-A7F4-FAB23E2A0412}" dt="2021-07-17T01:31:35.767" v="845" actId="14100"/>
          <ac:spMkLst>
            <pc:docMk/>
            <pc:sldMk cId="819406772" sldId="456"/>
            <ac:spMk id="8" creationId="{C740477B-ADB9-4BF0-B87B-905B4146B5B8}"/>
          </ac:spMkLst>
        </pc:spChg>
        <pc:picChg chg="add mod">
          <ac:chgData name="Harleen Kaur" userId="S::id65ns02@ubalt.edu::9f7fc1d6-ab67-473f-ba46-e98f6ce2049b" providerId="AD" clId="Web-{1054280C-4FEB-721E-A7F4-FAB23E2A0412}" dt="2021-07-16T21:40:19.899" v="413" actId="14100"/>
          <ac:picMkLst>
            <pc:docMk/>
            <pc:sldMk cId="819406772" sldId="456"/>
            <ac:picMk id="4" creationId="{71AA0519-B79F-41D5-B976-ADD6B9D61CF1}"/>
          </ac:picMkLst>
        </pc:picChg>
        <pc:picChg chg="add mod">
          <ac:chgData name="Harleen Kaur" userId="S::id65ns02@ubalt.edu::9f7fc1d6-ab67-473f-ba46-e98f6ce2049b" providerId="AD" clId="Web-{1054280C-4FEB-721E-A7F4-FAB23E2A0412}" dt="2021-07-16T21:41:17.262" v="424" actId="14100"/>
          <ac:picMkLst>
            <pc:docMk/>
            <pc:sldMk cId="819406772" sldId="456"/>
            <ac:picMk id="5" creationId="{C451784A-2BEB-4739-BE2F-357B84D1049C}"/>
          </ac:picMkLst>
        </pc:picChg>
      </pc:sldChg>
      <pc:sldChg chg="modSp new">
        <pc:chgData name="Harleen Kaur" userId="S::id65ns02@ubalt.edu::9f7fc1d6-ab67-473f-ba46-e98f6ce2049b" providerId="AD" clId="Web-{1054280C-4FEB-721E-A7F4-FAB23E2A0412}" dt="2021-07-17T01:26:04.530" v="810" actId="20577"/>
        <pc:sldMkLst>
          <pc:docMk/>
          <pc:sldMk cId="1981201839" sldId="457"/>
        </pc:sldMkLst>
        <pc:spChg chg="mod">
          <ac:chgData name="Harleen Kaur" userId="S::id65ns02@ubalt.edu::9f7fc1d6-ab67-473f-ba46-e98f6ce2049b" providerId="AD" clId="Web-{1054280C-4FEB-721E-A7F4-FAB23E2A0412}" dt="2021-07-17T01:26:04.530" v="810" actId="20577"/>
          <ac:spMkLst>
            <pc:docMk/>
            <pc:sldMk cId="1981201839" sldId="457"/>
            <ac:spMk id="2" creationId="{5E116471-72E1-42BF-B306-575322F79DEF}"/>
          </ac:spMkLst>
        </pc:spChg>
        <pc:spChg chg="mod">
          <ac:chgData name="Harleen Kaur" userId="S::id65ns02@ubalt.edu::9f7fc1d6-ab67-473f-ba46-e98f6ce2049b" providerId="AD" clId="Web-{1054280C-4FEB-721E-A7F4-FAB23E2A0412}" dt="2021-07-17T01:25:59.546" v="808" actId="20577"/>
          <ac:spMkLst>
            <pc:docMk/>
            <pc:sldMk cId="1981201839" sldId="457"/>
            <ac:spMk id="3" creationId="{6C7491F3-95DE-4D0C-969D-0E96AB2685CD}"/>
          </ac:spMkLst>
        </pc:spChg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  <pc:spChg chg="add mod">
          <ac:chgData name="Weifeng Xu" userId="e7aed605-a3dd-4d5a-a692-a87037af107b" providerId="ADAL" clId="{38C0388A-6B20-4E10-AB29-C10F85EBBB2E}" dt="2021-03-19T13:35:25.491" v="51" actId="20577"/>
          <ac:spMkLst>
            <pc:docMk/>
            <pc:sldMk cId="3439482671" sldId="303"/>
            <ac:spMk id="2" creationId="{2D1C1AD0-DD89-4FE1-9068-8567EB294783}"/>
          </ac:spMkLst>
        </pc:spChg>
        <pc:spChg chg="add mod">
          <ac:chgData name="Weifeng Xu" userId="e7aed605-a3dd-4d5a-a692-a87037af107b" providerId="ADAL" clId="{38C0388A-6B20-4E10-AB29-C10F85EBBB2E}" dt="2021-03-19T14:20:23.707" v="374" actId="20577"/>
          <ac:spMkLst>
            <pc:docMk/>
            <pc:sldMk cId="3439482671" sldId="303"/>
            <ac:spMk id="3" creationId="{65880B67-A57C-45DB-96C8-E304E8B3012D}"/>
          </ac:spMkLst>
        </pc:spChg>
        <pc:picChg chg="add mod">
          <ac:chgData name="Weifeng Xu" userId="e7aed605-a3dd-4d5a-a692-a87037af107b" providerId="ADAL" clId="{38C0388A-6B20-4E10-AB29-C10F85EBBB2E}" dt="2021-03-19T13:39:51.801" v="58" actId="1440"/>
          <ac:picMkLst>
            <pc:docMk/>
            <pc:sldMk cId="3439482671" sldId="303"/>
            <ac:picMk id="5" creationId="{65C6746B-0EA5-4F4E-A5E5-4AEDBE6FD430}"/>
          </ac:picMkLst>
        </pc:picChg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  <pc:spChg chg="mod ord">
          <ac:chgData name="Weifeng Xu" userId="e7aed605-a3dd-4d5a-a692-a87037af107b" providerId="ADAL" clId="{38C0388A-6B20-4E10-AB29-C10F85EBBB2E}" dt="2021-03-19T13:59:34.148" v="268" actId="20577"/>
          <ac:spMkLst>
            <pc:docMk/>
            <pc:sldMk cId="1193768337" sldId="304"/>
            <ac:spMk id="2" creationId="{2983886C-6AF7-41CB-AFBE-E9B6E032D190}"/>
          </ac:spMkLst>
        </pc:spChg>
        <pc:spChg chg="del">
          <ac:chgData name="Weifeng Xu" userId="e7aed605-a3dd-4d5a-a692-a87037af107b" providerId="ADAL" clId="{38C0388A-6B20-4E10-AB29-C10F85EBBB2E}" dt="2021-03-19T13:51:06.762" v="202" actId="700"/>
          <ac:spMkLst>
            <pc:docMk/>
            <pc:sldMk cId="1193768337" sldId="304"/>
            <ac:spMk id="3" creationId="{F152990E-509C-40A7-AF3A-8E2F34C38768}"/>
          </ac:spMkLst>
        </pc:spChg>
        <pc:graphicFrameChg chg="add mod modGraphic">
          <ac:chgData name="Weifeng Xu" userId="e7aed605-a3dd-4d5a-a692-a87037af107b" providerId="ADAL" clId="{38C0388A-6B20-4E10-AB29-C10F85EBBB2E}" dt="2021-03-19T14:20:41.040" v="375" actId="14734"/>
          <ac:graphicFrameMkLst>
            <pc:docMk/>
            <pc:sldMk cId="1193768337" sldId="304"/>
            <ac:graphicFrameMk id="4" creationId="{C612B4C2-8036-41FB-9524-AE859FE5F89E}"/>
          </ac:graphicFrameMkLst>
        </pc:graphicFrameChg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  <pc:spChg chg="del mod">
          <ac:chgData name="Weifeng Xu" userId="e7aed605-a3dd-4d5a-a692-a87037af107b" providerId="ADAL" clId="{38C0388A-6B20-4E10-AB29-C10F85EBBB2E}" dt="2021-03-19T14:11:35.923" v="280" actId="700"/>
          <ac:spMkLst>
            <pc:docMk/>
            <pc:sldMk cId="3028288411" sldId="305"/>
            <ac:spMk id="2" creationId="{4BA4E1DD-2796-4246-BC66-F4267C01D17F}"/>
          </ac:spMkLst>
        </pc:spChg>
        <pc:spChg chg="add mod">
          <ac:chgData name="Weifeng Xu" userId="e7aed605-a3dd-4d5a-a692-a87037af107b" providerId="ADAL" clId="{38C0388A-6B20-4E10-AB29-C10F85EBBB2E}" dt="2021-03-19T14:12:47.444" v="286" actId="1076"/>
          <ac:spMkLst>
            <pc:docMk/>
            <pc:sldMk cId="3028288411" sldId="305"/>
            <ac:spMk id="6" creationId="{92D8F2C8-D40B-46BA-A18D-C9BAC5D25077}"/>
          </ac:spMkLst>
        </pc:spChg>
        <pc:picChg chg="add mod">
          <ac:chgData name="Weifeng Xu" userId="e7aed605-a3dd-4d5a-a692-a87037af107b" providerId="ADAL" clId="{38C0388A-6B20-4E10-AB29-C10F85EBBB2E}" dt="2021-03-19T14:11:37.805" v="281" actId="1076"/>
          <ac:picMkLst>
            <pc:docMk/>
            <pc:sldMk cId="3028288411" sldId="305"/>
            <ac:picMk id="4" creationId="{3C34B9AC-008F-4D5C-A2D2-01DAF0EC0947}"/>
          </ac:picMkLst>
        </pc:picChg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  <pc:spChg chg="del">
          <ac:chgData name="Weifeng Xu" userId="e7aed605-a3dd-4d5a-a692-a87037af107b" providerId="ADAL" clId="{38C0388A-6B20-4E10-AB29-C10F85EBBB2E}" dt="2021-03-19T14:14:50.457" v="288" actId="700"/>
          <ac:spMkLst>
            <pc:docMk/>
            <pc:sldMk cId="64038938" sldId="306"/>
            <ac:spMk id="2" creationId="{2D3D285F-FC94-44B0-AF43-A373E35D2ECE}"/>
          </ac:spMkLst>
        </pc:spChg>
        <pc:spChg chg="add mod">
          <ac:chgData name="Weifeng Xu" userId="e7aed605-a3dd-4d5a-a692-a87037af107b" providerId="ADAL" clId="{38C0388A-6B20-4E10-AB29-C10F85EBBB2E}" dt="2021-03-19T14:15:46.781" v="299" actId="1076"/>
          <ac:spMkLst>
            <pc:docMk/>
            <pc:sldMk cId="64038938" sldId="306"/>
            <ac:spMk id="6" creationId="{FB721F81-2502-4277-A000-8C68BF6E3D08}"/>
          </ac:spMkLst>
        </pc:spChg>
        <pc:spChg chg="add mod">
          <ac:chgData name="Weifeng Xu" userId="e7aed605-a3dd-4d5a-a692-a87037af107b" providerId="ADAL" clId="{38C0388A-6B20-4E10-AB29-C10F85EBBB2E}" dt="2021-03-19T14:17:25.612" v="341" actId="14100"/>
          <ac:spMkLst>
            <pc:docMk/>
            <pc:sldMk cId="64038938" sldId="306"/>
            <ac:spMk id="7" creationId="{4FD5AF55-DB23-44D7-A9DF-3C4F65C930E2}"/>
          </ac:spMkLst>
        </pc:spChg>
        <pc:spChg chg="add mod">
          <ac:chgData name="Weifeng Xu" userId="e7aed605-a3dd-4d5a-a692-a87037af107b" providerId="ADAL" clId="{38C0388A-6B20-4E10-AB29-C10F85EBBB2E}" dt="2021-03-19T14:18:06.887" v="366" actId="108"/>
          <ac:spMkLst>
            <pc:docMk/>
            <pc:sldMk cId="64038938" sldId="306"/>
            <ac:spMk id="8" creationId="{7F151ADF-621A-44BF-A044-98E536A30851}"/>
          </ac:spMkLst>
        </pc:spChg>
        <pc:picChg chg="add mod">
          <ac:chgData name="Weifeng Xu" userId="e7aed605-a3dd-4d5a-a692-a87037af107b" providerId="ADAL" clId="{38C0388A-6B20-4E10-AB29-C10F85EBBB2E}" dt="2021-03-19T14:16:39.681" v="330" actId="1035"/>
          <ac:picMkLst>
            <pc:docMk/>
            <pc:sldMk cId="64038938" sldId="306"/>
            <ac:picMk id="4" creationId="{D13661E4-A9BA-473C-BCA7-F2FC3860604E}"/>
          </ac:picMkLst>
        </pc:picChg>
        <pc:picChg chg="add mod">
          <ac:chgData name="Weifeng Xu" userId="e7aed605-a3dd-4d5a-a692-a87037af107b" providerId="ADAL" clId="{38C0388A-6B20-4E10-AB29-C10F85EBBB2E}" dt="2021-03-19T14:15:42.425" v="298" actId="1076"/>
          <ac:picMkLst>
            <pc:docMk/>
            <pc:sldMk cId="64038938" sldId="306"/>
            <ac:picMk id="5" creationId="{F8627C4A-59BF-4486-9503-E483C7AE2F9F}"/>
          </ac:picMkLst>
        </pc:picChg>
      </pc:sldChg>
    </pc:docChg>
  </pc:docChgLst>
  <pc:docChgLst>
    <pc:chgData name="Harleen Kaur" userId="S::id65ns02@ubalt.edu::9f7fc1d6-ab67-473f-ba46-e98f6ce2049b" providerId="AD" clId="Web-{64CF80C3-A892-56E3-82B2-03CB441C39F5}"/>
    <pc:docChg chg="addSld delSld modSld sldOrd">
      <pc:chgData name="Harleen Kaur" userId="S::id65ns02@ubalt.edu::9f7fc1d6-ab67-473f-ba46-e98f6ce2049b" providerId="AD" clId="Web-{64CF80C3-A892-56E3-82B2-03CB441C39F5}" dt="2021-06-29T19:44:18.534" v="1601" actId="14100"/>
      <pc:docMkLst>
        <pc:docMk/>
      </pc:docMkLst>
      <pc:sldChg chg="addSp delSp modSp">
        <pc:chgData name="Harleen Kaur" userId="S::id65ns02@ubalt.edu::9f7fc1d6-ab67-473f-ba46-e98f6ce2049b" providerId="AD" clId="Web-{64CF80C3-A892-56E3-82B2-03CB441C39F5}" dt="2021-06-29T02:16:54.373" v="348" actId="20577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64CF80C3-A892-56E3-82B2-03CB441C39F5}" dt="2021-06-29T02:15:14.601" v="319" actId="1076"/>
          <ac:spMkLst>
            <pc:docMk/>
            <pc:sldMk cId="2020629071" sldId="362"/>
            <ac:spMk id="2" creationId="{B772D0ED-49E1-4141-9AC6-BE6F1DF0F124}"/>
          </ac:spMkLst>
        </pc:spChg>
        <pc:spChg chg="mod">
          <ac:chgData name="Harleen Kaur" userId="S::id65ns02@ubalt.edu::9f7fc1d6-ab67-473f-ba46-e98f6ce2049b" providerId="AD" clId="Web-{64CF80C3-A892-56E3-82B2-03CB441C39F5}" dt="2021-06-29T02:14:58.756" v="316" actId="1076"/>
          <ac:spMkLst>
            <pc:docMk/>
            <pc:sldMk cId="2020629071" sldId="362"/>
            <ac:spMk id="6" creationId="{1FC023AB-3C41-4E53-8A1F-4711B0D50E00}"/>
          </ac:spMkLst>
        </pc:spChg>
        <pc:spChg chg="mod">
          <ac:chgData name="Harleen Kaur" userId="S::id65ns02@ubalt.edu::9f7fc1d6-ab67-473f-ba46-e98f6ce2049b" providerId="AD" clId="Web-{64CF80C3-A892-56E3-82B2-03CB441C39F5}" dt="2021-06-29T02:15:33.697" v="323" actId="1076"/>
          <ac:spMkLst>
            <pc:docMk/>
            <pc:sldMk cId="2020629071" sldId="362"/>
            <ac:spMk id="8" creationId="{AC34C89D-67DB-4E0B-8D9E-C43024788BDC}"/>
          </ac:spMkLst>
        </pc:spChg>
        <pc:spChg chg="add mod">
          <ac:chgData name="Harleen Kaur" userId="S::id65ns02@ubalt.edu::9f7fc1d6-ab67-473f-ba46-e98f6ce2049b" providerId="AD" clId="Web-{64CF80C3-A892-56E3-82B2-03CB441C39F5}" dt="2021-06-29T02:16:23.497" v="336" actId="20577"/>
          <ac:spMkLst>
            <pc:docMk/>
            <pc:sldMk cId="2020629071" sldId="362"/>
            <ac:spMk id="9" creationId="{063FE1E7-D6AE-4B77-9A41-1958E0C9FDC6}"/>
          </ac:spMkLst>
        </pc:spChg>
        <pc:spChg chg="add del mod">
          <ac:chgData name="Harleen Kaur" userId="S::id65ns02@ubalt.edu::9f7fc1d6-ab67-473f-ba46-e98f6ce2049b" providerId="AD" clId="Web-{64CF80C3-A892-56E3-82B2-03CB441C39F5}" dt="2021-06-29T02:16:34.216" v="340"/>
          <ac:spMkLst>
            <pc:docMk/>
            <pc:sldMk cId="2020629071" sldId="362"/>
            <ac:spMk id="10" creationId="{29F49382-7F4F-4C38-92E9-C7852913CBD1}"/>
          </ac:spMkLst>
        </pc:spChg>
        <pc:spChg chg="add mod">
          <ac:chgData name="Harleen Kaur" userId="S::id65ns02@ubalt.edu::9f7fc1d6-ab67-473f-ba46-e98f6ce2049b" providerId="AD" clId="Web-{64CF80C3-A892-56E3-82B2-03CB441C39F5}" dt="2021-06-29T02:16:54.373" v="348" actId="20577"/>
          <ac:spMkLst>
            <pc:docMk/>
            <pc:sldMk cId="2020629071" sldId="362"/>
            <ac:spMk id="11" creationId="{58E961A4-D610-4DD8-AD89-C7F819FD15D6}"/>
          </ac:spMkLst>
        </pc:spChg>
        <pc:spChg chg="mod">
          <ac:chgData name="Harleen Kaur" userId="S::id65ns02@ubalt.edu::9f7fc1d6-ab67-473f-ba46-e98f6ce2049b" providerId="AD" clId="Web-{64CF80C3-A892-56E3-82B2-03CB441C39F5}" dt="2021-06-29T02:16:12.574" v="329" actId="1076"/>
          <ac:spMkLst>
            <pc:docMk/>
            <pc:sldMk cId="2020629071" sldId="362"/>
            <ac:spMk id="13" creationId="{C499109D-87E5-41C1-ADDC-5DAF14C4566A}"/>
          </ac:spMkLst>
        </pc:spChg>
        <pc:picChg chg="mod">
          <ac:chgData name="Harleen Kaur" userId="S::id65ns02@ubalt.edu::9f7fc1d6-ab67-473f-ba46-e98f6ce2049b" providerId="AD" clId="Web-{64CF80C3-A892-56E3-82B2-03CB441C39F5}" dt="2021-06-29T02:15:07.804" v="318" actId="1076"/>
          <ac:picMkLst>
            <pc:docMk/>
            <pc:sldMk cId="2020629071" sldId="362"/>
            <ac:picMk id="3" creationId="{D5C79EA8-A8CE-4482-9193-0068CF117428}"/>
          </ac:picMkLst>
        </pc:picChg>
        <pc:picChg chg="mod">
          <ac:chgData name="Harleen Kaur" userId="S::id65ns02@ubalt.edu::9f7fc1d6-ab67-473f-ba46-e98f6ce2049b" providerId="AD" clId="Web-{64CF80C3-A892-56E3-82B2-03CB441C39F5}" dt="2021-06-29T02:15:43.447" v="324" actId="1076"/>
          <ac:picMkLst>
            <pc:docMk/>
            <pc:sldMk cId="2020629071" sldId="362"/>
            <ac:picMk id="5" creationId="{149000EA-F124-43D8-A4A6-97CC3EED18EF}"/>
          </ac:picMkLst>
        </pc:picChg>
        <pc:picChg chg="mod">
          <ac:chgData name="Harleen Kaur" userId="S::id65ns02@ubalt.edu::9f7fc1d6-ab67-473f-ba46-e98f6ce2049b" providerId="AD" clId="Web-{64CF80C3-A892-56E3-82B2-03CB441C39F5}" dt="2021-06-29T02:15:28.072" v="322" actId="1076"/>
          <ac:picMkLst>
            <pc:docMk/>
            <pc:sldMk cId="2020629071" sldId="362"/>
            <ac:picMk id="7" creationId="{ACF4B76F-DF19-432A-B57D-2B1E1D091980}"/>
          </ac:picMkLst>
        </pc:picChg>
      </pc:sldChg>
      <pc:sldChg chg="addSp delSp modSp">
        <pc:chgData name="Harleen Kaur" userId="S::id65ns02@ubalt.edu::9f7fc1d6-ab67-473f-ba46-e98f6ce2049b" providerId="AD" clId="Web-{64CF80C3-A892-56E3-82B2-03CB441C39F5}" dt="2021-06-29T19:38:27.852" v="1490" actId="14100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64CF80C3-A892-56E3-82B2-03CB441C39F5}" dt="2021-06-29T18:19:33.425" v="834" actId="20577"/>
          <ac:spMkLst>
            <pc:docMk/>
            <pc:sldMk cId="4098661029" sldId="363"/>
            <ac:spMk id="2" creationId="{04846115-D091-423E-AE4E-04BCA058EA6F}"/>
          </ac:spMkLst>
        </pc:spChg>
        <pc:spChg chg="del">
          <ac:chgData name="Harleen Kaur" userId="S::id65ns02@ubalt.edu::9f7fc1d6-ab67-473f-ba46-e98f6ce2049b" providerId="AD" clId="Web-{64CF80C3-A892-56E3-82B2-03CB441C39F5}" dt="2021-06-29T18:22:39.086" v="854"/>
          <ac:spMkLst>
            <pc:docMk/>
            <pc:sldMk cId="4098661029" sldId="363"/>
            <ac:spMk id="4" creationId="{2BFE5CF9-81B8-4449-B772-EAA5B8FADC4D}"/>
          </ac:spMkLst>
        </pc:spChg>
        <pc:spChg chg="del">
          <ac:chgData name="Harleen Kaur" userId="S::id65ns02@ubalt.edu::9f7fc1d6-ab67-473f-ba46-e98f6ce2049b" providerId="AD" clId="Web-{64CF80C3-A892-56E3-82B2-03CB441C39F5}" dt="2021-06-29T18:19:54.004" v="835"/>
          <ac:spMkLst>
            <pc:docMk/>
            <pc:sldMk cId="4098661029" sldId="363"/>
            <ac:spMk id="7" creationId="{CC1D3C03-4CF2-4F11-AC4A-79FE2B5092FC}"/>
          </ac:spMkLst>
        </pc:spChg>
        <pc:spChg chg="del">
          <ac:chgData name="Harleen Kaur" userId="S::id65ns02@ubalt.edu::9f7fc1d6-ab67-473f-ba46-e98f6ce2049b" providerId="AD" clId="Web-{64CF80C3-A892-56E3-82B2-03CB441C39F5}" dt="2021-06-29T18:20:42.411" v="846"/>
          <ac:spMkLst>
            <pc:docMk/>
            <pc:sldMk cId="4098661029" sldId="363"/>
            <ac:spMk id="8" creationId="{152BF781-984C-41DD-8287-6C612D6B148F}"/>
          </ac:spMkLst>
        </pc:spChg>
        <pc:spChg chg="del">
          <ac:chgData name="Harleen Kaur" userId="S::id65ns02@ubalt.edu::9f7fc1d6-ab67-473f-ba46-e98f6ce2049b" providerId="AD" clId="Web-{64CF80C3-A892-56E3-82B2-03CB441C39F5}" dt="2021-06-29T18:20:40.817" v="845"/>
          <ac:spMkLst>
            <pc:docMk/>
            <pc:sldMk cId="4098661029" sldId="363"/>
            <ac:spMk id="9" creationId="{FF3EC570-57F4-4ACA-BBB4-F8722646F627}"/>
          </ac:spMkLst>
        </pc:spChg>
        <pc:spChg chg="del">
          <ac:chgData name="Harleen Kaur" userId="S::id65ns02@ubalt.edu::9f7fc1d6-ab67-473f-ba46-e98f6ce2049b" providerId="AD" clId="Web-{64CF80C3-A892-56E3-82B2-03CB441C39F5}" dt="2021-06-29T18:20:39.005" v="844"/>
          <ac:spMkLst>
            <pc:docMk/>
            <pc:sldMk cId="4098661029" sldId="363"/>
            <ac:spMk id="10" creationId="{C983F783-0FEA-4CC6-B021-D1448AA26855}"/>
          </ac:spMkLst>
        </pc:spChg>
        <pc:spChg chg="del">
          <ac:chgData name="Harleen Kaur" userId="S::id65ns02@ubalt.edu::9f7fc1d6-ab67-473f-ba46-e98f6ce2049b" providerId="AD" clId="Web-{64CF80C3-A892-56E3-82B2-03CB441C39F5}" dt="2021-06-29T18:20:37.380" v="843"/>
          <ac:spMkLst>
            <pc:docMk/>
            <pc:sldMk cId="4098661029" sldId="363"/>
            <ac:spMk id="11" creationId="{DE36250C-C97D-46CD-9B16-6949AAC2A670}"/>
          </ac:spMkLst>
        </pc:spChg>
        <pc:spChg chg="del">
          <ac:chgData name="Harleen Kaur" userId="S::id65ns02@ubalt.edu::9f7fc1d6-ab67-473f-ba46-e98f6ce2049b" providerId="AD" clId="Web-{64CF80C3-A892-56E3-82B2-03CB441C39F5}" dt="2021-06-29T18:20:35.864" v="842"/>
          <ac:spMkLst>
            <pc:docMk/>
            <pc:sldMk cId="4098661029" sldId="363"/>
            <ac:spMk id="12" creationId="{C7283757-1FFF-4946-97A0-7D20BE511EDF}"/>
          </ac:spMkLst>
        </pc:spChg>
        <pc:spChg chg="del">
          <ac:chgData name="Harleen Kaur" userId="S::id65ns02@ubalt.edu::9f7fc1d6-ab67-473f-ba46-e98f6ce2049b" providerId="AD" clId="Web-{64CF80C3-A892-56E3-82B2-03CB441C39F5}" dt="2021-06-29T18:20:34.380" v="841"/>
          <ac:spMkLst>
            <pc:docMk/>
            <pc:sldMk cId="4098661029" sldId="363"/>
            <ac:spMk id="13" creationId="{892BE6D0-9B19-4C4A-BAC0-C80E410C08EC}"/>
          </ac:spMkLst>
        </pc:spChg>
        <pc:spChg chg="del mod">
          <ac:chgData name="Harleen Kaur" userId="S::id65ns02@ubalt.edu::9f7fc1d6-ab67-473f-ba46-e98f6ce2049b" providerId="AD" clId="Web-{64CF80C3-A892-56E3-82B2-03CB441C39F5}" dt="2021-06-29T18:20:31.301" v="840"/>
          <ac:spMkLst>
            <pc:docMk/>
            <pc:sldMk cId="4098661029" sldId="363"/>
            <ac:spMk id="14" creationId="{43ED4D85-0B1E-4C2D-B8C2-FF7CBE1D0CAA}"/>
          </ac:spMkLst>
        </pc:spChg>
        <pc:spChg chg="add mod">
          <ac:chgData name="Harleen Kaur" userId="S::id65ns02@ubalt.edu::9f7fc1d6-ab67-473f-ba46-e98f6ce2049b" providerId="AD" clId="Web-{64CF80C3-A892-56E3-82B2-03CB441C39F5}" dt="2021-06-29T18:23:43.666" v="868" actId="14100"/>
          <ac:spMkLst>
            <pc:docMk/>
            <pc:sldMk cId="4098661029" sldId="363"/>
            <ac:spMk id="17" creationId="{F15EAB34-EE8B-4817-AB64-0B5220272023}"/>
          </ac:spMkLst>
        </pc:spChg>
        <pc:spChg chg="add mod">
          <ac:chgData name="Harleen Kaur" userId="S::id65ns02@ubalt.edu::9f7fc1d6-ab67-473f-ba46-e98f6ce2049b" providerId="AD" clId="Web-{64CF80C3-A892-56E3-82B2-03CB441C39F5}" dt="2021-06-29T18:24:33.293" v="881" actId="14100"/>
          <ac:spMkLst>
            <pc:docMk/>
            <pc:sldMk cId="4098661029" sldId="363"/>
            <ac:spMk id="18" creationId="{925B67E5-CFF1-4769-BBE5-44F4F3F8A351}"/>
          </ac:spMkLst>
        </pc:spChg>
        <pc:spChg chg="add del mod">
          <ac:chgData name="Harleen Kaur" userId="S::id65ns02@ubalt.edu::9f7fc1d6-ab67-473f-ba46-e98f6ce2049b" providerId="AD" clId="Web-{64CF80C3-A892-56E3-82B2-03CB441C39F5}" dt="2021-06-29T18:23:56.651" v="872"/>
          <ac:spMkLst>
            <pc:docMk/>
            <pc:sldMk cId="4098661029" sldId="363"/>
            <ac:spMk id="19" creationId="{C343036D-4363-4944-867B-95264FF7B5C6}"/>
          </ac:spMkLst>
        </pc:spChg>
        <pc:spChg chg="add mod">
          <ac:chgData name="Harleen Kaur" userId="S::id65ns02@ubalt.edu::9f7fc1d6-ab67-473f-ba46-e98f6ce2049b" providerId="AD" clId="Web-{64CF80C3-A892-56E3-82B2-03CB441C39F5}" dt="2021-06-29T18:27:00.468" v="888" actId="14100"/>
          <ac:spMkLst>
            <pc:docMk/>
            <pc:sldMk cId="4098661029" sldId="363"/>
            <ac:spMk id="20" creationId="{9FB494A6-D6F6-4CBA-8B2F-3632A1964DA1}"/>
          </ac:spMkLst>
        </pc:spChg>
        <pc:spChg chg="add mod">
          <ac:chgData name="Harleen Kaur" userId="S::id65ns02@ubalt.edu::9f7fc1d6-ab67-473f-ba46-e98f6ce2049b" providerId="AD" clId="Web-{64CF80C3-A892-56E3-82B2-03CB441C39F5}" dt="2021-06-29T18:27:25.282" v="895" actId="14100"/>
          <ac:spMkLst>
            <pc:docMk/>
            <pc:sldMk cId="4098661029" sldId="363"/>
            <ac:spMk id="21" creationId="{8B71C0FA-E3AC-49C0-AA83-E2571406B0FC}"/>
          </ac:spMkLst>
        </pc:spChg>
        <pc:spChg chg="add mod">
          <ac:chgData name="Harleen Kaur" userId="S::id65ns02@ubalt.edu::9f7fc1d6-ab67-473f-ba46-e98f6ce2049b" providerId="AD" clId="Web-{64CF80C3-A892-56E3-82B2-03CB441C39F5}" dt="2021-06-29T18:28:09.252" v="904" actId="14100"/>
          <ac:spMkLst>
            <pc:docMk/>
            <pc:sldMk cId="4098661029" sldId="363"/>
            <ac:spMk id="22" creationId="{F87CF61B-E053-42D9-9DC8-E3245CB3F4B4}"/>
          </ac:spMkLst>
        </pc:spChg>
        <pc:spChg chg="add mod">
          <ac:chgData name="Harleen Kaur" userId="S::id65ns02@ubalt.edu::9f7fc1d6-ab67-473f-ba46-e98f6ce2049b" providerId="AD" clId="Web-{64CF80C3-A892-56E3-82B2-03CB441C39F5}" dt="2021-06-29T18:31:16.819" v="969" actId="20577"/>
          <ac:spMkLst>
            <pc:docMk/>
            <pc:sldMk cId="4098661029" sldId="363"/>
            <ac:spMk id="23" creationId="{BFD51DEE-BB27-4828-AAC4-86A10F3304B9}"/>
          </ac:spMkLst>
        </pc:spChg>
        <pc:spChg chg="add mod">
          <ac:chgData name="Harleen Kaur" userId="S::id65ns02@ubalt.edu::9f7fc1d6-ab67-473f-ba46-e98f6ce2049b" providerId="AD" clId="Web-{64CF80C3-A892-56E3-82B2-03CB441C39F5}" dt="2021-06-29T19:38:27.852" v="1490" actId="14100"/>
          <ac:spMkLst>
            <pc:docMk/>
            <pc:sldMk cId="4098661029" sldId="363"/>
            <ac:spMk id="24" creationId="{44864359-E3D7-45BB-AD58-AC7A151E306B}"/>
          </ac:spMkLst>
        </pc:spChg>
        <pc:picChg chg="add del mod">
          <ac:chgData name="Harleen Kaur" userId="S::id65ns02@ubalt.edu::9f7fc1d6-ab67-473f-ba46-e98f6ce2049b" providerId="AD" clId="Web-{64CF80C3-A892-56E3-82B2-03CB441C39F5}" dt="2021-06-29T18:22:08.679" v="850"/>
          <ac:picMkLst>
            <pc:docMk/>
            <pc:sldMk cId="4098661029" sldId="363"/>
            <ac:picMk id="3" creationId="{9A2C28B8-04EC-4185-BDF0-20D8E6AC489F}"/>
          </ac:picMkLst>
        </pc:picChg>
        <pc:picChg chg="del mod">
          <ac:chgData name="Harleen Kaur" userId="S::id65ns02@ubalt.edu::9f7fc1d6-ab67-473f-ba46-e98f6ce2049b" providerId="AD" clId="Web-{64CF80C3-A892-56E3-82B2-03CB441C39F5}" dt="2021-06-29T18:20:29.067" v="839"/>
          <ac:picMkLst>
            <pc:docMk/>
            <pc:sldMk cId="4098661029" sldId="363"/>
            <ac:picMk id="6" creationId="{4A61D7B4-3ED7-498E-BACE-A3F23694DFF0}"/>
          </ac:picMkLst>
        </pc:picChg>
        <pc:picChg chg="add del mod">
          <ac:chgData name="Harleen Kaur" userId="S::id65ns02@ubalt.edu::9f7fc1d6-ab67-473f-ba46-e98f6ce2049b" providerId="AD" clId="Web-{64CF80C3-A892-56E3-82B2-03CB441C39F5}" dt="2021-06-29T18:23:00.962" v="856"/>
          <ac:picMkLst>
            <pc:docMk/>
            <pc:sldMk cId="4098661029" sldId="363"/>
            <ac:picMk id="15" creationId="{8FC88C60-156A-4563-A073-29488FC52F40}"/>
          </ac:picMkLst>
        </pc:picChg>
        <pc:picChg chg="add mod">
          <ac:chgData name="Harleen Kaur" userId="S::id65ns02@ubalt.edu::9f7fc1d6-ab67-473f-ba46-e98f6ce2049b" providerId="AD" clId="Web-{64CF80C3-A892-56E3-82B2-03CB441C39F5}" dt="2021-06-29T18:23:11.212" v="860" actId="1076"/>
          <ac:picMkLst>
            <pc:docMk/>
            <pc:sldMk cId="4098661029" sldId="363"/>
            <ac:picMk id="16" creationId="{B846D504-0365-4A56-8893-96AEBE2675F0}"/>
          </ac:picMkLst>
        </pc:picChg>
      </pc:sldChg>
      <pc:sldChg chg="del">
        <pc:chgData name="Harleen Kaur" userId="S::id65ns02@ubalt.edu::9f7fc1d6-ab67-473f-ba46-e98f6ce2049b" providerId="AD" clId="Web-{64CF80C3-A892-56E3-82B2-03CB441C39F5}" dt="2021-06-29T19:00:01.054" v="1216"/>
        <pc:sldMkLst>
          <pc:docMk/>
          <pc:sldMk cId="1393786381" sldId="366"/>
        </pc:sldMkLst>
      </pc:sldChg>
      <pc:sldChg chg="del">
        <pc:chgData name="Harleen Kaur" userId="S::id65ns02@ubalt.edu::9f7fc1d6-ab67-473f-ba46-e98f6ce2049b" providerId="AD" clId="Web-{64CF80C3-A892-56E3-82B2-03CB441C39F5}" dt="2021-06-29T19:11:36.230" v="1311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64CF80C3-A892-56E3-82B2-03CB441C39F5}" dt="2021-06-29T19:29:41.619" v="1463"/>
        <pc:sldMkLst>
          <pc:docMk/>
          <pc:sldMk cId="124931539" sldId="368"/>
        </pc:sldMkLst>
      </pc:sldChg>
      <pc:sldChg chg="del">
        <pc:chgData name="Harleen Kaur" userId="S::id65ns02@ubalt.edu::9f7fc1d6-ab67-473f-ba46-e98f6ce2049b" providerId="AD" clId="Web-{64CF80C3-A892-56E3-82B2-03CB441C39F5}" dt="2021-06-29T19:30:24.964" v="1473"/>
        <pc:sldMkLst>
          <pc:docMk/>
          <pc:sldMk cId="618983" sldId="370"/>
        </pc:sldMkLst>
      </pc:sldChg>
      <pc:sldChg chg="del">
        <pc:chgData name="Harleen Kaur" userId="S::id65ns02@ubalt.edu::9f7fc1d6-ab67-473f-ba46-e98f6ce2049b" providerId="AD" clId="Web-{64CF80C3-A892-56E3-82B2-03CB441C39F5}" dt="2021-06-29T18:46:56.111" v="1084"/>
        <pc:sldMkLst>
          <pc:docMk/>
          <pc:sldMk cId="2147592026" sldId="373"/>
        </pc:sldMkLst>
      </pc:sldChg>
      <pc:sldChg chg="addSp delSp modSp del">
        <pc:chgData name="Harleen Kaur" userId="S::id65ns02@ubalt.edu::9f7fc1d6-ab67-473f-ba46-e98f6ce2049b" providerId="AD" clId="Web-{64CF80C3-A892-56E3-82B2-03CB441C39F5}" dt="2021-06-29T19:29:36.791" v="1462"/>
        <pc:sldMkLst>
          <pc:docMk/>
          <pc:sldMk cId="618152992" sldId="374"/>
        </pc:sldMkLst>
        <pc:spChg chg="add del mod">
          <ac:chgData name="Harleen Kaur" userId="S::id65ns02@ubalt.edu::9f7fc1d6-ab67-473f-ba46-e98f6ce2049b" providerId="AD" clId="Web-{64CF80C3-A892-56E3-82B2-03CB441C39F5}" dt="2021-06-29T19:18:19.538" v="1341"/>
          <ac:spMkLst>
            <pc:docMk/>
            <pc:sldMk cId="618152992" sldId="374"/>
            <ac:spMk id="8" creationId="{FD0A2408-A071-4DD4-822B-A62D30ECE7F1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9T19:35:34.848" v="1478" actId="1076"/>
        <pc:sldMkLst>
          <pc:docMk/>
          <pc:sldMk cId="979769990" sldId="377"/>
        </pc:sldMkLst>
        <pc:spChg chg="mod">
          <ac:chgData name="Harleen Kaur" userId="S::id65ns02@ubalt.edu::9f7fc1d6-ab67-473f-ba46-e98f6ce2049b" providerId="AD" clId="Web-{64CF80C3-A892-56E3-82B2-03CB441C39F5}" dt="2021-06-29T19:35:34.848" v="1478" actId="1076"/>
          <ac:spMkLst>
            <pc:docMk/>
            <pc:sldMk cId="979769990" sldId="377"/>
            <ac:spMk id="4" creationId="{A72F6BB4-C439-463B-89C7-DCFB3229583B}"/>
          </ac:spMkLst>
        </pc:spChg>
      </pc:sldChg>
      <pc:sldChg chg="addSp modSp">
        <pc:chgData name="Harleen Kaur" userId="S::id65ns02@ubalt.edu::9f7fc1d6-ab67-473f-ba46-e98f6ce2049b" providerId="AD" clId="Web-{64CF80C3-A892-56E3-82B2-03CB441C39F5}" dt="2021-06-28T18:25:06.967" v="67" actId="14100"/>
        <pc:sldMkLst>
          <pc:docMk/>
          <pc:sldMk cId="4293835923" sldId="378"/>
        </pc:sldMkLst>
        <pc:spChg chg="add mod">
          <ac:chgData name="Harleen Kaur" userId="S::id65ns02@ubalt.edu::9f7fc1d6-ab67-473f-ba46-e98f6ce2049b" providerId="AD" clId="Web-{64CF80C3-A892-56E3-82B2-03CB441C39F5}" dt="2021-06-28T18:25:06.967" v="67" actId="14100"/>
          <ac:spMkLst>
            <pc:docMk/>
            <pc:sldMk cId="4293835923" sldId="378"/>
            <ac:spMk id="4" creationId="{31BCDAE8-4419-45E0-B331-E76AFEEE612E}"/>
          </ac:spMkLst>
        </pc:spChg>
      </pc:sldChg>
      <pc:sldChg chg="addSp delSp modSp">
        <pc:chgData name="Harleen Kaur" userId="S::id65ns02@ubalt.edu::9f7fc1d6-ab67-473f-ba46-e98f6ce2049b" providerId="AD" clId="Web-{64CF80C3-A892-56E3-82B2-03CB441C39F5}" dt="2021-06-28T18:26:06.499" v="74" actId="14100"/>
        <pc:sldMkLst>
          <pc:docMk/>
          <pc:sldMk cId="4148899360" sldId="379"/>
        </pc:sldMkLst>
        <pc:spChg chg="mod">
          <ac:chgData name="Harleen Kaur" userId="S::id65ns02@ubalt.edu::9f7fc1d6-ab67-473f-ba46-e98f6ce2049b" providerId="AD" clId="Web-{64CF80C3-A892-56E3-82B2-03CB441C39F5}" dt="2021-06-28T18:05:22.435" v="1" actId="1076"/>
          <ac:spMkLst>
            <pc:docMk/>
            <pc:sldMk cId="4148899360" sldId="379"/>
            <ac:spMk id="3" creationId="{CC5E2137-0968-4153-9019-9881304E1CA7}"/>
          </ac:spMkLst>
        </pc:spChg>
        <pc:spChg chg="add mod">
          <ac:chgData name="Harleen Kaur" userId="S::id65ns02@ubalt.edu::9f7fc1d6-ab67-473f-ba46-e98f6ce2049b" providerId="AD" clId="Web-{64CF80C3-A892-56E3-82B2-03CB441C39F5}" dt="2021-06-28T18:15:55.264" v="33" actId="1076"/>
          <ac:spMkLst>
            <pc:docMk/>
            <pc:sldMk cId="4148899360" sldId="379"/>
            <ac:spMk id="4" creationId="{60003691-E28C-40BB-BBD9-665C13FDB852}"/>
          </ac:spMkLst>
        </pc:spChg>
        <pc:spChg chg="add del">
          <ac:chgData name="Harleen Kaur" userId="S::id65ns02@ubalt.edu::9f7fc1d6-ab67-473f-ba46-e98f6ce2049b" providerId="AD" clId="Web-{64CF80C3-A892-56E3-82B2-03CB441C39F5}" dt="2021-06-28T18:05:39.622" v="5"/>
          <ac:spMkLst>
            <pc:docMk/>
            <pc:sldMk cId="4148899360" sldId="379"/>
            <ac:spMk id="6" creationId="{2B2BB26F-447E-4A89-81E2-C71B6C82E233}"/>
          </ac:spMkLst>
        </pc:spChg>
        <pc:spChg chg="add mod">
          <ac:chgData name="Harleen Kaur" userId="S::id65ns02@ubalt.edu::9f7fc1d6-ab67-473f-ba46-e98f6ce2049b" providerId="AD" clId="Web-{64CF80C3-A892-56E3-82B2-03CB441C39F5}" dt="2021-06-28T18:26:06.499" v="74" actId="14100"/>
          <ac:spMkLst>
            <pc:docMk/>
            <pc:sldMk cId="4148899360" sldId="379"/>
            <ac:spMk id="7" creationId="{F506C3D8-38FE-44CB-BA11-7F2808C917F7}"/>
          </ac:spMkLst>
        </pc:spChg>
        <pc:spChg chg="mod">
          <ac:chgData name="Harleen Kaur" userId="S::id65ns02@ubalt.edu::9f7fc1d6-ab67-473f-ba46-e98f6ce2049b" providerId="AD" clId="Web-{64CF80C3-A892-56E3-82B2-03CB441C39F5}" dt="2021-06-28T18:18:21.690" v="39" actId="20577"/>
          <ac:spMkLst>
            <pc:docMk/>
            <pc:sldMk cId="4148899360" sldId="379"/>
            <ac:spMk id="9" creationId="{679CCB7E-888F-414E-913B-55CECD9C2D4D}"/>
          </ac:spMkLst>
        </pc:spChg>
        <pc:spChg chg="mod">
          <ac:chgData name="Harleen Kaur" userId="S::id65ns02@ubalt.edu::9f7fc1d6-ab67-473f-ba46-e98f6ce2049b" providerId="AD" clId="Web-{64CF80C3-A892-56E3-82B2-03CB441C39F5}" dt="2021-06-28T18:16:18.765" v="35" actId="1076"/>
          <ac:spMkLst>
            <pc:docMk/>
            <pc:sldMk cId="4148899360" sldId="379"/>
            <ac:spMk id="20" creationId="{532BF592-AD69-4366-9237-AEF4158217EF}"/>
          </ac:spMkLst>
        </pc:spChg>
        <pc:spChg chg="mod">
          <ac:chgData name="Harleen Kaur" userId="S::id65ns02@ubalt.edu::9f7fc1d6-ab67-473f-ba46-e98f6ce2049b" providerId="AD" clId="Web-{64CF80C3-A892-56E3-82B2-03CB441C39F5}" dt="2021-06-28T18:16:42.094" v="37" actId="1076"/>
          <ac:spMkLst>
            <pc:docMk/>
            <pc:sldMk cId="4148899360" sldId="379"/>
            <ac:spMk id="21" creationId="{FDE34F1C-ABAD-4C8B-BC8E-68141DC3B381}"/>
          </ac:spMkLst>
        </pc:spChg>
        <pc:spChg chg="mod">
          <ac:chgData name="Harleen Kaur" userId="S::id65ns02@ubalt.edu::9f7fc1d6-ab67-473f-ba46-e98f6ce2049b" providerId="AD" clId="Web-{64CF80C3-A892-56E3-82B2-03CB441C39F5}" dt="2021-06-28T18:16:29.609" v="36" actId="1076"/>
          <ac:spMkLst>
            <pc:docMk/>
            <pc:sldMk cId="4148899360" sldId="379"/>
            <ac:spMk id="23" creationId="{11D3770F-0577-4B76-8130-9CB9C89EF745}"/>
          </ac:spMkLst>
        </pc:spChg>
        <pc:spChg chg="mod">
          <ac:chgData name="Harleen Kaur" userId="S::id65ns02@ubalt.edu::9f7fc1d6-ab67-473f-ba46-e98f6ce2049b" providerId="AD" clId="Web-{64CF80C3-A892-56E3-82B2-03CB441C39F5}" dt="2021-06-28T18:16:03.233" v="34" actId="1076"/>
          <ac:spMkLst>
            <pc:docMk/>
            <pc:sldMk cId="4148899360" sldId="379"/>
            <ac:spMk id="24" creationId="{BFB6F797-1E4C-4E40-BED0-01D1F51B0479}"/>
          </ac:spMkLst>
        </pc:spChg>
        <pc:picChg chg="mod">
          <ac:chgData name="Harleen Kaur" userId="S::id65ns02@ubalt.edu::9f7fc1d6-ab67-473f-ba46-e98f6ce2049b" providerId="AD" clId="Web-{64CF80C3-A892-56E3-82B2-03CB441C39F5}" dt="2021-06-28T18:06:45.781" v="28" actId="1076"/>
          <ac:picMkLst>
            <pc:docMk/>
            <pc:sldMk cId="4148899360" sldId="379"/>
            <ac:picMk id="5" creationId="{232CDD55-5E33-4F9C-BCC6-B073648A14A1}"/>
          </ac:picMkLst>
        </pc:picChg>
        <pc:picChg chg="mod">
          <ac:chgData name="Harleen Kaur" userId="S::id65ns02@ubalt.edu::9f7fc1d6-ab67-473f-ba46-e98f6ce2049b" providerId="AD" clId="Web-{64CF80C3-A892-56E3-82B2-03CB441C39F5}" dt="2021-06-28T18:15:49.342" v="32" actId="1076"/>
          <ac:picMkLst>
            <pc:docMk/>
            <pc:sldMk cId="4148899360" sldId="379"/>
            <ac:picMk id="19" creationId="{35DB7AB5-D076-4186-8183-24D35A5FE4D8}"/>
          </ac:picMkLst>
        </pc:picChg>
      </pc:sldChg>
      <pc:sldChg chg="modSp">
        <pc:chgData name="Harleen Kaur" userId="S::id65ns02@ubalt.edu::9f7fc1d6-ab67-473f-ba46-e98f6ce2049b" providerId="AD" clId="Web-{64CF80C3-A892-56E3-82B2-03CB441C39F5}" dt="2021-06-28T18:21:23.586" v="48" actId="20577"/>
        <pc:sldMkLst>
          <pc:docMk/>
          <pc:sldMk cId="2810743782" sldId="383"/>
        </pc:sldMkLst>
        <pc:spChg chg="mod">
          <ac:chgData name="Harleen Kaur" userId="S::id65ns02@ubalt.edu::9f7fc1d6-ab67-473f-ba46-e98f6ce2049b" providerId="AD" clId="Web-{64CF80C3-A892-56E3-82B2-03CB441C39F5}" dt="2021-06-28T18:21:23.586" v="48" actId="20577"/>
          <ac:spMkLst>
            <pc:docMk/>
            <pc:sldMk cId="2810743782" sldId="383"/>
            <ac:spMk id="3" creationId="{06BAA1D9-8901-4866-9F2C-EC2733C7EA47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8T18:21:46.539" v="50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64CF80C3-A892-56E3-82B2-03CB441C39F5}" dt="2021-06-28T18:21:46.539" v="50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9T19:35:14.753" v="1477" actId="20577"/>
        <pc:sldMkLst>
          <pc:docMk/>
          <pc:sldMk cId="3188243652" sldId="386"/>
        </pc:sldMkLst>
        <pc:spChg chg="mod">
          <ac:chgData name="Harleen Kaur" userId="S::id65ns02@ubalt.edu::9f7fc1d6-ab67-473f-ba46-e98f6ce2049b" providerId="AD" clId="Web-{64CF80C3-A892-56E3-82B2-03CB441C39F5}" dt="2021-06-29T19:35:14.753" v="1477" actId="20577"/>
          <ac:spMkLst>
            <pc:docMk/>
            <pc:sldMk cId="3188243652" sldId="386"/>
            <ac:spMk id="3" creationId="{EE640661-5FDB-4729-BEC6-5DCC4C879F07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8T18:22:48.478" v="59" actId="20577"/>
        <pc:sldMkLst>
          <pc:docMk/>
          <pc:sldMk cId="1915093242" sldId="387"/>
        </pc:sldMkLst>
        <pc:spChg chg="mod">
          <ac:chgData name="Harleen Kaur" userId="S::id65ns02@ubalt.edu::9f7fc1d6-ab67-473f-ba46-e98f6ce2049b" providerId="AD" clId="Web-{64CF80C3-A892-56E3-82B2-03CB441C39F5}" dt="2021-06-28T18:22:48.478" v="59" actId="20577"/>
          <ac:spMkLst>
            <pc:docMk/>
            <pc:sldMk cId="1915093242" sldId="387"/>
            <ac:spMk id="3" creationId="{6297DEE8-5EE2-40FC-A721-E542FC1E3A2C}"/>
          </ac:spMkLst>
        </pc:spChg>
        <pc:picChg chg="mod">
          <ac:chgData name="Harleen Kaur" userId="S::id65ns02@ubalt.edu::9f7fc1d6-ab67-473f-ba46-e98f6ce2049b" providerId="AD" clId="Web-{64CF80C3-A892-56E3-82B2-03CB441C39F5}" dt="2021-06-28T18:22:27.353" v="55" actId="1076"/>
          <ac:picMkLst>
            <pc:docMk/>
            <pc:sldMk cId="1915093242" sldId="387"/>
            <ac:picMk id="5" creationId="{FBA04D8C-3A3D-4E85-A378-DB46B5ED4A82}"/>
          </ac:picMkLst>
        </pc:picChg>
      </pc:sldChg>
      <pc:sldChg chg="addSp modSp">
        <pc:chgData name="Harleen Kaur" userId="S::id65ns02@ubalt.edu::9f7fc1d6-ab67-473f-ba46-e98f6ce2049b" providerId="AD" clId="Web-{64CF80C3-A892-56E3-82B2-03CB441C39F5}" dt="2021-06-29T19:36:23.865" v="1483" actId="1076"/>
        <pc:sldMkLst>
          <pc:docMk/>
          <pc:sldMk cId="2008758297" sldId="389"/>
        </pc:sldMkLst>
        <pc:spChg chg="add mod">
          <ac:chgData name="Harleen Kaur" userId="S::id65ns02@ubalt.edu::9f7fc1d6-ab67-473f-ba46-e98f6ce2049b" providerId="AD" clId="Web-{64CF80C3-A892-56E3-82B2-03CB441C39F5}" dt="2021-06-29T19:36:23.865" v="1483" actId="1076"/>
          <ac:spMkLst>
            <pc:docMk/>
            <pc:sldMk cId="2008758297" sldId="389"/>
            <ac:spMk id="4" creationId="{BF21DDDA-AEC1-404E-BA85-0062C2E264AA}"/>
          </ac:spMkLst>
        </pc:spChg>
      </pc:sldChg>
      <pc:sldChg chg="addSp modSp">
        <pc:chgData name="Harleen Kaur" userId="S::id65ns02@ubalt.edu::9f7fc1d6-ab67-473f-ba46-e98f6ce2049b" providerId="AD" clId="Web-{64CF80C3-A892-56E3-82B2-03CB441C39F5}" dt="2021-06-28T18:27:26.095" v="83" actId="14100"/>
        <pc:sldMkLst>
          <pc:docMk/>
          <pc:sldMk cId="4104176517" sldId="391"/>
        </pc:sldMkLst>
        <pc:spChg chg="add mod">
          <ac:chgData name="Harleen Kaur" userId="S::id65ns02@ubalt.edu::9f7fc1d6-ab67-473f-ba46-e98f6ce2049b" providerId="AD" clId="Web-{64CF80C3-A892-56E3-82B2-03CB441C39F5}" dt="2021-06-28T18:27:26.095" v="83" actId="14100"/>
          <ac:spMkLst>
            <pc:docMk/>
            <pc:sldMk cId="4104176517" sldId="391"/>
            <ac:spMk id="4" creationId="{6D5B9BEB-C762-4CA7-A8E7-C65019261760}"/>
          </ac:spMkLst>
        </pc:spChg>
        <pc:picChg chg="mod">
          <ac:chgData name="Harleen Kaur" userId="S::id65ns02@ubalt.edu::9f7fc1d6-ab67-473f-ba46-e98f6ce2049b" providerId="AD" clId="Web-{64CF80C3-A892-56E3-82B2-03CB441C39F5}" dt="2021-06-28T18:27:05.860" v="81" actId="1076"/>
          <ac:picMkLst>
            <pc:docMk/>
            <pc:sldMk cId="4104176517" sldId="391"/>
            <ac:picMk id="7" creationId="{50BCB4BD-3A2E-4F38-A06B-2D8BEA6F649D}"/>
          </ac:picMkLst>
        </pc:picChg>
      </pc:sldChg>
      <pc:sldChg chg="modSp">
        <pc:chgData name="Harleen Kaur" userId="S::id65ns02@ubalt.edu::9f7fc1d6-ab67-473f-ba46-e98f6ce2049b" providerId="AD" clId="Web-{64CF80C3-A892-56E3-82B2-03CB441C39F5}" dt="2021-06-29T02:32:12.876" v="498" actId="20577"/>
        <pc:sldMkLst>
          <pc:docMk/>
          <pc:sldMk cId="3856163379" sldId="394"/>
        </pc:sldMkLst>
        <pc:spChg chg="mod">
          <ac:chgData name="Harleen Kaur" userId="S::id65ns02@ubalt.edu::9f7fc1d6-ab67-473f-ba46-e98f6ce2049b" providerId="AD" clId="Web-{64CF80C3-A892-56E3-82B2-03CB441C39F5}" dt="2021-06-29T02:32:12.876" v="498" actId="20577"/>
          <ac:spMkLst>
            <pc:docMk/>
            <pc:sldMk cId="3856163379" sldId="394"/>
            <ac:spMk id="3" creationId="{C96FCC07-49D9-4612-8B57-331D296CB7C6}"/>
          </ac:spMkLst>
        </pc:spChg>
      </pc:sldChg>
      <pc:sldChg chg="addSp delSp modSp">
        <pc:chgData name="Harleen Kaur" userId="S::id65ns02@ubalt.edu::9f7fc1d6-ab67-473f-ba46-e98f6ce2049b" providerId="AD" clId="Web-{64CF80C3-A892-56E3-82B2-03CB441C39F5}" dt="2021-06-29T19:44:18.534" v="1601" actId="14100"/>
        <pc:sldMkLst>
          <pc:docMk/>
          <pc:sldMk cId="3523215299" sldId="395"/>
        </pc:sldMkLst>
        <pc:spChg chg="del">
          <ac:chgData name="Harleen Kaur" userId="S::id65ns02@ubalt.edu::9f7fc1d6-ab67-473f-ba46-e98f6ce2049b" providerId="AD" clId="Web-{64CF80C3-A892-56E3-82B2-03CB441C39F5}" dt="2021-06-29T02:51:17.911" v="579"/>
          <ac:spMkLst>
            <pc:docMk/>
            <pc:sldMk cId="3523215299" sldId="395"/>
            <ac:spMk id="5" creationId="{3B35E2F8-BD69-4FA0-B8F8-7ED56A2D2400}"/>
          </ac:spMkLst>
        </pc:spChg>
        <pc:spChg chg="del">
          <ac:chgData name="Harleen Kaur" userId="S::id65ns02@ubalt.edu::9f7fc1d6-ab67-473f-ba46-e98f6ce2049b" providerId="AD" clId="Web-{64CF80C3-A892-56E3-82B2-03CB441C39F5}" dt="2021-06-29T02:51:21.068" v="580"/>
          <ac:spMkLst>
            <pc:docMk/>
            <pc:sldMk cId="3523215299" sldId="395"/>
            <ac:spMk id="7" creationId="{62AD72F3-898D-4CCB-B26B-355465A89C04}"/>
          </ac:spMkLst>
        </pc:spChg>
        <pc:spChg chg="add mod">
          <ac:chgData name="Harleen Kaur" userId="S::id65ns02@ubalt.edu::9f7fc1d6-ab67-473f-ba46-e98f6ce2049b" providerId="AD" clId="Web-{64CF80C3-A892-56E3-82B2-03CB441C39F5}" dt="2021-06-29T19:44:18.534" v="1601" actId="14100"/>
          <ac:spMkLst>
            <pc:docMk/>
            <pc:sldMk cId="3523215299" sldId="395"/>
            <ac:spMk id="8" creationId="{016F385A-3E25-44D2-B72D-9F5D8EE6C80E}"/>
          </ac:spMkLst>
        </pc:spChg>
        <pc:spChg chg="add mod">
          <ac:chgData name="Harleen Kaur" userId="S::id65ns02@ubalt.edu::9f7fc1d6-ab67-473f-ba46-e98f6ce2049b" providerId="AD" clId="Web-{64CF80C3-A892-56E3-82B2-03CB441C39F5}" dt="2021-06-29T02:53:00.604" v="594" actId="1076"/>
          <ac:spMkLst>
            <pc:docMk/>
            <pc:sldMk cId="3523215299" sldId="395"/>
            <ac:spMk id="9" creationId="{BE657089-AE37-492C-8A91-75F79CF288C0}"/>
          </ac:spMkLst>
        </pc:spChg>
        <pc:picChg chg="del">
          <ac:chgData name="Harleen Kaur" userId="S::id65ns02@ubalt.edu::9f7fc1d6-ab67-473f-ba46-e98f6ce2049b" providerId="AD" clId="Web-{64CF80C3-A892-56E3-82B2-03CB441C39F5}" dt="2021-06-29T02:51:13.208" v="578"/>
          <ac:picMkLst>
            <pc:docMk/>
            <pc:sldMk cId="3523215299" sldId="395"/>
            <ac:picMk id="4" creationId="{44A1BC4A-791D-4DB4-9341-2312B153A9B4}"/>
          </ac:picMkLst>
        </pc:picChg>
        <pc:picChg chg="add mod">
          <ac:chgData name="Harleen Kaur" userId="S::id65ns02@ubalt.edu::9f7fc1d6-ab67-473f-ba46-e98f6ce2049b" providerId="AD" clId="Web-{64CF80C3-A892-56E3-82B2-03CB441C39F5}" dt="2021-06-29T02:51:34.193" v="583" actId="14100"/>
          <ac:picMkLst>
            <pc:docMk/>
            <pc:sldMk cId="3523215299" sldId="395"/>
            <ac:picMk id="6" creationId="{AE3CAE28-5CED-4546-A004-1AEC7E7DA353}"/>
          </ac:picMkLst>
        </pc:picChg>
      </pc:sldChg>
      <pc:sldChg chg="modSp">
        <pc:chgData name="Harleen Kaur" userId="S::id65ns02@ubalt.edu::9f7fc1d6-ab67-473f-ba46-e98f6ce2049b" providerId="AD" clId="Web-{64CF80C3-A892-56E3-82B2-03CB441C39F5}" dt="2021-06-28T18:48:08.223" v="147" actId="20577"/>
        <pc:sldMkLst>
          <pc:docMk/>
          <pc:sldMk cId="3010338886" sldId="396"/>
        </pc:sldMkLst>
        <pc:spChg chg="mod">
          <ac:chgData name="Harleen Kaur" userId="S::id65ns02@ubalt.edu::9f7fc1d6-ab67-473f-ba46-e98f6ce2049b" providerId="AD" clId="Web-{64CF80C3-A892-56E3-82B2-03CB441C39F5}" dt="2021-06-28T18:48:08.223" v="147" actId="20577"/>
          <ac:spMkLst>
            <pc:docMk/>
            <pc:sldMk cId="3010338886" sldId="396"/>
            <ac:spMk id="3" creationId="{81D66B47-A5F7-4F22-ADFE-0E12BDF4C8A6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9T18:31:36.898" v="971" actId="20577"/>
        <pc:sldMkLst>
          <pc:docMk/>
          <pc:sldMk cId="1525666079" sldId="397"/>
        </pc:sldMkLst>
        <pc:spChg chg="mod">
          <ac:chgData name="Harleen Kaur" userId="S::id65ns02@ubalt.edu::9f7fc1d6-ab67-473f-ba46-e98f6ce2049b" providerId="AD" clId="Web-{64CF80C3-A892-56E3-82B2-03CB441C39F5}" dt="2021-06-29T18:31:36.898" v="971" actId="20577"/>
          <ac:spMkLst>
            <pc:docMk/>
            <pc:sldMk cId="1525666079" sldId="397"/>
            <ac:spMk id="15" creationId="{96DA6D67-460E-4253-B864-626BEE24F3BA}"/>
          </ac:spMkLst>
        </pc:spChg>
      </pc:sldChg>
      <pc:sldChg chg="modSp">
        <pc:chgData name="Harleen Kaur" userId="S::id65ns02@ubalt.edu::9f7fc1d6-ab67-473f-ba46-e98f6ce2049b" providerId="AD" clId="Web-{64CF80C3-A892-56E3-82B2-03CB441C39F5}" dt="2021-06-29T18:53:55.388" v="1179" actId="20577"/>
        <pc:sldMkLst>
          <pc:docMk/>
          <pc:sldMk cId="270977072" sldId="398"/>
        </pc:sldMkLst>
        <pc:spChg chg="mod">
          <ac:chgData name="Harleen Kaur" userId="S::id65ns02@ubalt.edu::9f7fc1d6-ab67-473f-ba46-e98f6ce2049b" providerId="AD" clId="Web-{64CF80C3-A892-56E3-82B2-03CB441C39F5}" dt="2021-06-29T18:53:55.388" v="1179" actId="20577"/>
          <ac:spMkLst>
            <pc:docMk/>
            <pc:sldMk cId="270977072" sldId="398"/>
            <ac:spMk id="5" creationId="{F476685B-9F0B-4DB0-96FF-318248791647}"/>
          </ac:spMkLst>
        </pc:spChg>
        <pc:spChg chg="mod">
          <ac:chgData name="Harleen Kaur" userId="S::id65ns02@ubalt.edu::9f7fc1d6-ab67-473f-ba46-e98f6ce2049b" providerId="AD" clId="Web-{64CF80C3-A892-56E3-82B2-03CB441C39F5}" dt="2021-06-29T18:32:25.399" v="981" actId="1076"/>
          <ac:spMkLst>
            <pc:docMk/>
            <pc:sldMk cId="270977072" sldId="398"/>
            <ac:spMk id="6" creationId="{DAE8EC1F-5BCD-4F72-AB68-24DE65CF0161}"/>
          </ac:spMkLst>
        </pc:spChg>
        <pc:spChg chg="mod">
          <ac:chgData name="Harleen Kaur" userId="S::id65ns02@ubalt.edu::9f7fc1d6-ab67-473f-ba46-e98f6ce2049b" providerId="AD" clId="Web-{64CF80C3-A892-56E3-82B2-03CB441C39F5}" dt="2021-06-29T18:32:29.696" v="982" actId="1076"/>
          <ac:spMkLst>
            <pc:docMk/>
            <pc:sldMk cId="270977072" sldId="398"/>
            <ac:spMk id="8" creationId="{8B0D9C09-F3CC-4DFB-B9B9-DF5A94646BEA}"/>
          </ac:spMkLst>
        </pc:spChg>
        <pc:picChg chg="mod">
          <ac:chgData name="Harleen Kaur" userId="S::id65ns02@ubalt.edu::9f7fc1d6-ab67-473f-ba46-e98f6ce2049b" providerId="AD" clId="Web-{64CF80C3-A892-56E3-82B2-03CB441C39F5}" dt="2021-06-29T18:32:21.243" v="980" actId="14100"/>
          <ac:picMkLst>
            <pc:docMk/>
            <pc:sldMk cId="270977072" sldId="398"/>
            <ac:picMk id="4" creationId="{37F3B8BF-D13A-4438-A7D2-1A1DCB3F5BBE}"/>
          </ac:picMkLst>
        </pc:picChg>
      </pc:sldChg>
      <pc:sldChg chg="modSp new">
        <pc:chgData name="Harleen Kaur" userId="S::id65ns02@ubalt.edu::9f7fc1d6-ab67-473f-ba46-e98f6ce2049b" providerId="AD" clId="Web-{64CF80C3-A892-56E3-82B2-03CB441C39F5}" dt="2021-06-28T18:42:25.385" v="144" actId="20577"/>
        <pc:sldMkLst>
          <pc:docMk/>
          <pc:sldMk cId="2537449008" sldId="399"/>
        </pc:sldMkLst>
        <pc:spChg chg="mod">
          <ac:chgData name="Harleen Kaur" userId="S::id65ns02@ubalt.edu::9f7fc1d6-ab67-473f-ba46-e98f6ce2049b" providerId="AD" clId="Web-{64CF80C3-A892-56E3-82B2-03CB441C39F5}" dt="2021-06-28T18:42:25.385" v="144" actId="20577"/>
          <ac:spMkLst>
            <pc:docMk/>
            <pc:sldMk cId="2537449008" sldId="399"/>
            <ac:spMk id="2" creationId="{559BF57E-DA0F-4AD6-9D52-3D01818A0C0E}"/>
          </ac:spMkLst>
        </pc:spChg>
        <pc:spChg chg="mod">
          <ac:chgData name="Harleen Kaur" userId="S::id65ns02@ubalt.edu::9f7fc1d6-ab67-473f-ba46-e98f6ce2049b" providerId="AD" clId="Web-{64CF80C3-A892-56E3-82B2-03CB441C39F5}" dt="2021-06-28T18:38:36.098" v="136" actId="20577"/>
          <ac:spMkLst>
            <pc:docMk/>
            <pc:sldMk cId="2537449008" sldId="399"/>
            <ac:spMk id="3" creationId="{A27D5D31-545A-4298-BA97-D260EC3289A5}"/>
          </ac:spMkLst>
        </pc:spChg>
      </pc:sldChg>
      <pc:sldChg chg="new del">
        <pc:chgData name="Harleen Kaur" userId="S::id65ns02@ubalt.edu::9f7fc1d6-ab67-473f-ba46-e98f6ce2049b" providerId="AD" clId="Web-{64CF80C3-A892-56E3-82B2-03CB441C39F5}" dt="2021-06-28T19:32:28.357" v="149"/>
        <pc:sldMkLst>
          <pc:docMk/>
          <pc:sldMk cId="873172150" sldId="400"/>
        </pc:sldMkLst>
      </pc:sldChg>
      <pc:sldChg chg="modSp new">
        <pc:chgData name="Harleen Kaur" userId="S::id65ns02@ubalt.edu::9f7fc1d6-ab67-473f-ba46-e98f6ce2049b" providerId="AD" clId="Web-{64CF80C3-A892-56E3-82B2-03CB441C39F5}" dt="2021-06-29T18:14:55.964" v="723" actId="20577"/>
        <pc:sldMkLst>
          <pc:docMk/>
          <pc:sldMk cId="2012814527" sldId="400"/>
        </pc:sldMkLst>
        <pc:spChg chg="mod">
          <ac:chgData name="Harleen Kaur" userId="S::id65ns02@ubalt.edu::9f7fc1d6-ab67-473f-ba46-e98f6ce2049b" providerId="AD" clId="Web-{64CF80C3-A892-56E3-82B2-03CB441C39F5}" dt="2021-06-29T02:09:38.736" v="244" actId="20577"/>
          <ac:spMkLst>
            <pc:docMk/>
            <pc:sldMk cId="2012814527" sldId="400"/>
            <ac:spMk id="2" creationId="{421776C6-B915-4AB0-B2C5-22DA392CD37B}"/>
          </ac:spMkLst>
        </pc:spChg>
        <pc:spChg chg="mod">
          <ac:chgData name="Harleen Kaur" userId="S::id65ns02@ubalt.edu::9f7fc1d6-ab67-473f-ba46-e98f6ce2049b" providerId="AD" clId="Web-{64CF80C3-A892-56E3-82B2-03CB441C39F5}" dt="2021-06-29T18:14:55.964" v="723" actId="20577"/>
          <ac:spMkLst>
            <pc:docMk/>
            <pc:sldMk cId="2012814527" sldId="400"/>
            <ac:spMk id="3" creationId="{816ABCE9-6940-4ADA-A116-4B2918366C7A}"/>
          </ac:spMkLst>
        </pc:spChg>
      </pc:sldChg>
      <pc:sldChg chg="addSp delSp modSp new modNotes">
        <pc:chgData name="Harleen Kaur" userId="S::id65ns02@ubalt.edu::9f7fc1d6-ab67-473f-ba46-e98f6ce2049b" providerId="AD" clId="Web-{64CF80C3-A892-56E3-82B2-03CB441C39F5}" dt="2021-06-29T02:38:10.588" v="543"/>
        <pc:sldMkLst>
          <pc:docMk/>
          <pc:sldMk cId="1318968879" sldId="401"/>
        </pc:sldMkLst>
        <pc:spChg chg="mod">
          <ac:chgData name="Harleen Kaur" userId="S::id65ns02@ubalt.edu::9f7fc1d6-ab67-473f-ba46-e98f6ce2049b" providerId="AD" clId="Web-{64CF80C3-A892-56E3-82B2-03CB441C39F5}" dt="2021-06-29T02:18:00.221" v="351" actId="20577"/>
          <ac:spMkLst>
            <pc:docMk/>
            <pc:sldMk cId="1318968879" sldId="401"/>
            <ac:spMk id="2" creationId="{775DDCDE-8AA0-4130-B1B7-9FBEC995A20F}"/>
          </ac:spMkLst>
        </pc:spChg>
        <pc:spChg chg="del mod">
          <ac:chgData name="Harleen Kaur" userId="S::id65ns02@ubalt.edu::9f7fc1d6-ab67-473f-ba46-e98f6ce2049b" providerId="AD" clId="Web-{64CF80C3-A892-56E3-82B2-03CB441C39F5}" dt="2021-06-29T02:22:07.406" v="364"/>
          <ac:spMkLst>
            <pc:docMk/>
            <pc:sldMk cId="1318968879" sldId="401"/>
            <ac:spMk id="3" creationId="{1EBD3FB7-1413-489F-B897-FAF03B2B007B}"/>
          </ac:spMkLst>
        </pc:spChg>
        <pc:spChg chg="add del mod">
          <ac:chgData name="Harleen Kaur" userId="S::id65ns02@ubalt.edu::9f7fc1d6-ab67-473f-ba46-e98f6ce2049b" providerId="AD" clId="Web-{64CF80C3-A892-56E3-82B2-03CB441C39F5}" dt="2021-06-29T02:23:36.895" v="371"/>
          <ac:spMkLst>
            <pc:docMk/>
            <pc:sldMk cId="1318968879" sldId="401"/>
            <ac:spMk id="7" creationId="{749E1521-D03D-4D26-9D0E-E11181814C1E}"/>
          </ac:spMkLst>
        </pc:spChg>
        <pc:spChg chg="add mod">
          <ac:chgData name="Harleen Kaur" userId="S::id65ns02@ubalt.edu::9f7fc1d6-ab67-473f-ba46-e98f6ce2049b" providerId="AD" clId="Web-{64CF80C3-A892-56E3-82B2-03CB441C39F5}" dt="2021-06-29T02:33:16.945" v="507" actId="20577"/>
          <ac:spMkLst>
            <pc:docMk/>
            <pc:sldMk cId="1318968879" sldId="401"/>
            <ac:spMk id="11" creationId="{28ADF17B-39AE-4D19-82FE-33429F8EC594}"/>
          </ac:spMkLst>
        </pc:spChg>
        <pc:spChg chg="add mod">
          <ac:chgData name="Harleen Kaur" userId="S::id65ns02@ubalt.edu::9f7fc1d6-ab67-473f-ba46-e98f6ce2049b" providerId="AD" clId="Web-{64CF80C3-A892-56E3-82B2-03CB441C39F5}" dt="2021-06-29T02:37:35.805" v="525" actId="1076"/>
          <ac:spMkLst>
            <pc:docMk/>
            <pc:sldMk cId="1318968879" sldId="401"/>
            <ac:spMk id="13" creationId="{23719FFC-5095-47F5-AB6E-261867B56E4B}"/>
          </ac:spMkLst>
        </pc:spChg>
        <pc:picChg chg="add del mod">
          <ac:chgData name="Harleen Kaur" userId="S::id65ns02@ubalt.edu::9f7fc1d6-ab67-473f-ba46-e98f6ce2049b" providerId="AD" clId="Web-{64CF80C3-A892-56E3-82B2-03CB441C39F5}" dt="2021-06-29T02:22:04.171" v="363"/>
          <ac:picMkLst>
            <pc:docMk/>
            <pc:sldMk cId="1318968879" sldId="401"/>
            <ac:picMk id="4" creationId="{C2FEC36A-17B7-4C79-81A8-A5F0079889F7}"/>
          </ac:picMkLst>
        </pc:picChg>
        <pc:picChg chg="add del mod ord">
          <ac:chgData name="Harleen Kaur" userId="S::id65ns02@ubalt.edu::9f7fc1d6-ab67-473f-ba46-e98f6ce2049b" providerId="AD" clId="Web-{64CF80C3-A892-56E3-82B2-03CB441C39F5}" dt="2021-06-29T02:23:25.066" v="367"/>
          <ac:picMkLst>
            <pc:docMk/>
            <pc:sldMk cId="1318968879" sldId="401"/>
            <ac:picMk id="5" creationId="{141FB27B-F169-4A67-866B-FDED79C4C9D0}"/>
          </ac:picMkLst>
        </pc:picChg>
        <pc:picChg chg="add del mod ord">
          <ac:chgData name="Harleen Kaur" userId="S::id65ns02@ubalt.edu::9f7fc1d6-ab67-473f-ba46-e98f6ce2049b" providerId="AD" clId="Web-{64CF80C3-A892-56E3-82B2-03CB441C39F5}" dt="2021-06-29T02:23:28.316" v="369"/>
          <ac:picMkLst>
            <pc:docMk/>
            <pc:sldMk cId="1318968879" sldId="401"/>
            <ac:picMk id="8" creationId="{04583366-3CAB-476A-8491-02CA736DBC3E}"/>
          </ac:picMkLst>
        </pc:picChg>
        <pc:picChg chg="add mod ord">
          <ac:chgData name="Harleen Kaur" userId="S::id65ns02@ubalt.edu::9f7fc1d6-ab67-473f-ba46-e98f6ce2049b" providerId="AD" clId="Web-{64CF80C3-A892-56E3-82B2-03CB441C39F5}" dt="2021-06-29T02:23:47.708" v="373" actId="1076"/>
          <ac:picMkLst>
            <pc:docMk/>
            <pc:sldMk cId="1318968879" sldId="401"/>
            <ac:picMk id="9" creationId="{619B3C93-C375-4253-8018-A7FCB2BA50CF}"/>
          </ac:picMkLst>
        </pc:picChg>
        <pc:picChg chg="add mod">
          <ac:chgData name="Harleen Kaur" userId="S::id65ns02@ubalt.edu::9f7fc1d6-ab67-473f-ba46-e98f6ce2049b" providerId="AD" clId="Web-{64CF80C3-A892-56E3-82B2-03CB441C39F5}" dt="2021-06-29T02:24:36.836" v="376" actId="14100"/>
          <ac:picMkLst>
            <pc:docMk/>
            <pc:sldMk cId="1318968879" sldId="401"/>
            <ac:picMk id="10" creationId="{4782D9F4-8922-4048-8600-3F05DE40556A}"/>
          </ac:picMkLst>
        </pc:picChg>
        <pc:picChg chg="add mod">
          <ac:chgData name="Harleen Kaur" userId="S::id65ns02@ubalt.edu::9f7fc1d6-ab67-473f-ba46-e98f6ce2049b" providerId="AD" clId="Web-{64CF80C3-A892-56E3-82B2-03CB441C39F5}" dt="2021-06-29T02:37:24.117" v="524" actId="14100"/>
          <ac:picMkLst>
            <pc:docMk/>
            <pc:sldMk cId="1318968879" sldId="401"/>
            <ac:picMk id="12" creationId="{8ADF88FD-55AD-4C1D-A08B-77335C8E2504}"/>
          </ac:picMkLst>
        </pc:picChg>
      </pc:sldChg>
      <pc:sldChg chg="addSp delSp modSp new">
        <pc:chgData name="Harleen Kaur" userId="S::id65ns02@ubalt.edu::9f7fc1d6-ab67-473f-ba46-e98f6ce2049b" providerId="AD" clId="Web-{64CF80C3-A892-56E3-82B2-03CB441C39F5}" dt="2021-06-29T02:56:12.849" v="625" actId="20577"/>
        <pc:sldMkLst>
          <pc:docMk/>
          <pc:sldMk cId="2072083871" sldId="402"/>
        </pc:sldMkLst>
        <pc:spChg chg="mod">
          <ac:chgData name="Harleen Kaur" userId="S::id65ns02@ubalt.edu::9f7fc1d6-ab67-473f-ba46-e98f6ce2049b" providerId="AD" clId="Web-{64CF80C3-A892-56E3-82B2-03CB441C39F5}" dt="2021-06-29T02:43:58.169" v="547" actId="20577"/>
          <ac:spMkLst>
            <pc:docMk/>
            <pc:sldMk cId="2072083871" sldId="402"/>
            <ac:spMk id="2" creationId="{40158360-03BD-416F-BB64-459446ECE6E0}"/>
          </ac:spMkLst>
        </pc:spChg>
        <pc:spChg chg="del mod">
          <ac:chgData name="Harleen Kaur" userId="S::id65ns02@ubalt.edu::9f7fc1d6-ab67-473f-ba46-e98f6ce2049b" providerId="AD" clId="Web-{64CF80C3-A892-56E3-82B2-03CB441C39F5}" dt="2021-06-29T02:44:58.204" v="549"/>
          <ac:spMkLst>
            <pc:docMk/>
            <pc:sldMk cId="2072083871" sldId="402"/>
            <ac:spMk id="3" creationId="{8BD80675-506F-4AEC-8650-60B5C10BE17B}"/>
          </ac:spMkLst>
        </pc:spChg>
        <pc:spChg chg="add mod">
          <ac:chgData name="Harleen Kaur" userId="S::id65ns02@ubalt.edu::9f7fc1d6-ab67-473f-ba46-e98f6ce2049b" providerId="AD" clId="Web-{64CF80C3-A892-56E3-82B2-03CB441C39F5}" dt="2021-06-29T02:56:12.849" v="625" actId="20577"/>
          <ac:spMkLst>
            <pc:docMk/>
            <pc:sldMk cId="2072083871" sldId="402"/>
            <ac:spMk id="5" creationId="{72C07098-71F0-4A9B-B8AB-C22B388AFA9C}"/>
          </ac:spMkLst>
        </pc:spChg>
        <pc:spChg chg="add del mod">
          <ac:chgData name="Harleen Kaur" userId="S::id65ns02@ubalt.edu::9f7fc1d6-ab67-473f-ba46-e98f6ce2049b" providerId="AD" clId="Web-{64CF80C3-A892-56E3-82B2-03CB441C39F5}" dt="2021-06-29T02:54:32.844" v="596"/>
          <ac:spMkLst>
            <pc:docMk/>
            <pc:sldMk cId="2072083871" sldId="402"/>
            <ac:spMk id="7" creationId="{2549E89D-FDFD-4236-92FB-EA1B22D01A09}"/>
          </ac:spMkLst>
        </pc:spChg>
        <pc:picChg chg="add del mod ord">
          <ac:chgData name="Harleen Kaur" userId="S::id65ns02@ubalt.edu::9f7fc1d6-ab67-473f-ba46-e98f6ce2049b" providerId="AD" clId="Web-{64CF80C3-A892-56E3-82B2-03CB441C39F5}" dt="2021-06-29T02:54:30.422" v="595"/>
          <ac:picMkLst>
            <pc:docMk/>
            <pc:sldMk cId="2072083871" sldId="402"/>
            <ac:picMk id="4" creationId="{1D9F94E2-9503-4B63-A1AE-147B7EF23A4F}"/>
          </ac:picMkLst>
        </pc:picChg>
        <pc:picChg chg="add mod ord">
          <ac:chgData name="Harleen Kaur" userId="S::id65ns02@ubalt.edu::9f7fc1d6-ab67-473f-ba46-e98f6ce2049b" providerId="AD" clId="Web-{64CF80C3-A892-56E3-82B2-03CB441C39F5}" dt="2021-06-29T02:54:42.735" v="598" actId="14100"/>
          <ac:picMkLst>
            <pc:docMk/>
            <pc:sldMk cId="2072083871" sldId="402"/>
            <ac:picMk id="8" creationId="{ACB5910D-C126-4C34-952C-5E62DE9792BA}"/>
          </ac:picMkLst>
        </pc:picChg>
      </pc:sldChg>
      <pc:sldChg chg="modSp new">
        <pc:chgData name="Harleen Kaur" userId="S::id65ns02@ubalt.edu::9f7fc1d6-ab67-473f-ba46-e98f6ce2049b" providerId="AD" clId="Web-{64CF80C3-A892-56E3-82B2-03CB441C39F5}" dt="2021-06-29T18:33:25.823" v="997" actId="20577"/>
        <pc:sldMkLst>
          <pc:docMk/>
          <pc:sldMk cId="1876217879" sldId="403"/>
        </pc:sldMkLst>
        <pc:spChg chg="mod">
          <ac:chgData name="Harleen Kaur" userId="S::id65ns02@ubalt.edu::9f7fc1d6-ab67-473f-ba46-e98f6ce2049b" providerId="AD" clId="Web-{64CF80C3-A892-56E3-82B2-03CB441C39F5}" dt="2021-06-29T18:04:39.291" v="646" actId="20577"/>
          <ac:spMkLst>
            <pc:docMk/>
            <pc:sldMk cId="1876217879" sldId="403"/>
            <ac:spMk id="2" creationId="{27040FD6-5FDE-4F85-A901-97647642370B}"/>
          </ac:spMkLst>
        </pc:spChg>
        <pc:spChg chg="mod">
          <ac:chgData name="Harleen Kaur" userId="S::id65ns02@ubalt.edu::9f7fc1d6-ab67-473f-ba46-e98f6ce2049b" providerId="AD" clId="Web-{64CF80C3-A892-56E3-82B2-03CB441C39F5}" dt="2021-06-29T18:33:25.823" v="997" actId="20577"/>
          <ac:spMkLst>
            <pc:docMk/>
            <pc:sldMk cId="1876217879" sldId="403"/>
            <ac:spMk id="3" creationId="{010D0F70-DFDD-4E22-91FF-E4BF30E09B2E}"/>
          </ac:spMkLst>
        </pc:spChg>
      </pc:sldChg>
      <pc:sldChg chg="addSp delSp modSp new">
        <pc:chgData name="Harleen Kaur" userId="S::id65ns02@ubalt.edu::9f7fc1d6-ab67-473f-ba46-e98f6ce2049b" providerId="AD" clId="Web-{64CF80C3-A892-56E3-82B2-03CB441C39F5}" dt="2021-06-29T18:46:49.533" v="1083" actId="14100"/>
        <pc:sldMkLst>
          <pc:docMk/>
          <pc:sldMk cId="2925871886" sldId="404"/>
        </pc:sldMkLst>
        <pc:spChg chg="mod">
          <ac:chgData name="Harleen Kaur" userId="S::id65ns02@ubalt.edu::9f7fc1d6-ab67-473f-ba46-e98f6ce2049b" providerId="AD" clId="Web-{64CF80C3-A892-56E3-82B2-03CB441C39F5}" dt="2021-06-29T18:32:55.228" v="988" actId="20577"/>
          <ac:spMkLst>
            <pc:docMk/>
            <pc:sldMk cId="2925871886" sldId="404"/>
            <ac:spMk id="2" creationId="{4867B28B-6D55-413F-87E9-C5144B2518C5}"/>
          </ac:spMkLst>
        </pc:spChg>
        <pc:spChg chg="add del mod">
          <ac:chgData name="Harleen Kaur" userId="S::id65ns02@ubalt.edu::9f7fc1d6-ab67-473f-ba46-e98f6ce2049b" providerId="AD" clId="Web-{64CF80C3-A892-56E3-82B2-03CB441C39F5}" dt="2021-06-29T18:44:37.654" v="1055" actId="20577"/>
          <ac:spMkLst>
            <pc:docMk/>
            <pc:sldMk cId="2925871886" sldId="404"/>
            <ac:spMk id="3" creationId="{F032DF39-24B4-47E2-AD9B-7A238F3FC539}"/>
          </ac:spMkLst>
        </pc:spChg>
        <pc:spChg chg="add mod">
          <ac:chgData name="Harleen Kaur" userId="S::id65ns02@ubalt.edu::9f7fc1d6-ab67-473f-ba46-e98f6ce2049b" providerId="AD" clId="Web-{64CF80C3-A892-56E3-82B2-03CB441C39F5}" dt="2021-06-29T18:45:15.936" v="1062" actId="14100"/>
          <ac:spMkLst>
            <pc:docMk/>
            <pc:sldMk cId="2925871886" sldId="404"/>
            <ac:spMk id="8" creationId="{A2AA1870-C607-453B-95B3-F4B5696A32B2}"/>
          </ac:spMkLst>
        </pc:spChg>
        <pc:spChg chg="add mod">
          <ac:chgData name="Harleen Kaur" userId="S::id65ns02@ubalt.edu::9f7fc1d6-ab67-473f-ba46-e98f6ce2049b" providerId="AD" clId="Web-{64CF80C3-A892-56E3-82B2-03CB441C39F5}" dt="2021-06-29T18:45:47.328" v="1069" actId="14100"/>
          <ac:spMkLst>
            <pc:docMk/>
            <pc:sldMk cId="2925871886" sldId="404"/>
            <ac:spMk id="9" creationId="{5FF4D35D-79C9-4192-8EE9-6F543D612273}"/>
          </ac:spMkLst>
        </pc:spChg>
        <pc:spChg chg="add mod">
          <ac:chgData name="Harleen Kaur" userId="S::id65ns02@ubalt.edu::9f7fc1d6-ab67-473f-ba46-e98f6ce2049b" providerId="AD" clId="Web-{64CF80C3-A892-56E3-82B2-03CB441C39F5}" dt="2021-06-29T18:46:17.547" v="1076" actId="14100"/>
          <ac:spMkLst>
            <pc:docMk/>
            <pc:sldMk cId="2925871886" sldId="404"/>
            <ac:spMk id="10" creationId="{36652F17-EE7D-4471-871C-5FD9CD95551D}"/>
          </ac:spMkLst>
        </pc:spChg>
        <pc:spChg chg="add mod">
          <ac:chgData name="Harleen Kaur" userId="S::id65ns02@ubalt.edu::9f7fc1d6-ab67-473f-ba46-e98f6ce2049b" providerId="AD" clId="Web-{64CF80C3-A892-56E3-82B2-03CB441C39F5}" dt="2021-06-29T18:46:49.533" v="1083" actId="14100"/>
          <ac:spMkLst>
            <pc:docMk/>
            <pc:sldMk cId="2925871886" sldId="404"/>
            <ac:spMk id="11" creationId="{1B8C090F-28F8-43EF-8999-7509FAECD183}"/>
          </ac:spMkLst>
        </pc:spChg>
        <pc:picChg chg="add del mod">
          <ac:chgData name="Harleen Kaur" userId="S::id65ns02@ubalt.edu::9f7fc1d6-ab67-473f-ba46-e98f6ce2049b" providerId="AD" clId="Web-{64CF80C3-A892-56E3-82B2-03CB441C39F5}" dt="2021-06-29T18:35:41.608" v="1008"/>
          <ac:picMkLst>
            <pc:docMk/>
            <pc:sldMk cId="2925871886" sldId="404"/>
            <ac:picMk id="4" creationId="{9D13EDFC-8E21-4690-9468-B238C61C7EA2}"/>
          </ac:picMkLst>
        </pc:picChg>
        <pc:picChg chg="add mod">
          <ac:chgData name="Harleen Kaur" userId="S::id65ns02@ubalt.edu::9f7fc1d6-ab67-473f-ba46-e98f6ce2049b" providerId="AD" clId="Web-{64CF80C3-A892-56E3-82B2-03CB441C39F5}" dt="2021-06-29T18:43:33.762" v="1035" actId="1076"/>
          <ac:picMkLst>
            <pc:docMk/>
            <pc:sldMk cId="2925871886" sldId="404"/>
            <ac:picMk id="5" creationId="{E8456E2C-0DE2-4534-9F64-493F8D9DA35F}"/>
          </ac:picMkLst>
        </pc:picChg>
        <pc:picChg chg="add del mod ord">
          <ac:chgData name="Harleen Kaur" userId="S::id65ns02@ubalt.edu::9f7fc1d6-ab67-473f-ba46-e98f6ce2049b" providerId="AD" clId="Web-{64CF80C3-A892-56E3-82B2-03CB441C39F5}" dt="2021-06-29T18:42:08.931" v="1022"/>
          <ac:picMkLst>
            <pc:docMk/>
            <pc:sldMk cId="2925871886" sldId="404"/>
            <ac:picMk id="6" creationId="{32BDEFA7-8CA1-4848-B5C0-A25B6AF8B017}"/>
          </ac:picMkLst>
        </pc:picChg>
        <pc:picChg chg="add mod">
          <ac:chgData name="Harleen Kaur" userId="S::id65ns02@ubalt.edu::9f7fc1d6-ab67-473f-ba46-e98f6ce2049b" providerId="AD" clId="Web-{64CF80C3-A892-56E3-82B2-03CB441C39F5}" dt="2021-06-29T18:43:47.809" v="1038" actId="1076"/>
          <ac:picMkLst>
            <pc:docMk/>
            <pc:sldMk cId="2925871886" sldId="404"/>
            <ac:picMk id="7" creationId="{589AFCF4-6252-4BC9-A967-525FB310BF14}"/>
          </ac:picMkLst>
        </pc:picChg>
      </pc:sldChg>
      <pc:sldChg chg="modSp new">
        <pc:chgData name="Harleen Kaur" userId="S::id65ns02@ubalt.edu::9f7fc1d6-ab67-473f-ba46-e98f6ce2049b" providerId="AD" clId="Web-{64CF80C3-A892-56E3-82B2-03CB441C39F5}" dt="2021-06-29T18:47:27.018" v="1092" actId="20577"/>
        <pc:sldMkLst>
          <pc:docMk/>
          <pc:sldMk cId="1982119232" sldId="405"/>
        </pc:sldMkLst>
        <pc:spChg chg="mod">
          <ac:chgData name="Harleen Kaur" userId="S::id65ns02@ubalt.edu::9f7fc1d6-ab67-473f-ba46-e98f6ce2049b" providerId="AD" clId="Web-{64CF80C3-A892-56E3-82B2-03CB441C39F5}" dt="2021-06-29T18:47:09.330" v="1089" actId="20577"/>
          <ac:spMkLst>
            <pc:docMk/>
            <pc:sldMk cId="1982119232" sldId="405"/>
            <ac:spMk id="2" creationId="{32AF40E4-9BD0-423B-82BA-D66587A74ED3}"/>
          </ac:spMkLst>
        </pc:spChg>
        <pc:spChg chg="mod">
          <ac:chgData name="Harleen Kaur" userId="S::id65ns02@ubalt.edu::9f7fc1d6-ab67-473f-ba46-e98f6ce2049b" providerId="AD" clId="Web-{64CF80C3-A892-56E3-82B2-03CB441C39F5}" dt="2021-06-29T18:47:27.018" v="1092" actId="20577"/>
          <ac:spMkLst>
            <pc:docMk/>
            <pc:sldMk cId="1982119232" sldId="405"/>
            <ac:spMk id="3" creationId="{DFBE7E92-95F3-4D64-92C8-210188CB7818}"/>
          </ac:spMkLst>
        </pc:spChg>
      </pc:sldChg>
      <pc:sldChg chg="addSp delSp modSp new">
        <pc:chgData name="Harleen Kaur" userId="S::id65ns02@ubalt.edu::9f7fc1d6-ab67-473f-ba46-e98f6ce2049b" providerId="AD" clId="Web-{64CF80C3-A892-56E3-82B2-03CB441C39F5}" dt="2021-06-29T18:53:00.449" v="1172" actId="1076"/>
        <pc:sldMkLst>
          <pc:docMk/>
          <pc:sldMk cId="2895696043" sldId="406"/>
        </pc:sldMkLst>
        <pc:spChg chg="mod">
          <ac:chgData name="Harleen Kaur" userId="S::id65ns02@ubalt.edu::9f7fc1d6-ab67-473f-ba46-e98f6ce2049b" providerId="AD" clId="Web-{64CF80C3-A892-56E3-82B2-03CB441C39F5}" dt="2021-06-29T18:49:54.460" v="1095" actId="20577"/>
          <ac:spMkLst>
            <pc:docMk/>
            <pc:sldMk cId="2895696043" sldId="406"/>
            <ac:spMk id="2" creationId="{D4C49CA3-BD1F-4644-A09C-6B3E2E12172A}"/>
          </ac:spMkLst>
        </pc:spChg>
        <pc:spChg chg="mod">
          <ac:chgData name="Harleen Kaur" userId="S::id65ns02@ubalt.edu::9f7fc1d6-ab67-473f-ba46-e98f6ce2049b" providerId="AD" clId="Web-{64CF80C3-A892-56E3-82B2-03CB441C39F5}" dt="2021-06-29T18:53:00.449" v="1172" actId="1076"/>
          <ac:spMkLst>
            <pc:docMk/>
            <pc:sldMk cId="2895696043" sldId="406"/>
            <ac:spMk id="3" creationId="{7D9E7944-9441-4CD8-BC20-94247EC14218}"/>
          </ac:spMkLst>
        </pc:spChg>
        <pc:spChg chg="add del">
          <ac:chgData name="Harleen Kaur" userId="S::id65ns02@ubalt.edu::9f7fc1d6-ab67-473f-ba46-e98f6ce2049b" providerId="AD" clId="Web-{64CF80C3-A892-56E3-82B2-03CB441C39F5}" dt="2021-06-29T18:50:36.961" v="1107"/>
          <ac:spMkLst>
            <pc:docMk/>
            <pc:sldMk cId="2895696043" sldId="406"/>
            <ac:spMk id="5" creationId="{327E5E1C-FC29-431E-A7FA-24186944D880}"/>
          </ac:spMkLst>
        </pc:spChg>
        <pc:picChg chg="add mod">
          <ac:chgData name="Harleen Kaur" userId="S::id65ns02@ubalt.edu::9f7fc1d6-ab67-473f-ba46-e98f6ce2049b" providerId="AD" clId="Web-{64CF80C3-A892-56E3-82B2-03CB441C39F5}" dt="2021-06-29T18:52:50.043" v="1171" actId="14100"/>
          <ac:picMkLst>
            <pc:docMk/>
            <pc:sldMk cId="2895696043" sldId="406"/>
            <ac:picMk id="4" creationId="{DA2097F8-5976-43C9-833F-3A7ACB458FB1}"/>
          </ac:picMkLst>
        </pc:picChg>
      </pc:sldChg>
      <pc:sldChg chg="addSp modSp new">
        <pc:chgData name="Harleen Kaur" userId="S::id65ns02@ubalt.edu::9f7fc1d6-ab67-473f-ba46-e98f6ce2049b" providerId="AD" clId="Web-{64CF80C3-A892-56E3-82B2-03CB441C39F5}" dt="2021-06-29T18:58:07.254" v="1215" actId="20577"/>
        <pc:sldMkLst>
          <pc:docMk/>
          <pc:sldMk cId="1124496874" sldId="407"/>
        </pc:sldMkLst>
        <pc:spChg chg="mod">
          <ac:chgData name="Harleen Kaur" userId="S::id65ns02@ubalt.edu::9f7fc1d6-ab67-473f-ba46-e98f6ce2049b" providerId="AD" clId="Web-{64CF80C3-A892-56E3-82B2-03CB441C39F5}" dt="2021-06-29T18:54:35.983" v="1182" actId="20577"/>
          <ac:spMkLst>
            <pc:docMk/>
            <pc:sldMk cId="1124496874" sldId="407"/>
            <ac:spMk id="2" creationId="{31B33415-9ACA-4C45-B1CB-710F4AC73266}"/>
          </ac:spMkLst>
        </pc:spChg>
        <pc:spChg chg="mod">
          <ac:chgData name="Harleen Kaur" userId="S::id65ns02@ubalt.edu::9f7fc1d6-ab67-473f-ba46-e98f6ce2049b" providerId="AD" clId="Web-{64CF80C3-A892-56E3-82B2-03CB441C39F5}" dt="2021-06-29T18:58:07.254" v="1215" actId="20577"/>
          <ac:spMkLst>
            <pc:docMk/>
            <pc:sldMk cId="1124496874" sldId="407"/>
            <ac:spMk id="3" creationId="{5B9AE8A6-7487-4640-A4B0-5896FF3C023A}"/>
          </ac:spMkLst>
        </pc:spChg>
        <pc:picChg chg="add mod">
          <ac:chgData name="Harleen Kaur" userId="S::id65ns02@ubalt.edu::9f7fc1d6-ab67-473f-ba46-e98f6ce2049b" providerId="AD" clId="Web-{64CF80C3-A892-56E3-82B2-03CB441C39F5}" dt="2021-06-29T18:55:56.720" v="1191" actId="14100"/>
          <ac:picMkLst>
            <pc:docMk/>
            <pc:sldMk cId="1124496874" sldId="407"/>
            <ac:picMk id="4" creationId="{DC5BEF7E-85FB-4965-B3AE-11079E5CB6C2}"/>
          </ac:picMkLst>
        </pc:picChg>
      </pc:sldChg>
      <pc:sldChg chg="addSp delSp modSp new">
        <pc:chgData name="Harleen Kaur" userId="S::id65ns02@ubalt.edu::9f7fc1d6-ab67-473f-ba46-e98f6ce2049b" providerId="AD" clId="Web-{64CF80C3-A892-56E3-82B2-03CB441C39F5}" dt="2021-06-29T19:40:07.090" v="1496" actId="20577"/>
        <pc:sldMkLst>
          <pc:docMk/>
          <pc:sldMk cId="2622453785" sldId="408"/>
        </pc:sldMkLst>
        <pc:spChg chg="mod">
          <ac:chgData name="Harleen Kaur" userId="S::id65ns02@ubalt.edu::9f7fc1d6-ab67-473f-ba46-e98f6ce2049b" providerId="AD" clId="Web-{64CF80C3-A892-56E3-82B2-03CB441C39F5}" dt="2021-06-29T19:00:27.743" v="1224" actId="20577"/>
          <ac:spMkLst>
            <pc:docMk/>
            <pc:sldMk cId="2622453785" sldId="408"/>
            <ac:spMk id="2" creationId="{030AE58E-802A-440B-8DFB-4B65271284FC}"/>
          </ac:spMkLst>
        </pc:spChg>
        <pc:spChg chg="mod">
          <ac:chgData name="Harleen Kaur" userId="S::id65ns02@ubalt.edu::9f7fc1d6-ab67-473f-ba46-e98f6ce2049b" providerId="AD" clId="Web-{64CF80C3-A892-56E3-82B2-03CB441C39F5}" dt="2021-06-29T19:40:07.090" v="1496" actId="20577"/>
          <ac:spMkLst>
            <pc:docMk/>
            <pc:sldMk cId="2622453785" sldId="408"/>
            <ac:spMk id="3" creationId="{9E0091E6-6379-4EE0-84A0-9638938021AE}"/>
          </ac:spMkLst>
        </pc:spChg>
        <pc:spChg chg="add del">
          <ac:chgData name="Harleen Kaur" userId="S::id65ns02@ubalt.edu::9f7fc1d6-ab67-473f-ba46-e98f6ce2049b" providerId="AD" clId="Web-{64CF80C3-A892-56E3-82B2-03CB441C39F5}" dt="2021-06-29T19:02:53.731" v="1232"/>
          <ac:spMkLst>
            <pc:docMk/>
            <pc:sldMk cId="2622453785" sldId="408"/>
            <ac:spMk id="4" creationId="{9819ADDC-3757-49B3-A8FD-9B8CEC32FDBF}"/>
          </ac:spMkLst>
        </pc:spChg>
        <pc:picChg chg="add mod">
          <ac:chgData name="Harleen Kaur" userId="S::id65ns02@ubalt.edu::9f7fc1d6-ab67-473f-ba46-e98f6ce2049b" providerId="AD" clId="Web-{64CF80C3-A892-56E3-82B2-03CB441C39F5}" dt="2021-06-29T19:07:49.067" v="1277" actId="1076"/>
          <ac:picMkLst>
            <pc:docMk/>
            <pc:sldMk cId="2622453785" sldId="408"/>
            <ac:picMk id="5" creationId="{0C66F263-15E6-4668-A5DE-9BE7BC0A153D}"/>
          </ac:picMkLst>
        </pc:picChg>
        <pc:picChg chg="add del mod">
          <ac:chgData name="Harleen Kaur" userId="S::id65ns02@ubalt.edu::9f7fc1d6-ab67-473f-ba46-e98f6ce2049b" providerId="AD" clId="Web-{64CF80C3-A892-56E3-82B2-03CB441C39F5}" dt="2021-06-29T19:07:41.130" v="1275"/>
          <ac:picMkLst>
            <pc:docMk/>
            <pc:sldMk cId="2622453785" sldId="408"/>
            <ac:picMk id="6" creationId="{D51878F6-0066-4B7E-BAAA-F831C75FDF90}"/>
          </ac:picMkLst>
        </pc:picChg>
        <pc:picChg chg="add del mod">
          <ac:chgData name="Harleen Kaur" userId="S::id65ns02@ubalt.edu::9f7fc1d6-ab67-473f-ba46-e98f6ce2049b" providerId="AD" clId="Web-{64CF80C3-A892-56E3-82B2-03CB441C39F5}" dt="2021-06-29T19:10:04.024" v="1304"/>
          <ac:picMkLst>
            <pc:docMk/>
            <pc:sldMk cId="2622453785" sldId="408"/>
            <ac:picMk id="7" creationId="{94538E2C-1AD3-4425-8291-ECD7F97290B4}"/>
          </ac:picMkLst>
        </pc:picChg>
        <pc:picChg chg="add mod">
          <ac:chgData name="Harleen Kaur" userId="S::id65ns02@ubalt.edu::9f7fc1d6-ab67-473f-ba46-e98f6ce2049b" providerId="AD" clId="Web-{64CF80C3-A892-56E3-82B2-03CB441C39F5}" dt="2021-06-29T19:10:10.243" v="1307" actId="14100"/>
          <ac:picMkLst>
            <pc:docMk/>
            <pc:sldMk cId="2622453785" sldId="408"/>
            <ac:picMk id="8" creationId="{403916EE-9787-4760-A9E8-7E8E3D894E40}"/>
          </ac:picMkLst>
        </pc:picChg>
        <pc:picChg chg="add mod">
          <ac:chgData name="Harleen Kaur" userId="S::id65ns02@ubalt.edu::9f7fc1d6-ab67-473f-ba46-e98f6ce2049b" providerId="AD" clId="Web-{64CF80C3-A892-56E3-82B2-03CB441C39F5}" dt="2021-06-29T19:10:36.213" v="1310" actId="14100"/>
          <ac:picMkLst>
            <pc:docMk/>
            <pc:sldMk cId="2622453785" sldId="408"/>
            <ac:picMk id="9" creationId="{5E72BA32-CB2F-490B-AFFC-95D2E5F2E4CF}"/>
          </ac:picMkLst>
        </pc:picChg>
      </pc:sldChg>
      <pc:sldChg chg="new del">
        <pc:chgData name="Harleen Kaur" userId="S::id65ns02@ubalt.edu::9f7fc1d6-ab67-473f-ba46-e98f6ce2049b" providerId="AD" clId="Web-{64CF80C3-A892-56E3-82B2-03CB441C39F5}" dt="2021-06-29T19:17:16.942" v="1313"/>
        <pc:sldMkLst>
          <pc:docMk/>
          <pc:sldMk cId="1278679542" sldId="409"/>
        </pc:sldMkLst>
      </pc:sldChg>
      <pc:sldChg chg="delSp modSp new">
        <pc:chgData name="Harleen Kaur" userId="S::id65ns02@ubalt.edu::9f7fc1d6-ab67-473f-ba46-e98f6ce2049b" providerId="AD" clId="Web-{64CF80C3-A892-56E3-82B2-03CB441C39F5}" dt="2021-06-29T19:34:07.251" v="1475" actId="20577"/>
        <pc:sldMkLst>
          <pc:docMk/>
          <pc:sldMk cId="1888804979" sldId="409"/>
        </pc:sldMkLst>
        <pc:spChg chg="mod">
          <ac:chgData name="Harleen Kaur" userId="S::id65ns02@ubalt.edu::9f7fc1d6-ab67-473f-ba46-e98f6ce2049b" providerId="AD" clId="Web-{64CF80C3-A892-56E3-82B2-03CB441C39F5}" dt="2021-06-29T19:34:07.251" v="1475" actId="20577"/>
          <ac:spMkLst>
            <pc:docMk/>
            <pc:sldMk cId="1888804979" sldId="409"/>
            <ac:spMk id="2" creationId="{CC123DA8-427D-4736-BDCF-87FE8C31301F}"/>
          </ac:spMkLst>
        </pc:spChg>
        <pc:spChg chg="del">
          <ac:chgData name="Harleen Kaur" userId="S::id65ns02@ubalt.edu::9f7fc1d6-ab67-473f-ba46-e98f6ce2049b" providerId="AD" clId="Web-{64CF80C3-A892-56E3-82B2-03CB441C39F5}" dt="2021-06-29T19:17:41.490" v="1329"/>
          <ac:spMkLst>
            <pc:docMk/>
            <pc:sldMk cId="1888804979" sldId="409"/>
            <ac:spMk id="3" creationId="{98580AAC-7374-4EF8-8627-E37D968D95CF}"/>
          </ac:spMkLst>
        </pc:spChg>
      </pc:sldChg>
      <pc:sldChg chg="addSp modSp new modNotes">
        <pc:chgData name="Harleen Kaur" userId="S::id65ns02@ubalt.edu::9f7fc1d6-ab67-473f-ba46-e98f6ce2049b" providerId="AD" clId="Web-{64CF80C3-A892-56E3-82B2-03CB441C39F5}" dt="2021-06-29T19:41:08.654" v="1520" actId="14100"/>
        <pc:sldMkLst>
          <pc:docMk/>
          <pc:sldMk cId="1839150834" sldId="410"/>
        </pc:sldMkLst>
        <pc:spChg chg="mod">
          <ac:chgData name="Harleen Kaur" userId="S::id65ns02@ubalt.edu::9f7fc1d6-ab67-473f-ba46-e98f6ce2049b" providerId="AD" clId="Web-{64CF80C3-A892-56E3-82B2-03CB441C39F5}" dt="2021-06-29T19:17:48.599" v="1334" actId="20577"/>
          <ac:spMkLst>
            <pc:docMk/>
            <pc:sldMk cId="1839150834" sldId="410"/>
            <ac:spMk id="2" creationId="{D3B4A165-01E0-49B9-A70C-492D7951A6C6}"/>
          </ac:spMkLst>
        </pc:spChg>
        <pc:spChg chg="mod">
          <ac:chgData name="Harleen Kaur" userId="S::id65ns02@ubalt.edu::9f7fc1d6-ab67-473f-ba46-e98f6ce2049b" providerId="AD" clId="Web-{64CF80C3-A892-56E3-82B2-03CB441C39F5}" dt="2021-06-29T19:18:13.381" v="1337" actId="14100"/>
          <ac:spMkLst>
            <pc:docMk/>
            <pc:sldMk cId="1839150834" sldId="410"/>
            <ac:spMk id="3" creationId="{7A96862E-E333-44A2-9A69-5BAC301ED197}"/>
          </ac:spMkLst>
        </pc:spChg>
        <pc:spChg chg="add mod">
          <ac:chgData name="Harleen Kaur" userId="S::id65ns02@ubalt.edu::9f7fc1d6-ab67-473f-ba46-e98f6ce2049b" providerId="AD" clId="Web-{64CF80C3-A892-56E3-82B2-03CB441C39F5}" dt="2021-06-29T19:41:08.654" v="1520" actId="14100"/>
          <ac:spMkLst>
            <pc:docMk/>
            <pc:sldMk cId="1839150834" sldId="410"/>
            <ac:spMk id="6" creationId="{50E3F04A-2E68-4A02-9051-DD28B0157A06}"/>
          </ac:spMkLst>
        </pc:spChg>
        <pc:picChg chg="add mod">
          <ac:chgData name="Harleen Kaur" userId="S::id65ns02@ubalt.edu::9f7fc1d6-ab67-473f-ba46-e98f6ce2049b" providerId="AD" clId="Web-{64CF80C3-A892-56E3-82B2-03CB441C39F5}" dt="2021-06-29T19:18:29.897" v="1344" actId="14100"/>
          <ac:picMkLst>
            <pc:docMk/>
            <pc:sldMk cId="1839150834" sldId="410"/>
            <ac:picMk id="5" creationId="{082C889B-4EE2-4DE2-BDE3-0A0808067893}"/>
          </ac:picMkLst>
        </pc:picChg>
      </pc:sldChg>
      <pc:sldChg chg="addSp modSp new modNotes">
        <pc:chgData name="Harleen Kaur" userId="S::id65ns02@ubalt.edu::9f7fc1d6-ab67-473f-ba46-e98f6ce2049b" providerId="AD" clId="Web-{64CF80C3-A892-56E3-82B2-03CB441C39F5}" dt="2021-06-29T19:42:43.047" v="1563"/>
        <pc:sldMkLst>
          <pc:docMk/>
          <pc:sldMk cId="46822973" sldId="411"/>
        </pc:sldMkLst>
        <pc:spChg chg="mod">
          <ac:chgData name="Harleen Kaur" userId="S::id65ns02@ubalt.edu::9f7fc1d6-ab67-473f-ba46-e98f6ce2049b" providerId="AD" clId="Web-{64CF80C3-A892-56E3-82B2-03CB441C39F5}" dt="2021-06-29T19:18:40.867" v="1347" actId="20577"/>
          <ac:spMkLst>
            <pc:docMk/>
            <pc:sldMk cId="46822973" sldId="411"/>
            <ac:spMk id="2" creationId="{88A96AAE-54C7-4A67-B297-1D11C1D82726}"/>
          </ac:spMkLst>
        </pc:spChg>
        <pc:spChg chg="mod">
          <ac:chgData name="Harleen Kaur" userId="S::id65ns02@ubalt.edu::9f7fc1d6-ab67-473f-ba46-e98f6ce2049b" providerId="AD" clId="Web-{64CF80C3-A892-56E3-82B2-03CB441C39F5}" dt="2021-06-29T19:19:05.180" v="1368" actId="14100"/>
          <ac:spMkLst>
            <pc:docMk/>
            <pc:sldMk cId="46822973" sldId="411"/>
            <ac:spMk id="3" creationId="{142D0E96-FA90-4A2D-A18F-5AA3AC298C26}"/>
          </ac:spMkLst>
        </pc:spChg>
        <pc:spChg chg="add mod">
          <ac:chgData name="Harleen Kaur" userId="S::id65ns02@ubalt.edu::9f7fc1d6-ab67-473f-ba46-e98f6ce2049b" providerId="AD" clId="Web-{64CF80C3-A892-56E3-82B2-03CB441C39F5}" dt="2021-06-29T19:41:37.373" v="1527" actId="14100"/>
          <ac:spMkLst>
            <pc:docMk/>
            <pc:sldMk cId="46822973" sldId="411"/>
            <ac:spMk id="6" creationId="{383E0541-0D55-451D-AAD3-ADD4C9225F75}"/>
          </ac:spMkLst>
        </pc:spChg>
        <pc:picChg chg="add mod">
          <ac:chgData name="Harleen Kaur" userId="S::id65ns02@ubalt.edu::9f7fc1d6-ab67-473f-ba46-e98f6ce2049b" providerId="AD" clId="Web-{64CF80C3-A892-56E3-82B2-03CB441C39F5}" dt="2021-06-29T19:19:16.055" v="1371" actId="14100"/>
          <ac:picMkLst>
            <pc:docMk/>
            <pc:sldMk cId="46822973" sldId="411"/>
            <ac:picMk id="5" creationId="{8AEDF05A-60F2-4524-8451-C5C728E103BB}"/>
          </ac:picMkLst>
        </pc:picChg>
      </pc:sldChg>
      <pc:sldChg chg="addSp modSp new modNotes">
        <pc:chgData name="Harleen Kaur" userId="S::id65ns02@ubalt.edu::9f7fc1d6-ab67-473f-ba46-e98f6ce2049b" providerId="AD" clId="Web-{64CF80C3-A892-56E3-82B2-03CB441C39F5}" dt="2021-06-29T19:43:15.391" v="1600"/>
        <pc:sldMkLst>
          <pc:docMk/>
          <pc:sldMk cId="3735861723" sldId="412"/>
        </pc:sldMkLst>
        <pc:spChg chg="mod">
          <ac:chgData name="Harleen Kaur" userId="S::id65ns02@ubalt.edu::9f7fc1d6-ab67-473f-ba46-e98f6ce2049b" providerId="AD" clId="Web-{64CF80C3-A892-56E3-82B2-03CB441C39F5}" dt="2021-06-29T19:19:31.196" v="1373" actId="20577"/>
          <ac:spMkLst>
            <pc:docMk/>
            <pc:sldMk cId="3735861723" sldId="412"/>
            <ac:spMk id="2" creationId="{B23D5793-2D2E-4A05-BBDB-A78A693AE53B}"/>
          </ac:spMkLst>
        </pc:spChg>
        <pc:spChg chg="mod">
          <ac:chgData name="Harleen Kaur" userId="S::id65ns02@ubalt.edu::9f7fc1d6-ab67-473f-ba46-e98f6ce2049b" providerId="AD" clId="Web-{64CF80C3-A892-56E3-82B2-03CB441C39F5}" dt="2021-06-29T19:20:30.307" v="1396" actId="1076"/>
          <ac:spMkLst>
            <pc:docMk/>
            <pc:sldMk cId="3735861723" sldId="412"/>
            <ac:spMk id="3" creationId="{50E76EEF-08C3-4FAF-B539-776FE16C3160}"/>
          </ac:spMkLst>
        </pc:spChg>
        <pc:spChg chg="add mod">
          <ac:chgData name="Harleen Kaur" userId="S::id65ns02@ubalt.edu::9f7fc1d6-ab67-473f-ba46-e98f6ce2049b" providerId="AD" clId="Web-{64CF80C3-A892-56E3-82B2-03CB441C39F5}" dt="2021-06-29T19:29:16.337" v="1461" actId="20577"/>
          <ac:spMkLst>
            <pc:docMk/>
            <pc:sldMk cId="3735861723" sldId="412"/>
            <ac:spMk id="8" creationId="{44428CDD-ABDD-43D0-AC19-D3F74162BD84}"/>
          </ac:spMkLst>
        </pc:spChg>
        <pc:spChg chg="add mod">
          <ac:chgData name="Harleen Kaur" userId="S::id65ns02@ubalt.edu::9f7fc1d6-ab67-473f-ba46-e98f6ce2049b" providerId="AD" clId="Web-{64CF80C3-A892-56E3-82B2-03CB441C39F5}" dt="2021-06-29T19:42:07.780" v="1534" actId="14100"/>
          <ac:spMkLst>
            <pc:docMk/>
            <pc:sldMk cId="3735861723" sldId="412"/>
            <ac:spMk id="9" creationId="{439BBE62-E442-49FE-A5A1-59F6D538371E}"/>
          </ac:spMkLst>
        </pc:spChg>
        <pc:picChg chg="add mod">
          <ac:chgData name="Harleen Kaur" userId="S::id65ns02@ubalt.edu::9f7fc1d6-ab67-473f-ba46-e98f6ce2049b" providerId="AD" clId="Web-{64CF80C3-A892-56E3-82B2-03CB441C39F5}" dt="2021-06-29T19:20:33.166" v="1397" actId="1076"/>
          <ac:picMkLst>
            <pc:docMk/>
            <pc:sldMk cId="3735861723" sldId="412"/>
            <ac:picMk id="5" creationId="{49EA2546-C8EF-4AC8-8747-47AF64C5169C}"/>
          </ac:picMkLst>
        </pc:picChg>
        <pc:picChg chg="add mod">
          <ac:chgData name="Harleen Kaur" userId="S::id65ns02@ubalt.edu::9f7fc1d6-ab67-473f-ba46-e98f6ce2049b" providerId="AD" clId="Web-{64CF80C3-A892-56E3-82B2-03CB441C39F5}" dt="2021-06-29T19:21:34.137" v="1401" actId="1076"/>
          <ac:picMkLst>
            <pc:docMk/>
            <pc:sldMk cId="3735861723" sldId="412"/>
            <ac:picMk id="7" creationId="{69CDA6A5-0B40-476D-8B25-8B1F60C519F9}"/>
          </ac:picMkLst>
        </pc:picChg>
      </pc:sldChg>
      <pc:sldChg chg="modSp new ord">
        <pc:chgData name="Harleen Kaur" userId="S::id65ns02@ubalt.edu::9f7fc1d6-ab67-473f-ba46-e98f6ce2049b" providerId="AD" clId="Web-{64CF80C3-A892-56E3-82B2-03CB441C39F5}" dt="2021-06-29T19:30:14.933" v="1472" actId="20577"/>
        <pc:sldMkLst>
          <pc:docMk/>
          <pc:sldMk cId="3552793750" sldId="413"/>
        </pc:sldMkLst>
        <pc:spChg chg="mod">
          <ac:chgData name="Harleen Kaur" userId="S::id65ns02@ubalt.edu::9f7fc1d6-ab67-473f-ba46-e98f6ce2049b" providerId="AD" clId="Web-{64CF80C3-A892-56E3-82B2-03CB441C39F5}" dt="2021-06-29T19:29:51.463" v="1468" actId="20577"/>
          <ac:spMkLst>
            <pc:docMk/>
            <pc:sldMk cId="3552793750" sldId="413"/>
            <ac:spMk id="2" creationId="{2BC2D130-9011-4F06-B0D9-B7A227B27E8C}"/>
          </ac:spMkLst>
        </pc:spChg>
        <pc:spChg chg="mod">
          <ac:chgData name="Harleen Kaur" userId="S::id65ns02@ubalt.edu::9f7fc1d6-ab67-473f-ba46-e98f6ce2049b" providerId="AD" clId="Web-{64CF80C3-A892-56E3-82B2-03CB441C39F5}" dt="2021-06-29T19:30:14.933" v="1472" actId="20577"/>
          <ac:spMkLst>
            <pc:docMk/>
            <pc:sldMk cId="3552793750" sldId="413"/>
            <ac:spMk id="3" creationId="{604533E3-51A2-4828-9C67-5DC0A216C68A}"/>
          </ac:spMkLst>
        </pc:spChg>
      </pc:sldChg>
    </pc:docChg>
  </pc:docChgLst>
  <pc:docChgLst>
    <pc:chgData name="Harleen Kaur" userId="S::id65ns02@ubalt.edu::9f7fc1d6-ab67-473f-ba46-e98f6ce2049b" providerId="AD" clId="Web-{55F6C754-DE50-7232-E896-F3232CB65FE8}"/>
    <pc:docChg chg="addSld delSld modSld">
      <pc:chgData name="Harleen Kaur" userId="S::id65ns02@ubalt.edu::9f7fc1d6-ab67-473f-ba46-e98f6ce2049b" providerId="AD" clId="Web-{55F6C754-DE50-7232-E896-F3232CB65FE8}" dt="2021-06-19T20:45:01.759" v="620" actId="20577"/>
      <pc:docMkLst>
        <pc:docMk/>
      </pc:docMkLst>
      <pc:sldChg chg="modSp">
        <pc:chgData name="Harleen Kaur" userId="S::id65ns02@ubalt.edu::9f7fc1d6-ab67-473f-ba46-e98f6ce2049b" providerId="AD" clId="Web-{55F6C754-DE50-7232-E896-F3232CB65FE8}" dt="2021-06-19T20:11:21.626" v="33" actId="20577"/>
        <pc:sldMkLst>
          <pc:docMk/>
          <pc:sldMk cId="239878079" sldId="258"/>
        </pc:sldMkLst>
        <pc:spChg chg="mod">
          <ac:chgData name="Harleen Kaur" userId="S::id65ns02@ubalt.edu::9f7fc1d6-ab67-473f-ba46-e98f6ce2049b" providerId="AD" clId="Web-{55F6C754-DE50-7232-E896-F3232CB65FE8}" dt="2021-06-19T20:11:14.454" v="30" actId="20577"/>
          <ac:spMkLst>
            <pc:docMk/>
            <pc:sldMk cId="239878079" sldId="258"/>
            <ac:spMk id="2" creationId="{1458A9C7-8A2A-4B00-A387-87F0EEFF4BED}"/>
          </ac:spMkLst>
        </pc:spChg>
        <pc:spChg chg="mod">
          <ac:chgData name="Harleen Kaur" userId="S::id65ns02@ubalt.edu::9f7fc1d6-ab67-473f-ba46-e98f6ce2049b" providerId="AD" clId="Web-{55F6C754-DE50-7232-E896-F3232CB65FE8}" dt="2021-06-19T20:11:21.626" v="33" actId="20577"/>
          <ac:spMkLst>
            <pc:docMk/>
            <pc:sldMk cId="239878079" sldId="258"/>
            <ac:spMk id="3" creationId="{476D0410-DCF9-4DDE-9BC4-717985E262B0}"/>
          </ac:spMkLst>
        </pc:spChg>
      </pc:sldChg>
      <pc:sldChg chg="modSp new">
        <pc:chgData name="Harleen Kaur" userId="S::id65ns02@ubalt.edu::9f7fc1d6-ab67-473f-ba46-e98f6ce2049b" providerId="AD" clId="Web-{55F6C754-DE50-7232-E896-F3232CB65FE8}" dt="2021-06-19T20:12:01.971" v="53" actId="20577"/>
        <pc:sldMkLst>
          <pc:docMk/>
          <pc:sldMk cId="2119920008" sldId="347"/>
        </pc:sldMkLst>
        <pc:spChg chg="mod">
          <ac:chgData name="Harleen Kaur" userId="S::id65ns02@ubalt.edu::9f7fc1d6-ab67-473f-ba46-e98f6ce2049b" providerId="AD" clId="Web-{55F6C754-DE50-7232-E896-F3232CB65FE8}" dt="2021-06-19T20:11:41.174" v="46" actId="20577"/>
          <ac:spMkLst>
            <pc:docMk/>
            <pc:sldMk cId="2119920008" sldId="347"/>
            <ac:spMk id="2" creationId="{6536BE5B-2BB1-49E7-92BC-BCE2AE02D3DF}"/>
          </ac:spMkLst>
        </pc:spChg>
        <pc:spChg chg="mod">
          <ac:chgData name="Harleen Kaur" userId="S::id65ns02@ubalt.edu::9f7fc1d6-ab67-473f-ba46-e98f6ce2049b" providerId="AD" clId="Web-{55F6C754-DE50-7232-E896-F3232CB65FE8}" dt="2021-06-19T20:12:01.971" v="53" actId="20577"/>
          <ac:spMkLst>
            <pc:docMk/>
            <pc:sldMk cId="2119920008" sldId="347"/>
            <ac:spMk id="3" creationId="{166300E0-2D7D-4B2D-B491-D93A189CFEE3}"/>
          </ac:spMkLst>
        </pc:spChg>
      </pc:sldChg>
      <pc:sldChg chg="addSp delSp modSp new mod setBg">
        <pc:chgData name="Harleen Kaur" userId="S::id65ns02@ubalt.edu::9f7fc1d6-ab67-473f-ba46-e98f6ce2049b" providerId="AD" clId="Web-{55F6C754-DE50-7232-E896-F3232CB65FE8}" dt="2021-06-19T20:14:08.131" v="96" actId="14100"/>
        <pc:sldMkLst>
          <pc:docMk/>
          <pc:sldMk cId="1544669389" sldId="348"/>
        </pc:sldMkLst>
        <pc:spChg chg="mod">
          <ac:chgData name="Harleen Kaur" userId="S::id65ns02@ubalt.edu::9f7fc1d6-ab67-473f-ba46-e98f6ce2049b" providerId="AD" clId="Web-{55F6C754-DE50-7232-E896-F3232CB65FE8}" dt="2021-06-19T20:13:48.693" v="93" actId="20577"/>
          <ac:spMkLst>
            <pc:docMk/>
            <pc:sldMk cId="1544669389" sldId="348"/>
            <ac:spMk id="2" creationId="{379AED28-B32A-4B64-804B-DBA6EE0CE7D3}"/>
          </ac:spMkLst>
        </pc:spChg>
        <pc:spChg chg="del mod">
          <ac:chgData name="Harleen Kaur" userId="S::id65ns02@ubalt.edu::9f7fc1d6-ab67-473f-ba46-e98f6ce2049b" providerId="AD" clId="Web-{55F6C754-DE50-7232-E896-F3232CB65FE8}" dt="2021-06-19T20:12:48.707" v="76"/>
          <ac:spMkLst>
            <pc:docMk/>
            <pc:sldMk cId="1544669389" sldId="348"/>
            <ac:spMk id="3" creationId="{5FDDCCFB-8C9F-48ED-878F-7F936F0ADD94}"/>
          </ac:spMkLst>
        </pc:spChg>
        <pc:spChg chg="add del mod">
          <ac:chgData name="Harleen Kaur" userId="S::id65ns02@ubalt.edu::9f7fc1d6-ab67-473f-ba46-e98f6ce2049b" providerId="AD" clId="Web-{55F6C754-DE50-7232-E896-F3232CB65FE8}" dt="2021-06-19T20:12:52.379" v="77"/>
          <ac:spMkLst>
            <pc:docMk/>
            <pc:sldMk cId="1544669389" sldId="348"/>
            <ac:spMk id="5" creationId="{1FD6EE71-2DF1-4C8B-B3F1-F41519C5E866}"/>
          </ac:spMkLst>
        </pc:spChg>
        <pc:spChg chg="add mod">
          <ac:chgData name="Harleen Kaur" userId="S::id65ns02@ubalt.edu::9f7fc1d6-ab67-473f-ba46-e98f6ce2049b" providerId="AD" clId="Web-{55F6C754-DE50-7232-E896-F3232CB65FE8}" dt="2021-06-19T20:13:58.427" v="95" actId="20577"/>
          <ac:spMkLst>
            <pc:docMk/>
            <pc:sldMk cId="1544669389" sldId="348"/>
            <ac:spMk id="6" creationId="{D4E46279-88F8-40A8-8010-EBF5DDF4CDDE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13:39.896" v="90"/>
          <ac:spMkLst>
            <pc:docMk/>
            <pc:sldMk cId="1544669389" sldId="348"/>
            <ac:spMk id="7" creationId="{67B88E96-A6CF-4503-B727-C05714ED18A0}"/>
          </ac:spMkLst>
        </pc:spChg>
        <pc:spChg chg="add">
          <ac:chgData name="Harleen Kaur" userId="S::id65ns02@ubalt.edu::9f7fc1d6-ab67-473f-ba46-e98f6ce2049b" providerId="AD" clId="Web-{55F6C754-DE50-7232-E896-F3232CB65FE8}" dt="2021-06-19T20:13:39.896" v="90"/>
          <ac:spMkLst>
            <pc:docMk/>
            <pc:sldMk cId="1544669389" sldId="348"/>
            <ac:spMk id="13" creationId="{73DE2CFE-42F2-48F0-8706-5264E012B10C}"/>
          </ac:spMkLst>
        </pc:spChg>
        <pc:picChg chg="add mod">
          <ac:chgData name="Harleen Kaur" userId="S::id65ns02@ubalt.edu::9f7fc1d6-ab67-473f-ba46-e98f6ce2049b" providerId="AD" clId="Web-{55F6C754-DE50-7232-E896-F3232CB65FE8}" dt="2021-06-19T20:14:08.131" v="96" actId="14100"/>
          <ac:picMkLst>
            <pc:docMk/>
            <pc:sldMk cId="1544669389" sldId="348"/>
            <ac:picMk id="8" creationId="{E3CBB6AD-7DC7-42F9-99FA-009C729D6FAF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16:48.260" v="137" actId="14100"/>
        <pc:sldMkLst>
          <pc:docMk/>
          <pc:sldMk cId="4183142448" sldId="349"/>
        </pc:sldMkLst>
        <pc:spChg chg="mod">
          <ac:chgData name="Harleen Kaur" userId="S::id65ns02@ubalt.edu::9f7fc1d6-ab67-473f-ba46-e98f6ce2049b" providerId="AD" clId="Web-{55F6C754-DE50-7232-E896-F3232CB65FE8}" dt="2021-06-19T20:14:33.522" v="101" actId="20577"/>
          <ac:spMkLst>
            <pc:docMk/>
            <pc:sldMk cId="4183142448" sldId="349"/>
            <ac:spMk id="2" creationId="{D65937B2-4C0C-4FB1-B296-9BBC22B1CCF9}"/>
          </ac:spMkLst>
        </pc:spChg>
        <pc:spChg chg="del">
          <ac:chgData name="Harleen Kaur" userId="S::id65ns02@ubalt.edu::9f7fc1d6-ab67-473f-ba46-e98f6ce2049b" providerId="AD" clId="Web-{55F6C754-DE50-7232-E896-F3232CB65FE8}" dt="2021-06-19T20:14:34.960" v="102"/>
          <ac:spMkLst>
            <pc:docMk/>
            <pc:sldMk cId="4183142448" sldId="349"/>
            <ac:spMk id="3" creationId="{2B84B28E-B501-4EA4-9C61-A69AE85A3E53}"/>
          </ac:spMkLst>
        </pc:spChg>
        <pc:spChg chg="add mod">
          <ac:chgData name="Harleen Kaur" userId="S::id65ns02@ubalt.edu::9f7fc1d6-ab67-473f-ba46-e98f6ce2049b" providerId="AD" clId="Web-{55F6C754-DE50-7232-E896-F3232CB65FE8}" dt="2021-06-19T20:16:40.244" v="136" actId="20577"/>
          <ac:spMkLst>
            <pc:docMk/>
            <pc:sldMk cId="4183142448" sldId="349"/>
            <ac:spMk id="4" creationId="{3A4EB99F-DB9F-4FD7-9931-8F26FC432A46}"/>
          </ac:spMkLst>
        </pc:spChg>
        <pc:picChg chg="add mod">
          <ac:chgData name="Harleen Kaur" userId="S::id65ns02@ubalt.edu::9f7fc1d6-ab67-473f-ba46-e98f6ce2049b" providerId="AD" clId="Web-{55F6C754-DE50-7232-E896-F3232CB65FE8}" dt="2021-06-19T20:15:17.851" v="115" actId="1076"/>
          <ac:picMkLst>
            <pc:docMk/>
            <pc:sldMk cId="4183142448" sldId="349"/>
            <ac:picMk id="5" creationId="{40B20027-4F20-4E2F-AFE5-A6BA958716AC}"/>
          </ac:picMkLst>
        </pc:picChg>
        <pc:picChg chg="add mod">
          <ac:chgData name="Harleen Kaur" userId="S::id65ns02@ubalt.edu::9f7fc1d6-ab67-473f-ba46-e98f6ce2049b" providerId="AD" clId="Web-{55F6C754-DE50-7232-E896-F3232CB65FE8}" dt="2021-06-19T20:16:48.260" v="137" actId="14100"/>
          <ac:picMkLst>
            <pc:docMk/>
            <pc:sldMk cId="4183142448" sldId="349"/>
            <ac:picMk id="6" creationId="{FDCFF474-0561-419B-831B-B375390AB6EA}"/>
          </ac:picMkLst>
        </pc:picChg>
      </pc:sldChg>
      <pc:sldChg chg="addSp delSp modSp new mod setBg">
        <pc:chgData name="Harleen Kaur" userId="S::id65ns02@ubalt.edu::9f7fc1d6-ab67-473f-ba46-e98f6ce2049b" providerId="AD" clId="Web-{55F6C754-DE50-7232-E896-F3232CB65FE8}" dt="2021-06-19T20:18:38.404" v="167" actId="20577"/>
        <pc:sldMkLst>
          <pc:docMk/>
          <pc:sldMk cId="4065896590" sldId="350"/>
        </pc:sldMkLst>
        <pc:spChg chg="mod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2" creationId="{C438FB54-752A-4701-AC01-D9AD60EC42D7}"/>
          </ac:spMkLst>
        </pc:spChg>
        <pc:spChg chg="del">
          <ac:chgData name="Harleen Kaur" userId="S::id65ns02@ubalt.edu::9f7fc1d6-ab67-473f-ba46-e98f6ce2049b" providerId="AD" clId="Web-{55F6C754-DE50-7232-E896-F3232CB65FE8}" dt="2021-06-19T20:17:15.667" v="144"/>
          <ac:spMkLst>
            <pc:docMk/>
            <pc:sldMk cId="4065896590" sldId="350"/>
            <ac:spMk id="3" creationId="{3E5E678B-1140-4E56-A9BC-267C7DADCE29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18:01.715" v="153"/>
          <ac:spMkLst>
            <pc:docMk/>
            <pc:sldMk cId="4065896590" sldId="350"/>
            <ac:spMk id="4" creationId="{7B9EA012-FBEA-474A-826D-22F8F9B8F1A2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6" creationId="{8F9C41F9-BB12-4C3E-81F3-DCA8AA43043E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18:38.404" v="167" actId="20577"/>
          <ac:spMkLst>
            <pc:docMk/>
            <pc:sldMk cId="4065896590" sldId="350"/>
            <ac:spMk id="7" creationId="{DE080EA9-D60F-49D8-84E1-60ACDD7A458D}"/>
          </ac:spMkLst>
        </pc:spChg>
        <pc:spChg chg="add del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11" creationId="{32AEEBC8-9D30-42EF-95F2-386C2653FBF0}"/>
          </ac:spMkLst>
        </pc:spChg>
        <pc:spChg chg="add del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13" creationId="{2E92FA66-67D7-4CB4-94D3-E643A9AD4757}"/>
          </ac:spMkLst>
        </pc:spChg>
        <pc:spChg chg="add">
          <ac:chgData name="Harleen Kaur" userId="S::id65ns02@ubalt.edu::9f7fc1d6-ab67-473f-ba46-e98f6ce2049b" providerId="AD" clId="Web-{55F6C754-DE50-7232-E896-F3232CB65FE8}" dt="2021-06-19T20:18:14.059" v="159"/>
          <ac:spMkLst>
            <pc:docMk/>
            <pc:sldMk cId="4065896590" sldId="350"/>
            <ac:spMk id="18" creationId="{73DE2CFE-42F2-48F0-8706-5264E012B10C}"/>
          </ac:spMkLst>
        </pc:spChg>
        <pc:picChg chg="add mod ord">
          <ac:chgData name="Harleen Kaur" userId="S::id65ns02@ubalt.edu::9f7fc1d6-ab67-473f-ba46-e98f6ce2049b" providerId="AD" clId="Web-{55F6C754-DE50-7232-E896-F3232CB65FE8}" dt="2021-06-19T20:18:29.294" v="162" actId="1076"/>
          <ac:picMkLst>
            <pc:docMk/>
            <pc:sldMk cId="4065896590" sldId="350"/>
            <ac:picMk id="5" creationId="{C049D175-F443-4518-B371-C39D2D01F129}"/>
          </ac:picMkLst>
        </pc:picChg>
      </pc:sldChg>
      <pc:sldChg chg="modSp new">
        <pc:chgData name="Harleen Kaur" userId="S::id65ns02@ubalt.edu::9f7fc1d6-ab67-473f-ba46-e98f6ce2049b" providerId="AD" clId="Web-{55F6C754-DE50-7232-E896-F3232CB65FE8}" dt="2021-06-19T20:19:01.592" v="177" actId="20577"/>
        <pc:sldMkLst>
          <pc:docMk/>
          <pc:sldMk cId="2698244104" sldId="351"/>
        </pc:sldMkLst>
        <pc:spChg chg="mod">
          <ac:chgData name="Harleen Kaur" userId="S::id65ns02@ubalt.edu::9f7fc1d6-ab67-473f-ba46-e98f6ce2049b" providerId="AD" clId="Web-{55F6C754-DE50-7232-E896-F3232CB65FE8}" dt="2021-06-19T20:18:51.560" v="174" actId="20577"/>
          <ac:spMkLst>
            <pc:docMk/>
            <pc:sldMk cId="2698244104" sldId="351"/>
            <ac:spMk id="2" creationId="{8288DF1A-430C-4B01-BF33-E93AD93975D7}"/>
          </ac:spMkLst>
        </pc:spChg>
        <pc:spChg chg="mod">
          <ac:chgData name="Harleen Kaur" userId="S::id65ns02@ubalt.edu::9f7fc1d6-ab67-473f-ba46-e98f6ce2049b" providerId="AD" clId="Web-{55F6C754-DE50-7232-E896-F3232CB65FE8}" dt="2021-06-19T20:19:01.592" v="177" actId="20577"/>
          <ac:spMkLst>
            <pc:docMk/>
            <pc:sldMk cId="2698244104" sldId="351"/>
            <ac:spMk id="3" creationId="{316FE26C-FDA8-4C19-9AE0-AAFB557F9DCC}"/>
          </ac:spMkLst>
        </pc:spChg>
      </pc:sldChg>
      <pc:sldChg chg="modSp new">
        <pc:chgData name="Harleen Kaur" userId="S::id65ns02@ubalt.edu::9f7fc1d6-ab67-473f-ba46-e98f6ce2049b" providerId="AD" clId="Web-{55F6C754-DE50-7232-E896-F3232CB65FE8}" dt="2021-06-19T20:19:32.515" v="195" actId="20577"/>
        <pc:sldMkLst>
          <pc:docMk/>
          <pc:sldMk cId="3408609546" sldId="352"/>
        </pc:sldMkLst>
        <pc:spChg chg="mod">
          <ac:chgData name="Harleen Kaur" userId="S::id65ns02@ubalt.edu::9f7fc1d6-ab67-473f-ba46-e98f6ce2049b" providerId="AD" clId="Web-{55F6C754-DE50-7232-E896-F3232CB65FE8}" dt="2021-06-19T20:19:19.561" v="191" actId="20577"/>
          <ac:spMkLst>
            <pc:docMk/>
            <pc:sldMk cId="3408609546" sldId="352"/>
            <ac:spMk id="2" creationId="{486D359B-40A7-4A0C-AF0B-584FFC704E11}"/>
          </ac:spMkLst>
        </pc:spChg>
        <pc:spChg chg="mod">
          <ac:chgData name="Harleen Kaur" userId="S::id65ns02@ubalt.edu::9f7fc1d6-ab67-473f-ba46-e98f6ce2049b" providerId="AD" clId="Web-{55F6C754-DE50-7232-E896-F3232CB65FE8}" dt="2021-06-19T20:19:32.515" v="195" actId="20577"/>
          <ac:spMkLst>
            <pc:docMk/>
            <pc:sldMk cId="3408609546" sldId="352"/>
            <ac:spMk id="3" creationId="{AF773ED1-4588-4262-B2E0-C133C3AF27B3}"/>
          </ac:spMkLst>
        </pc:spChg>
      </pc:sldChg>
      <pc:sldChg chg="addSp delSp modSp new mod setBg">
        <pc:chgData name="Harleen Kaur" userId="S::id65ns02@ubalt.edu::9f7fc1d6-ab67-473f-ba46-e98f6ce2049b" providerId="AD" clId="Web-{55F6C754-DE50-7232-E896-F3232CB65FE8}" dt="2021-06-19T20:21:06.001" v="221" actId="1076"/>
        <pc:sldMkLst>
          <pc:docMk/>
          <pc:sldMk cId="3550158572" sldId="353"/>
        </pc:sldMkLst>
        <pc:spChg chg="mod">
          <ac:chgData name="Harleen Kaur" userId="S::id65ns02@ubalt.edu::9f7fc1d6-ab67-473f-ba46-e98f6ce2049b" providerId="AD" clId="Web-{55F6C754-DE50-7232-E896-F3232CB65FE8}" dt="2021-06-19T20:21:01.829" v="220"/>
          <ac:spMkLst>
            <pc:docMk/>
            <pc:sldMk cId="3550158572" sldId="353"/>
            <ac:spMk id="2" creationId="{36447C06-AFA5-4829-8CBB-51E21921897A}"/>
          </ac:spMkLst>
        </pc:spChg>
        <pc:spChg chg="del">
          <ac:chgData name="Harleen Kaur" userId="S::id65ns02@ubalt.edu::9f7fc1d6-ab67-473f-ba46-e98f6ce2049b" providerId="AD" clId="Web-{55F6C754-DE50-7232-E896-F3232CB65FE8}" dt="2021-06-19T20:20:11.859" v="204"/>
          <ac:spMkLst>
            <pc:docMk/>
            <pc:sldMk cId="3550158572" sldId="353"/>
            <ac:spMk id="3" creationId="{9F8220E3-76E5-476E-AAD8-D0599F82ADD4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21:01.829" v="220"/>
          <ac:spMkLst>
            <pc:docMk/>
            <pc:sldMk cId="3550158572" sldId="353"/>
            <ac:spMk id="4" creationId="{E6F00C68-02F5-4FBD-A57A-AFAF0C3A9D2C}"/>
          </ac:spMkLst>
        </pc:spChg>
        <pc:spChg chg="add mod">
          <ac:chgData name="Harleen Kaur" userId="S::id65ns02@ubalt.edu::9f7fc1d6-ab67-473f-ba46-e98f6ce2049b" providerId="AD" clId="Web-{55F6C754-DE50-7232-E896-F3232CB65FE8}" dt="2021-06-19T20:21:01.829" v="220"/>
          <ac:spMkLst>
            <pc:docMk/>
            <pc:sldMk cId="3550158572" sldId="353"/>
            <ac:spMk id="6" creationId="{659D34B6-8E6F-4906-8C60-83DA235F2C4B}"/>
          </ac:spMkLst>
        </pc:spChg>
        <pc:spChg chg="add">
          <ac:chgData name="Harleen Kaur" userId="S::id65ns02@ubalt.edu::9f7fc1d6-ab67-473f-ba46-e98f6ce2049b" providerId="AD" clId="Web-{55F6C754-DE50-7232-E896-F3232CB65FE8}" dt="2021-06-19T20:21:01.829" v="220"/>
          <ac:spMkLst>
            <pc:docMk/>
            <pc:sldMk cId="3550158572" sldId="353"/>
            <ac:spMk id="11" creationId="{73DE2CFE-42F2-48F0-8706-5264E012B10C}"/>
          </ac:spMkLst>
        </pc:spChg>
        <pc:picChg chg="add mod ord">
          <ac:chgData name="Harleen Kaur" userId="S::id65ns02@ubalt.edu::9f7fc1d6-ab67-473f-ba46-e98f6ce2049b" providerId="AD" clId="Web-{55F6C754-DE50-7232-E896-F3232CB65FE8}" dt="2021-06-19T20:21:06.001" v="221" actId="1076"/>
          <ac:picMkLst>
            <pc:docMk/>
            <pc:sldMk cId="3550158572" sldId="353"/>
            <ac:picMk id="5" creationId="{CEC2A406-25C6-458C-A0A5-28CBB567B788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22:08.628" v="241" actId="20577"/>
        <pc:sldMkLst>
          <pc:docMk/>
          <pc:sldMk cId="1487878612" sldId="354"/>
        </pc:sldMkLst>
        <pc:spChg chg="mod">
          <ac:chgData name="Harleen Kaur" userId="S::id65ns02@ubalt.edu::9f7fc1d6-ab67-473f-ba46-e98f6ce2049b" providerId="AD" clId="Web-{55F6C754-DE50-7232-E896-F3232CB65FE8}" dt="2021-06-19T20:21:37.846" v="230" actId="20577"/>
          <ac:spMkLst>
            <pc:docMk/>
            <pc:sldMk cId="1487878612" sldId="354"/>
            <ac:spMk id="2" creationId="{9D9E1CE5-A28E-4495-B234-10E558ADE3A4}"/>
          </ac:spMkLst>
        </pc:spChg>
        <pc:spChg chg="del">
          <ac:chgData name="Harleen Kaur" userId="S::id65ns02@ubalt.edu::9f7fc1d6-ab67-473f-ba46-e98f6ce2049b" providerId="AD" clId="Web-{55F6C754-DE50-7232-E896-F3232CB65FE8}" dt="2021-06-19T20:21:41.815" v="231"/>
          <ac:spMkLst>
            <pc:docMk/>
            <pc:sldMk cId="1487878612" sldId="354"/>
            <ac:spMk id="3" creationId="{6979FE87-CFE7-4129-9A5F-17401066D431}"/>
          </ac:spMkLst>
        </pc:spChg>
        <pc:spChg chg="add mod">
          <ac:chgData name="Harleen Kaur" userId="S::id65ns02@ubalt.edu::9f7fc1d6-ab67-473f-ba46-e98f6ce2049b" providerId="AD" clId="Web-{55F6C754-DE50-7232-E896-F3232CB65FE8}" dt="2021-06-19T20:22:08.628" v="241" actId="20577"/>
          <ac:spMkLst>
            <pc:docMk/>
            <pc:sldMk cId="1487878612" sldId="354"/>
            <ac:spMk id="4" creationId="{0B26FA86-D65C-4DDB-B83D-35C6D2EB52AB}"/>
          </ac:spMkLst>
        </pc:spChg>
        <pc:picChg chg="add mod">
          <ac:chgData name="Harleen Kaur" userId="S::id65ns02@ubalt.edu::9f7fc1d6-ab67-473f-ba46-e98f6ce2049b" providerId="AD" clId="Web-{55F6C754-DE50-7232-E896-F3232CB65FE8}" dt="2021-06-19T20:21:54.159" v="237" actId="14100"/>
          <ac:picMkLst>
            <pc:docMk/>
            <pc:sldMk cId="1487878612" sldId="354"/>
            <ac:picMk id="5" creationId="{CDD75946-6F40-4000-BD98-6ABF1DDAE0EF}"/>
          </ac:picMkLst>
        </pc:picChg>
      </pc:sldChg>
      <pc:sldChg chg="addSp delSp modSp new mod setBg">
        <pc:chgData name="Harleen Kaur" userId="S::id65ns02@ubalt.edu::9f7fc1d6-ab67-473f-ba46-e98f6ce2049b" providerId="AD" clId="Web-{55F6C754-DE50-7232-E896-F3232CB65FE8}" dt="2021-06-19T20:23:41.131" v="278" actId="20577"/>
        <pc:sldMkLst>
          <pc:docMk/>
          <pc:sldMk cId="1765136060" sldId="355"/>
        </pc:sldMkLst>
        <pc:spChg chg="mod">
          <ac:chgData name="Harleen Kaur" userId="S::id65ns02@ubalt.edu::9f7fc1d6-ab67-473f-ba46-e98f6ce2049b" providerId="AD" clId="Web-{55F6C754-DE50-7232-E896-F3232CB65FE8}" dt="2021-06-19T20:23:10.770" v="265"/>
          <ac:spMkLst>
            <pc:docMk/>
            <pc:sldMk cId="1765136060" sldId="355"/>
            <ac:spMk id="2" creationId="{71962685-6A60-4093-9DBE-C1D907E36A94}"/>
          </ac:spMkLst>
        </pc:spChg>
        <pc:spChg chg="del">
          <ac:chgData name="Harleen Kaur" userId="S::id65ns02@ubalt.edu::9f7fc1d6-ab67-473f-ba46-e98f6ce2049b" providerId="AD" clId="Web-{55F6C754-DE50-7232-E896-F3232CB65FE8}" dt="2021-06-19T20:22:52.645" v="262"/>
          <ac:spMkLst>
            <pc:docMk/>
            <pc:sldMk cId="1765136060" sldId="355"/>
            <ac:spMk id="3" creationId="{C9C42077-8388-405C-AABF-91A1CB8F3C3A}"/>
          </ac:spMkLst>
        </pc:spChg>
        <pc:spChg chg="add mod">
          <ac:chgData name="Harleen Kaur" userId="S::id65ns02@ubalt.edu::9f7fc1d6-ab67-473f-ba46-e98f6ce2049b" providerId="AD" clId="Web-{55F6C754-DE50-7232-E896-F3232CB65FE8}" dt="2021-06-19T20:23:41.131" v="278" actId="20577"/>
          <ac:spMkLst>
            <pc:docMk/>
            <pc:sldMk cId="1765136060" sldId="355"/>
            <ac:spMk id="5" creationId="{D28E7F40-BBFE-4994-99A8-64895F83A668}"/>
          </ac:spMkLst>
        </pc:spChg>
        <pc:spChg chg="add del">
          <ac:chgData name="Harleen Kaur" userId="S::id65ns02@ubalt.edu::9f7fc1d6-ab67-473f-ba46-e98f6ce2049b" providerId="AD" clId="Web-{55F6C754-DE50-7232-E896-F3232CB65FE8}" dt="2021-06-19T20:23:10.770" v="265"/>
          <ac:spMkLst>
            <pc:docMk/>
            <pc:sldMk cId="1765136060" sldId="355"/>
            <ac:spMk id="8" creationId="{8521749D-619C-47E7-B3EC-BF7812EB8237}"/>
          </ac:spMkLst>
        </pc:spChg>
        <pc:spChg chg="add del">
          <ac:chgData name="Harleen Kaur" userId="S::id65ns02@ubalt.edu::9f7fc1d6-ab67-473f-ba46-e98f6ce2049b" providerId="AD" clId="Web-{55F6C754-DE50-7232-E896-F3232CB65FE8}" dt="2021-06-19T20:23:10.770" v="265"/>
          <ac:spMkLst>
            <pc:docMk/>
            <pc:sldMk cId="1765136060" sldId="355"/>
            <ac:spMk id="11" creationId="{FF9B822F-893E-44C8-963C-64F50ACECBB2}"/>
          </ac:spMkLst>
        </pc:spChg>
        <pc:spChg chg="add del">
          <ac:chgData name="Harleen Kaur" userId="S::id65ns02@ubalt.edu::9f7fc1d6-ab67-473f-ba46-e98f6ce2049b" providerId="AD" clId="Web-{55F6C754-DE50-7232-E896-F3232CB65FE8}" dt="2021-06-19T20:23:10.770" v="265"/>
          <ac:spMkLst>
            <pc:docMk/>
            <pc:sldMk cId="1765136060" sldId="355"/>
            <ac:spMk id="13" creationId="{EBF87945-A001-489F-9D9B-7D9435F0B9CA}"/>
          </ac:spMkLst>
        </pc:spChg>
        <pc:picChg chg="add mod ord">
          <ac:chgData name="Harleen Kaur" userId="S::id65ns02@ubalt.edu::9f7fc1d6-ab67-473f-ba46-e98f6ce2049b" providerId="AD" clId="Web-{55F6C754-DE50-7232-E896-F3232CB65FE8}" dt="2021-06-19T20:23:15.286" v="266" actId="14100"/>
          <ac:picMkLst>
            <pc:docMk/>
            <pc:sldMk cId="1765136060" sldId="355"/>
            <ac:picMk id="4" creationId="{23F0E400-45BA-4D92-851C-7C27784001E0}"/>
          </ac:picMkLst>
        </pc:picChg>
        <pc:picChg chg="add del mod">
          <ac:chgData name="Harleen Kaur" userId="S::id65ns02@ubalt.edu::9f7fc1d6-ab67-473f-ba46-e98f6ce2049b" providerId="AD" clId="Web-{55F6C754-DE50-7232-E896-F3232CB65FE8}" dt="2021-06-19T20:23:30.537" v="275"/>
          <ac:picMkLst>
            <pc:docMk/>
            <pc:sldMk cId="1765136060" sldId="355"/>
            <ac:picMk id="6" creationId="{5164BD68-C48F-4BD5-B498-DD4430FF8080}"/>
          </ac:picMkLst>
        </pc:picChg>
      </pc:sldChg>
      <pc:sldChg chg="addSp delSp modSp new mod setBg setClrOvrMap">
        <pc:chgData name="Harleen Kaur" userId="S::id65ns02@ubalt.edu::9f7fc1d6-ab67-473f-ba46-e98f6ce2049b" providerId="AD" clId="Web-{55F6C754-DE50-7232-E896-F3232CB65FE8}" dt="2021-06-19T20:25:42.181" v="292"/>
        <pc:sldMkLst>
          <pc:docMk/>
          <pc:sldMk cId="3157762318" sldId="356"/>
        </pc:sldMkLst>
        <pc:spChg chg="mod">
          <ac:chgData name="Harleen Kaur" userId="S::id65ns02@ubalt.edu::9f7fc1d6-ab67-473f-ba46-e98f6ce2049b" providerId="AD" clId="Web-{55F6C754-DE50-7232-E896-F3232CB65FE8}" dt="2021-06-19T20:25:42.181" v="292"/>
          <ac:spMkLst>
            <pc:docMk/>
            <pc:sldMk cId="3157762318" sldId="356"/>
            <ac:spMk id="2" creationId="{70E58298-8B33-42E3-8D15-A3E94DA7552D}"/>
          </ac:spMkLst>
        </pc:spChg>
        <pc:spChg chg="mod">
          <ac:chgData name="Harleen Kaur" userId="S::id65ns02@ubalt.edu::9f7fc1d6-ab67-473f-ba46-e98f6ce2049b" providerId="AD" clId="Web-{55F6C754-DE50-7232-E896-F3232CB65FE8}" dt="2021-06-19T20:25:42.181" v="292"/>
          <ac:spMkLst>
            <pc:docMk/>
            <pc:sldMk cId="3157762318" sldId="356"/>
            <ac:spMk id="3" creationId="{BAA48625-0CF2-41B2-8291-EFEAD0CFCB85}"/>
          </ac:spMkLst>
        </pc:spChg>
        <pc:spChg chg="add del">
          <ac:chgData name="Harleen Kaur" userId="S::id65ns02@ubalt.edu::9f7fc1d6-ab67-473f-ba46-e98f6ce2049b" providerId="AD" clId="Web-{55F6C754-DE50-7232-E896-F3232CB65FE8}" dt="2021-06-19T20:25:42.181" v="292"/>
          <ac:spMkLst>
            <pc:docMk/>
            <pc:sldMk cId="3157762318" sldId="356"/>
            <ac:spMk id="5" creationId="{4351DFE5-F63D-4BE0-BDA9-E3EB88F01AA5}"/>
          </ac:spMkLst>
        </pc:spChg>
        <pc:spChg chg="add del">
          <ac:chgData name="Harleen Kaur" userId="S::id65ns02@ubalt.edu::9f7fc1d6-ab67-473f-ba46-e98f6ce2049b" providerId="AD" clId="Web-{55F6C754-DE50-7232-E896-F3232CB65FE8}" dt="2021-06-19T20:25:39.181" v="290"/>
          <ac:spMkLst>
            <pc:docMk/>
            <pc:sldMk cId="3157762318" sldId="356"/>
            <ac:spMk id="8" creationId="{2CB6C291-6CAF-46DF-ACFF-AADF0FD03F58}"/>
          </ac:spMkLst>
        </pc:spChg>
        <pc:spChg chg="add del">
          <ac:chgData name="Harleen Kaur" userId="S::id65ns02@ubalt.edu::9f7fc1d6-ab67-473f-ba46-e98f6ce2049b" providerId="AD" clId="Web-{55F6C754-DE50-7232-E896-F3232CB65FE8}" dt="2021-06-19T20:25:39.181" v="290"/>
          <ac:spMkLst>
            <pc:docMk/>
            <pc:sldMk cId="3157762318" sldId="356"/>
            <ac:spMk id="12" creationId="{4735DC46-5663-471D-AADB-81E00E65BCC6}"/>
          </ac:spMkLst>
        </pc:spChg>
        <pc:picChg chg="add del">
          <ac:chgData name="Harleen Kaur" userId="S::id65ns02@ubalt.edu::9f7fc1d6-ab67-473f-ba46-e98f6ce2049b" providerId="AD" clId="Web-{55F6C754-DE50-7232-E896-F3232CB65FE8}" dt="2021-06-19T20:25:42.181" v="292"/>
          <ac:picMkLst>
            <pc:docMk/>
            <pc:sldMk cId="3157762318" sldId="356"/>
            <ac:picMk id="6" creationId="{3AA16612-ACD2-4A16-8F2B-4514FD6BF28F}"/>
          </ac:picMkLst>
        </pc:picChg>
        <pc:picChg chg="add del">
          <ac:chgData name="Harleen Kaur" userId="S::id65ns02@ubalt.edu::9f7fc1d6-ab67-473f-ba46-e98f6ce2049b" providerId="AD" clId="Web-{55F6C754-DE50-7232-E896-F3232CB65FE8}" dt="2021-06-19T20:25:39.181" v="290"/>
          <ac:picMkLst>
            <pc:docMk/>
            <pc:sldMk cId="3157762318" sldId="356"/>
            <ac:picMk id="10" creationId="{1EBADBCA-DA20-4279-93C6-011DEF18AA71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29:30.609" v="317" actId="1076"/>
        <pc:sldMkLst>
          <pc:docMk/>
          <pc:sldMk cId="2358562964" sldId="357"/>
        </pc:sldMkLst>
        <pc:spChg chg="mod">
          <ac:chgData name="Harleen Kaur" userId="S::id65ns02@ubalt.edu::9f7fc1d6-ab67-473f-ba46-e98f6ce2049b" providerId="AD" clId="Web-{55F6C754-DE50-7232-E896-F3232CB65FE8}" dt="2021-06-19T20:27:48.356" v="295" actId="20577"/>
          <ac:spMkLst>
            <pc:docMk/>
            <pc:sldMk cId="2358562964" sldId="357"/>
            <ac:spMk id="2" creationId="{9FD4DD7B-105C-4C5A-85E8-82529FACF11F}"/>
          </ac:spMkLst>
        </pc:spChg>
        <pc:spChg chg="del">
          <ac:chgData name="Harleen Kaur" userId="S::id65ns02@ubalt.edu::9f7fc1d6-ab67-473f-ba46-e98f6ce2049b" providerId="AD" clId="Web-{55F6C754-DE50-7232-E896-F3232CB65FE8}" dt="2021-06-19T20:27:51.528" v="296"/>
          <ac:spMkLst>
            <pc:docMk/>
            <pc:sldMk cId="2358562964" sldId="357"/>
            <ac:spMk id="3" creationId="{427CC6CF-2A0C-431D-8286-E5D921147265}"/>
          </ac:spMkLst>
        </pc:spChg>
        <pc:spChg chg="add mod">
          <ac:chgData name="Harleen Kaur" userId="S::id65ns02@ubalt.edu::9f7fc1d6-ab67-473f-ba46-e98f6ce2049b" providerId="AD" clId="Web-{55F6C754-DE50-7232-E896-F3232CB65FE8}" dt="2021-06-19T20:27:55.575" v="298" actId="20577"/>
          <ac:spMkLst>
            <pc:docMk/>
            <pc:sldMk cId="2358562964" sldId="357"/>
            <ac:spMk id="4" creationId="{D273F2EB-8588-4D51-80C3-C69DE4D107E9}"/>
          </ac:spMkLst>
        </pc:spChg>
        <pc:spChg chg="add mod">
          <ac:chgData name="Harleen Kaur" userId="S::id65ns02@ubalt.edu::9f7fc1d6-ab67-473f-ba46-e98f6ce2049b" providerId="AD" clId="Web-{55F6C754-DE50-7232-E896-F3232CB65FE8}" dt="2021-06-19T20:29:30.609" v="317" actId="1076"/>
          <ac:spMkLst>
            <pc:docMk/>
            <pc:sldMk cId="2358562964" sldId="357"/>
            <ac:spMk id="6" creationId="{DC33687D-F36D-4630-9B6C-ACF3E04A2B72}"/>
          </ac:spMkLst>
        </pc:spChg>
        <pc:spChg chg="add mod">
          <ac:chgData name="Harleen Kaur" userId="S::id65ns02@ubalt.edu::9f7fc1d6-ab67-473f-ba46-e98f6ce2049b" providerId="AD" clId="Web-{55F6C754-DE50-7232-E896-F3232CB65FE8}" dt="2021-06-19T20:29:05.436" v="313" actId="14100"/>
          <ac:spMkLst>
            <pc:docMk/>
            <pc:sldMk cId="2358562964" sldId="357"/>
            <ac:spMk id="7" creationId="{DC33687D-F36D-4630-9B6C-ACF3E04A2B72}"/>
          </ac:spMkLst>
        </pc:spChg>
        <pc:spChg chg="add mod">
          <ac:chgData name="Harleen Kaur" userId="S::id65ns02@ubalt.edu::9f7fc1d6-ab67-473f-ba46-e98f6ce2049b" providerId="AD" clId="Web-{55F6C754-DE50-7232-E896-F3232CB65FE8}" dt="2021-06-19T20:29:20.999" v="316" actId="14100"/>
          <ac:spMkLst>
            <pc:docMk/>
            <pc:sldMk cId="2358562964" sldId="357"/>
            <ac:spMk id="8" creationId="{DC33687D-F36D-4630-9B6C-ACF3E04A2B72}"/>
          </ac:spMkLst>
        </pc:spChg>
        <pc:picChg chg="add mod">
          <ac:chgData name="Harleen Kaur" userId="S::id65ns02@ubalt.edu::9f7fc1d6-ab67-473f-ba46-e98f6ce2049b" providerId="AD" clId="Web-{55F6C754-DE50-7232-E896-F3232CB65FE8}" dt="2021-06-19T20:28:50.217" v="310" actId="1076"/>
          <ac:picMkLst>
            <pc:docMk/>
            <pc:sldMk cId="2358562964" sldId="357"/>
            <ac:picMk id="5" creationId="{058669AA-F23E-4A46-97EF-9603412B6C76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32:16.832" v="342" actId="1076"/>
        <pc:sldMkLst>
          <pc:docMk/>
          <pc:sldMk cId="2410761944" sldId="358"/>
        </pc:sldMkLst>
        <pc:spChg chg="mod">
          <ac:chgData name="Harleen Kaur" userId="S::id65ns02@ubalt.edu::9f7fc1d6-ab67-473f-ba46-e98f6ce2049b" providerId="AD" clId="Web-{55F6C754-DE50-7232-E896-F3232CB65FE8}" dt="2021-06-19T20:29:49.891" v="320" actId="20577"/>
          <ac:spMkLst>
            <pc:docMk/>
            <pc:sldMk cId="2410761944" sldId="358"/>
            <ac:spMk id="2" creationId="{6155DAA6-10FB-488B-BE92-11AA6B1A7B86}"/>
          </ac:spMkLst>
        </pc:spChg>
        <pc:spChg chg="del">
          <ac:chgData name="Harleen Kaur" userId="S::id65ns02@ubalt.edu::9f7fc1d6-ab67-473f-ba46-e98f6ce2049b" providerId="AD" clId="Web-{55F6C754-DE50-7232-E896-F3232CB65FE8}" dt="2021-06-19T20:29:53.453" v="321"/>
          <ac:spMkLst>
            <pc:docMk/>
            <pc:sldMk cId="2410761944" sldId="358"/>
            <ac:spMk id="3" creationId="{5BD4331C-BA58-42E6-B2ED-AE71F68F4BAA}"/>
          </ac:spMkLst>
        </pc:spChg>
        <pc:spChg chg="add mod">
          <ac:chgData name="Harleen Kaur" userId="S::id65ns02@ubalt.edu::9f7fc1d6-ab67-473f-ba46-e98f6ce2049b" providerId="AD" clId="Web-{55F6C754-DE50-7232-E896-F3232CB65FE8}" dt="2021-06-19T20:29:58.016" v="328" actId="20577"/>
          <ac:spMkLst>
            <pc:docMk/>
            <pc:sldMk cId="2410761944" sldId="358"/>
            <ac:spMk id="4" creationId="{89599D19-9236-48A5-B824-F228BF08F367}"/>
          </ac:spMkLst>
        </pc:spChg>
        <pc:spChg chg="add mod">
          <ac:chgData name="Harleen Kaur" userId="S::id65ns02@ubalt.edu::9f7fc1d6-ab67-473f-ba46-e98f6ce2049b" providerId="AD" clId="Web-{55F6C754-DE50-7232-E896-F3232CB65FE8}" dt="2021-06-19T20:30:46.580" v="336" actId="1076"/>
          <ac:spMkLst>
            <pc:docMk/>
            <pc:sldMk cId="2410761944" sldId="358"/>
            <ac:spMk id="6" creationId="{3386A39C-D7B1-42B3-9DE3-48933F6A2CD8}"/>
          </ac:spMkLst>
        </pc:spChg>
        <pc:spChg chg="add mod">
          <ac:chgData name="Harleen Kaur" userId="S::id65ns02@ubalt.edu::9f7fc1d6-ab67-473f-ba46-e98f6ce2049b" providerId="AD" clId="Web-{55F6C754-DE50-7232-E896-F3232CB65FE8}" dt="2021-06-19T20:31:01.471" v="340" actId="14100"/>
          <ac:spMkLst>
            <pc:docMk/>
            <pc:sldMk cId="2410761944" sldId="358"/>
            <ac:spMk id="7" creationId="{3386A39C-D7B1-42B3-9DE3-48933F6A2CD8}"/>
          </ac:spMkLst>
        </pc:spChg>
        <pc:spChg chg="add mod">
          <ac:chgData name="Harleen Kaur" userId="S::id65ns02@ubalt.edu::9f7fc1d6-ab67-473f-ba46-e98f6ce2049b" providerId="AD" clId="Web-{55F6C754-DE50-7232-E896-F3232CB65FE8}" dt="2021-06-19T20:32:16.832" v="342" actId="1076"/>
          <ac:spMkLst>
            <pc:docMk/>
            <pc:sldMk cId="2410761944" sldId="358"/>
            <ac:spMk id="8" creationId="{7C9B0EFC-B83C-4E7C-937D-4FF57D7DCD06}"/>
          </ac:spMkLst>
        </pc:spChg>
        <pc:picChg chg="add mod">
          <ac:chgData name="Harleen Kaur" userId="S::id65ns02@ubalt.edu::9f7fc1d6-ab67-473f-ba46-e98f6ce2049b" providerId="AD" clId="Web-{55F6C754-DE50-7232-E896-F3232CB65FE8}" dt="2021-06-19T20:30:41.111" v="335" actId="1076"/>
          <ac:picMkLst>
            <pc:docMk/>
            <pc:sldMk cId="2410761944" sldId="358"/>
            <ac:picMk id="5" creationId="{5A069BFE-CB06-497F-BF8D-620B55AFA2DE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34:02.226" v="360" actId="14100"/>
        <pc:sldMkLst>
          <pc:docMk/>
          <pc:sldMk cId="2274693630" sldId="359"/>
        </pc:sldMkLst>
        <pc:spChg chg="mod">
          <ac:chgData name="Harleen Kaur" userId="S::id65ns02@ubalt.edu::9f7fc1d6-ab67-473f-ba46-e98f6ce2049b" providerId="AD" clId="Web-{55F6C754-DE50-7232-E896-F3232CB65FE8}" dt="2021-06-19T20:32:41.739" v="343" actId="20577"/>
          <ac:spMkLst>
            <pc:docMk/>
            <pc:sldMk cId="2274693630" sldId="359"/>
            <ac:spMk id="2" creationId="{8E62323C-ACBC-4AB6-A819-ABA45ED19785}"/>
          </ac:spMkLst>
        </pc:spChg>
        <pc:spChg chg="del">
          <ac:chgData name="Harleen Kaur" userId="S::id65ns02@ubalt.edu::9f7fc1d6-ab67-473f-ba46-e98f6ce2049b" providerId="AD" clId="Web-{55F6C754-DE50-7232-E896-F3232CB65FE8}" dt="2021-06-19T20:32:48.411" v="344"/>
          <ac:spMkLst>
            <pc:docMk/>
            <pc:sldMk cId="2274693630" sldId="359"/>
            <ac:spMk id="3" creationId="{33631A50-24A7-494C-BE80-697E8669106D}"/>
          </ac:spMkLst>
        </pc:spChg>
        <pc:spChg chg="add mod">
          <ac:chgData name="Harleen Kaur" userId="S::id65ns02@ubalt.edu::9f7fc1d6-ab67-473f-ba46-e98f6ce2049b" providerId="AD" clId="Web-{55F6C754-DE50-7232-E896-F3232CB65FE8}" dt="2021-06-19T20:32:52.036" v="346" actId="20577"/>
          <ac:spMkLst>
            <pc:docMk/>
            <pc:sldMk cId="2274693630" sldId="359"/>
            <ac:spMk id="4" creationId="{1441BA1A-97D5-49FB-A481-3B3D335E4001}"/>
          </ac:spMkLst>
        </pc:spChg>
        <pc:spChg chg="add mod">
          <ac:chgData name="Harleen Kaur" userId="S::id65ns02@ubalt.edu::9f7fc1d6-ab67-473f-ba46-e98f6ce2049b" providerId="AD" clId="Web-{55F6C754-DE50-7232-E896-F3232CB65FE8}" dt="2021-06-19T20:33:24.865" v="352" actId="1076"/>
          <ac:spMkLst>
            <pc:docMk/>
            <pc:sldMk cId="2274693630" sldId="359"/>
            <ac:spMk id="6" creationId="{10968824-47B0-4D02-9511-5A2426936529}"/>
          </ac:spMkLst>
        </pc:spChg>
        <pc:spChg chg="add mod">
          <ac:chgData name="Harleen Kaur" userId="S::id65ns02@ubalt.edu::9f7fc1d6-ab67-473f-ba46-e98f6ce2049b" providerId="AD" clId="Web-{55F6C754-DE50-7232-E896-F3232CB65FE8}" dt="2021-06-19T20:33:42.694" v="356" actId="14100"/>
          <ac:spMkLst>
            <pc:docMk/>
            <pc:sldMk cId="2274693630" sldId="359"/>
            <ac:spMk id="7" creationId="{10968824-47B0-4D02-9511-5A2426936529}"/>
          </ac:spMkLst>
        </pc:spChg>
        <pc:spChg chg="add mod">
          <ac:chgData name="Harleen Kaur" userId="S::id65ns02@ubalt.edu::9f7fc1d6-ab67-473f-ba46-e98f6ce2049b" providerId="AD" clId="Web-{55F6C754-DE50-7232-E896-F3232CB65FE8}" dt="2021-06-19T20:34:02.226" v="360" actId="14100"/>
          <ac:spMkLst>
            <pc:docMk/>
            <pc:sldMk cId="2274693630" sldId="359"/>
            <ac:spMk id="8" creationId="{10968824-47B0-4D02-9511-5A2426936529}"/>
          </ac:spMkLst>
        </pc:spChg>
        <pc:picChg chg="add mod">
          <ac:chgData name="Harleen Kaur" userId="S::id65ns02@ubalt.edu::9f7fc1d6-ab67-473f-ba46-e98f6ce2049b" providerId="AD" clId="Web-{55F6C754-DE50-7232-E896-F3232CB65FE8}" dt="2021-06-19T20:33:05.662" v="350" actId="1076"/>
          <ac:picMkLst>
            <pc:docMk/>
            <pc:sldMk cId="2274693630" sldId="359"/>
            <ac:picMk id="5" creationId="{5A4391BD-9BFA-4730-A82A-F8C4EBFB46F5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35:34.181" v="390" actId="14100"/>
        <pc:sldMkLst>
          <pc:docMk/>
          <pc:sldMk cId="3941886475" sldId="360"/>
        </pc:sldMkLst>
        <pc:spChg chg="mod">
          <ac:chgData name="Harleen Kaur" userId="S::id65ns02@ubalt.edu::9f7fc1d6-ab67-473f-ba46-e98f6ce2049b" providerId="AD" clId="Web-{55F6C754-DE50-7232-E896-F3232CB65FE8}" dt="2021-06-19T20:34:18.164" v="372" actId="20577"/>
          <ac:spMkLst>
            <pc:docMk/>
            <pc:sldMk cId="3941886475" sldId="360"/>
            <ac:spMk id="2" creationId="{5ADA9B9C-BED4-414A-8686-129C1C57F00B}"/>
          </ac:spMkLst>
        </pc:spChg>
        <pc:spChg chg="del">
          <ac:chgData name="Harleen Kaur" userId="S::id65ns02@ubalt.edu::9f7fc1d6-ab67-473f-ba46-e98f6ce2049b" providerId="AD" clId="Web-{55F6C754-DE50-7232-E896-F3232CB65FE8}" dt="2021-06-19T20:34:26.304" v="373"/>
          <ac:spMkLst>
            <pc:docMk/>
            <pc:sldMk cId="3941886475" sldId="360"/>
            <ac:spMk id="3" creationId="{7A29AC87-2D43-45F0-ACEE-056B07EAEA15}"/>
          </ac:spMkLst>
        </pc:spChg>
        <pc:spChg chg="add mod">
          <ac:chgData name="Harleen Kaur" userId="S::id65ns02@ubalt.edu::9f7fc1d6-ab67-473f-ba46-e98f6ce2049b" providerId="AD" clId="Web-{55F6C754-DE50-7232-E896-F3232CB65FE8}" dt="2021-06-19T20:34:30.008" v="377" actId="20577"/>
          <ac:spMkLst>
            <pc:docMk/>
            <pc:sldMk cId="3941886475" sldId="360"/>
            <ac:spMk id="4" creationId="{4E2592D1-CDC5-4337-B40B-E3E4C7F9EA24}"/>
          </ac:spMkLst>
        </pc:spChg>
        <pc:spChg chg="add mod">
          <ac:chgData name="Harleen Kaur" userId="S::id65ns02@ubalt.edu::9f7fc1d6-ab67-473f-ba46-e98f6ce2049b" providerId="AD" clId="Web-{55F6C754-DE50-7232-E896-F3232CB65FE8}" dt="2021-06-19T20:35:34.181" v="390" actId="14100"/>
          <ac:spMkLst>
            <pc:docMk/>
            <pc:sldMk cId="3941886475" sldId="360"/>
            <ac:spMk id="6" creationId="{714699D1-796F-45D8-B458-0F4CC989D95A}"/>
          </ac:spMkLst>
        </pc:spChg>
        <pc:picChg chg="add mod">
          <ac:chgData name="Harleen Kaur" userId="S::id65ns02@ubalt.edu::9f7fc1d6-ab67-473f-ba46-e98f6ce2049b" providerId="AD" clId="Web-{55F6C754-DE50-7232-E896-F3232CB65FE8}" dt="2021-06-19T20:35:09.306" v="382" actId="14100"/>
          <ac:picMkLst>
            <pc:docMk/>
            <pc:sldMk cId="3941886475" sldId="360"/>
            <ac:picMk id="5" creationId="{1259F3B2-9449-4885-8E0A-01615A90583B}"/>
          </ac:picMkLst>
        </pc:picChg>
      </pc:sldChg>
      <pc:sldChg chg="modSp new del">
        <pc:chgData name="Harleen Kaur" userId="S::id65ns02@ubalt.edu::9f7fc1d6-ab67-473f-ba46-e98f6ce2049b" providerId="AD" clId="Web-{55F6C754-DE50-7232-E896-F3232CB65FE8}" dt="2021-06-19T20:36:58.137" v="424"/>
        <pc:sldMkLst>
          <pc:docMk/>
          <pc:sldMk cId="561032410" sldId="361"/>
        </pc:sldMkLst>
        <pc:spChg chg="mod">
          <ac:chgData name="Harleen Kaur" userId="S::id65ns02@ubalt.edu::9f7fc1d6-ab67-473f-ba46-e98f6ce2049b" providerId="AD" clId="Web-{55F6C754-DE50-7232-E896-F3232CB65FE8}" dt="2021-06-19T20:36:54.824" v="423" actId="20577"/>
          <ac:spMkLst>
            <pc:docMk/>
            <pc:sldMk cId="561032410" sldId="361"/>
            <ac:spMk id="2" creationId="{A6B01725-5C6B-4996-9E56-6204DD38FFFA}"/>
          </ac:spMkLst>
        </pc:spChg>
      </pc:sldChg>
      <pc:sldChg chg="addSp delSp modSp new">
        <pc:chgData name="Harleen Kaur" userId="S::id65ns02@ubalt.edu::9f7fc1d6-ab67-473f-ba46-e98f6ce2049b" providerId="AD" clId="Web-{55F6C754-DE50-7232-E896-F3232CB65FE8}" dt="2021-06-19T20:37:57.341" v="449" actId="20577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55F6C754-DE50-7232-E896-F3232CB65FE8}" dt="2021-06-19T20:37:17.012" v="436" actId="20577"/>
          <ac:spMkLst>
            <pc:docMk/>
            <pc:sldMk cId="2020629071" sldId="362"/>
            <ac:spMk id="2" creationId="{B772D0ED-49E1-4141-9AC6-BE6F1DF0F124}"/>
          </ac:spMkLst>
        </pc:spChg>
        <pc:spChg chg="del">
          <ac:chgData name="Harleen Kaur" userId="S::id65ns02@ubalt.edu::9f7fc1d6-ab67-473f-ba46-e98f6ce2049b" providerId="AD" clId="Web-{55F6C754-DE50-7232-E896-F3232CB65FE8}" dt="2021-06-19T20:37:24.262" v="437"/>
          <ac:spMkLst>
            <pc:docMk/>
            <pc:sldMk cId="2020629071" sldId="362"/>
            <ac:spMk id="3" creationId="{D31072CF-028A-4CFE-BFFB-DE0300519363}"/>
          </ac:spMkLst>
        </pc:spChg>
        <pc:spChg chg="add mod">
          <ac:chgData name="Harleen Kaur" userId="S::id65ns02@ubalt.edu::9f7fc1d6-ab67-473f-ba46-e98f6ce2049b" providerId="AD" clId="Web-{55F6C754-DE50-7232-E896-F3232CB65FE8}" dt="2021-06-19T20:37:28.153" v="439" actId="20577"/>
          <ac:spMkLst>
            <pc:docMk/>
            <pc:sldMk cId="2020629071" sldId="362"/>
            <ac:spMk id="4" creationId="{6C7A1FCA-7F12-40E0-B5A0-AF7B5E84B672}"/>
          </ac:spMkLst>
        </pc:spChg>
        <pc:spChg chg="add mod">
          <ac:chgData name="Harleen Kaur" userId="S::id65ns02@ubalt.edu::9f7fc1d6-ab67-473f-ba46-e98f6ce2049b" providerId="AD" clId="Web-{55F6C754-DE50-7232-E896-F3232CB65FE8}" dt="2021-06-19T20:37:57.341" v="449" actId="20577"/>
          <ac:spMkLst>
            <pc:docMk/>
            <pc:sldMk cId="2020629071" sldId="362"/>
            <ac:spMk id="6" creationId="{1FC023AB-3C41-4E53-8A1F-4711B0D50E00}"/>
          </ac:spMkLst>
        </pc:spChg>
        <pc:picChg chg="add mod">
          <ac:chgData name="Harleen Kaur" userId="S::id65ns02@ubalt.edu::9f7fc1d6-ab67-473f-ba46-e98f6ce2049b" providerId="AD" clId="Web-{55F6C754-DE50-7232-E896-F3232CB65FE8}" dt="2021-06-19T20:37:40.966" v="443" actId="14100"/>
          <ac:picMkLst>
            <pc:docMk/>
            <pc:sldMk cId="2020629071" sldId="362"/>
            <ac:picMk id="5" creationId="{EC1E5EF7-198B-40CB-8F8B-B681C5F4811A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39:35.157" v="473" actId="1076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55F6C754-DE50-7232-E896-F3232CB65FE8}" dt="2021-06-19T20:38:13.326" v="451" actId="20577"/>
          <ac:spMkLst>
            <pc:docMk/>
            <pc:sldMk cId="4098661029" sldId="363"/>
            <ac:spMk id="2" creationId="{04846115-D091-423E-AE4E-04BCA058EA6F}"/>
          </ac:spMkLst>
        </pc:spChg>
        <pc:spChg chg="del">
          <ac:chgData name="Harleen Kaur" userId="S::id65ns02@ubalt.edu::9f7fc1d6-ab67-473f-ba46-e98f6ce2049b" providerId="AD" clId="Web-{55F6C754-DE50-7232-E896-F3232CB65FE8}" dt="2021-06-19T20:38:19.608" v="452"/>
          <ac:spMkLst>
            <pc:docMk/>
            <pc:sldMk cId="4098661029" sldId="363"/>
            <ac:spMk id="3" creationId="{8A50E8E8-CDCA-49BF-9BDE-E791DF57233E}"/>
          </ac:spMkLst>
        </pc:spChg>
        <pc:spChg chg="add mod">
          <ac:chgData name="Harleen Kaur" userId="S::id65ns02@ubalt.edu::9f7fc1d6-ab67-473f-ba46-e98f6ce2049b" providerId="AD" clId="Web-{55F6C754-DE50-7232-E896-F3232CB65FE8}" dt="2021-06-19T20:38:23.201" v="454" actId="20577"/>
          <ac:spMkLst>
            <pc:docMk/>
            <pc:sldMk cId="4098661029" sldId="363"/>
            <ac:spMk id="4" creationId="{2BFE5CF9-81B8-4449-B772-EAA5B8FADC4D}"/>
          </ac:spMkLst>
        </pc:spChg>
        <pc:spChg chg="add mod">
          <ac:chgData name="Harleen Kaur" userId="S::id65ns02@ubalt.edu::9f7fc1d6-ab67-473f-ba46-e98f6ce2049b" providerId="AD" clId="Web-{55F6C754-DE50-7232-E896-F3232CB65FE8}" dt="2021-06-19T20:39:17.969" v="471" actId="20577"/>
          <ac:spMkLst>
            <pc:docMk/>
            <pc:sldMk cId="4098661029" sldId="363"/>
            <ac:spMk id="7" creationId="{CC1D3C03-4CF2-4F11-AC4A-79FE2B5092FC}"/>
          </ac:spMkLst>
        </pc:spChg>
        <pc:picChg chg="add mod">
          <ac:chgData name="Harleen Kaur" userId="S::id65ns02@ubalt.edu::9f7fc1d6-ab67-473f-ba46-e98f6ce2049b" providerId="AD" clId="Web-{55F6C754-DE50-7232-E896-F3232CB65FE8}" dt="2021-06-19T20:38:44.202" v="458" actId="14100"/>
          <ac:picMkLst>
            <pc:docMk/>
            <pc:sldMk cId="4098661029" sldId="363"/>
            <ac:picMk id="5" creationId="{9AD7504E-C704-4C02-93BE-9C7235A5879D}"/>
          </ac:picMkLst>
        </pc:picChg>
        <pc:picChg chg="add mod">
          <ac:chgData name="Harleen Kaur" userId="S::id65ns02@ubalt.edu::9f7fc1d6-ab67-473f-ba46-e98f6ce2049b" providerId="AD" clId="Web-{55F6C754-DE50-7232-E896-F3232CB65FE8}" dt="2021-06-19T20:39:35.157" v="473" actId="1076"/>
          <ac:picMkLst>
            <pc:docMk/>
            <pc:sldMk cId="4098661029" sldId="363"/>
            <ac:picMk id="6" creationId="{1B7DDFB2-E9A9-4565-B4BD-CEF678EFDBF6}"/>
          </ac:picMkLst>
        </pc:picChg>
      </pc:sldChg>
      <pc:sldChg chg="addSp delSp modSp new mod setBg">
        <pc:chgData name="Harleen Kaur" userId="S::id65ns02@ubalt.edu::9f7fc1d6-ab67-473f-ba46-e98f6ce2049b" providerId="AD" clId="Web-{55F6C754-DE50-7232-E896-F3232CB65FE8}" dt="2021-06-19T20:41:47.754" v="523"/>
        <pc:sldMkLst>
          <pc:docMk/>
          <pc:sldMk cId="2934714722" sldId="364"/>
        </pc:sldMkLst>
        <pc:spChg chg="mod">
          <ac:chgData name="Harleen Kaur" userId="S::id65ns02@ubalt.edu::9f7fc1d6-ab67-473f-ba46-e98f6ce2049b" providerId="AD" clId="Web-{55F6C754-DE50-7232-E896-F3232CB65FE8}" dt="2021-06-19T20:41:47.754" v="523"/>
          <ac:spMkLst>
            <pc:docMk/>
            <pc:sldMk cId="2934714722" sldId="364"/>
            <ac:spMk id="2" creationId="{66748125-7B57-478C-8969-E6AA3B79CD1A}"/>
          </ac:spMkLst>
        </pc:spChg>
        <pc:spChg chg="del">
          <ac:chgData name="Harleen Kaur" userId="S::id65ns02@ubalt.edu::9f7fc1d6-ab67-473f-ba46-e98f6ce2049b" providerId="AD" clId="Web-{55F6C754-DE50-7232-E896-F3232CB65FE8}" dt="2021-06-19T20:40:14.876" v="494"/>
          <ac:spMkLst>
            <pc:docMk/>
            <pc:sldMk cId="2934714722" sldId="364"/>
            <ac:spMk id="3" creationId="{BDE416CF-570A-465C-8F8B-AD22259742D2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41:47.754" v="523"/>
          <ac:spMkLst>
            <pc:docMk/>
            <pc:sldMk cId="2934714722" sldId="364"/>
            <ac:spMk id="4" creationId="{05C46946-1895-4BA3-BD93-3EDAB86781AD}"/>
          </ac:spMkLst>
        </pc:spChg>
        <pc:spChg chg="add">
          <ac:chgData name="Harleen Kaur" userId="S::id65ns02@ubalt.edu::9f7fc1d6-ab67-473f-ba46-e98f6ce2049b" providerId="AD" clId="Web-{55F6C754-DE50-7232-E896-F3232CB65FE8}" dt="2021-06-19T20:41:47.754" v="523"/>
          <ac:spMkLst>
            <pc:docMk/>
            <pc:sldMk cId="2934714722" sldId="364"/>
            <ac:spMk id="10" creationId="{D4771268-CB57-404A-9271-370EB28F6090}"/>
          </ac:spMkLst>
        </pc:spChg>
        <pc:picChg chg="add mod">
          <ac:chgData name="Harleen Kaur" userId="S::id65ns02@ubalt.edu::9f7fc1d6-ab67-473f-ba46-e98f6ce2049b" providerId="AD" clId="Web-{55F6C754-DE50-7232-E896-F3232CB65FE8}" dt="2021-06-19T20:41:47.754" v="523"/>
          <ac:picMkLst>
            <pc:docMk/>
            <pc:sldMk cId="2934714722" sldId="364"/>
            <ac:picMk id="5" creationId="{DC6EDE9B-B6A5-4342-8200-7715BBB02880}"/>
          </ac:picMkLst>
        </pc:picChg>
      </pc:sldChg>
      <pc:sldChg chg="addSp delSp modSp new mod setBg">
        <pc:chgData name="Harleen Kaur" userId="S::id65ns02@ubalt.edu::9f7fc1d6-ab67-473f-ba46-e98f6ce2049b" providerId="AD" clId="Web-{55F6C754-DE50-7232-E896-F3232CB65FE8}" dt="2021-06-19T20:41:44.363" v="522"/>
        <pc:sldMkLst>
          <pc:docMk/>
          <pc:sldMk cId="2424500802" sldId="365"/>
        </pc:sldMkLst>
        <pc:spChg chg="mod">
          <ac:chgData name="Harleen Kaur" userId="S::id65ns02@ubalt.edu::9f7fc1d6-ab67-473f-ba46-e98f6ce2049b" providerId="AD" clId="Web-{55F6C754-DE50-7232-E896-F3232CB65FE8}" dt="2021-06-19T20:41:44.363" v="522"/>
          <ac:spMkLst>
            <pc:docMk/>
            <pc:sldMk cId="2424500802" sldId="365"/>
            <ac:spMk id="2" creationId="{4A4D3C91-A776-49D2-9436-D0EAACFAFEEC}"/>
          </ac:spMkLst>
        </pc:spChg>
        <pc:spChg chg="del">
          <ac:chgData name="Harleen Kaur" userId="S::id65ns02@ubalt.edu::9f7fc1d6-ab67-473f-ba46-e98f6ce2049b" providerId="AD" clId="Web-{55F6C754-DE50-7232-E896-F3232CB65FE8}" dt="2021-06-19T20:41:28.441" v="515"/>
          <ac:spMkLst>
            <pc:docMk/>
            <pc:sldMk cId="2424500802" sldId="365"/>
            <ac:spMk id="3" creationId="{40BE665C-17AD-4DEA-A74A-A671A3F87CC8}"/>
          </ac:spMkLst>
        </pc:spChg>
        <pc:spChg chg="add mod ord">
          <ac:chgData name="Harleen Kaur" userId="S::id65ns02@ubalt.edu::9f7fc1d6-ab67-473f-ba46-e98f6ce2049b" providerId="AD" clId="Web-{55F6C754-DE50-7232-E896-F3232CB65FE8}" dt="2021-06-19T20:41:44.363" v="522"/>
          <ac:spMkLst>
            <pc:docMk/>
            <pc:sldMk cId="2424500802" sldId="365"/>
            <ac:spMk id="4" creationId="{B0536DAF-8488-426E-92BF-A68D1BE7C092}"/>
          </ac:spMkLst>
        </pc:spChg>
        <pc:spChg chg="add">
          <ac:chgData name="Harleen Kaur" userId="S::id65ns02@ubalt.edu::9f7fc1d6-ab67-473f-ba46-e98f6ce2049b" providerId="AD" clId="Web-{55F6C754-DE50-7232-E896-F3232CB65FE8}" dt="2021-06-19T20:41:44.363" v="522"/>
          <ac:spMkLst>
            <pc:docMk/>
            <pc:sldMk cId="2424500802" sldId="365"/>
            <ac:spMk id="10" creationId="{D4771268-CB57-404A-9271-370EB28F6090}"/>
          </ac:spMkLst>
        </pc:spChg>
        <pc:picChg chg="add mod">
          <ac:chgData name="Harleen Kaur" userId="S::id65ns02@ubalt.edu::9f7fc1d6-ab67-473f-ba46-e98f6ce2049b" providerId="AD" clId="Web-{55F6C754-DE50-7232-E896-F3232CB65FE8}" dt="2021-06-19T20:41:44.363" v="522"/>
          <ac:picMkLst>
            <pc:docMk/>
            <pc:sldMk cId="2424500802" sldId="365"/>
            <ac:picMk id="5" creationId="{5309518A-EA7E-4170-8971-5426FE04BF0F}"/>
          </ac:picMkLst>
        </pc:picChg>
      </pc:sldChg>
      <pc:sldChg chg="modSp new">
        <pc:chgData name="Harleen Kaur" userId="S::id65ns02@ubalt.edu::9f7fc1d6-ab67-473f-ba46-e98f6ce2049b" providerId="AD" clId="Web-{55F6C754-DE50-7232-E896-F3232CB65FE8}" dt="2021-06-19T20:42:06.989" v="532" actId="20577"/>
        <pc:sldMkLst>
          <pc:docMk/>
          <pc:sldMk cId="1393786381" sldId="366"/>
        </pc:sldMkLst>
        <pc:spChg chg="mod">
          <ac:chgData name="Harleen Kaur" userId="S::id65ns02@ubalt.edu::9f7fc1d6-ab67-473f-ba46-e98f6ce2049b" providerId="AD" clId="Web-{55F6C754-DE50-7232-E896-F3232CB65FE8}" dt="2021-06-19T20:42:03.223" v="529" actId="20577"/>
          <ac:spMkLst>
            <pc:docMk/>
            <pc:sldMk cId="1393786381" sldId="366"/>
            <ac:spMk id="2" creationId="{08F28355-FC8F-4FF8-95F4-75039BE158D7}"/>
          </ac:spMkLst>
        </pc:spChg>
        <pc:spChg chg="mod">
          <ac:chgData name="Harleen Kaur" userId="S::id65ns02@ubalt.edu::9f7fc1d6-ab67-473f-ba46-e98f6ce2049b" providerId="AD" clId="Web-{55F6C754-DE50-7232-E896-F3232CB65FE8}" dt="2021-06-19T20:42:06.989" v="532" actId="20577"/>
          <ac:spMkLst>
            <pc:docMk/>
            <pc:sldMk cId="1393786381" sldId="366"/>
            <ac:spMk id="3" creationId="{2030A30D-E01B-4117-B77C-5D6D5D83034B}"/>
          </ac:spMkLst>
        </pc:spChg>
      </pc:sldChg>
      <pc:sldChg chg="modSp new">
        <pc:chgData name="Harleen Kaur" userId="S::id65ns02@ubalt.edu::9f7fc1d6-ab67-473f-ba46-e98f6ce2049b" providerId="AD" clId="Web-{55F6C754-DE50-7232-E896-F3232CB65FE8}" dt="2021-06-19T20:42:34.646" v="547" actId="20577"/>
        <pc:sldMkLst>
          <pc:docMk/>
          <pc:sldMk cId="1170663561" sldId="367"/>
        </pc:sldMkLst>
        <pc:spChg chg="mod">
          <ac:chgData name="Harleen Kaur" userId="S::id65ns02@ubalt.edu::9f7fc1d6-ab67-473f-ba46-e98f6ce2049b" providerId="AD" clId="Web-{55F6C754-DE50-7232-E896-F3232CB65FE8}" dt="2021-06-19T20:42:22.817" v="543" actId="20577"/>
          <ac:spMkLst>
            <pc:docMk/>
            <pc:sldMk cId="1170663561" sldId="367"/>
            <ac:spMk id="2" creationId="{011A8BD6-C265-4EB9-8F8A-02A6E36BD071}"/>
          </ac:spMkLst>
        </pc:spChg>
        <pc:spChg chg="mod">
          <ac:chgData name="Harleen Kaur" userId="S::id65ns02@ubalt.edu::9f7fc1d6-ab67-473f-ba46-e98f6ce2049b" providerId="AD" clId="Web-{55F6C754-DE50-7232-E896-F3232CB65FE8}" dt="2021-06-19T20:42:34.646" v="547" actId="20577"/>
          <ac:spMkLst>
            <pc:docMk/>
            <pc:sldMk cId="1170663561" sldId="367"/>
            <ac:spMk id="3" creationId="{E7811419-1BDA-45D7-BF1C-B994D61C7B36}"/>
          </ac:spMkLst>
        </pc:spChg>
      </pc:sldChg>
      <pc:sldChg chg="addSp delSp modSp new">
        <pc:chgData name="Harleen Kaur" userId="S::id65ns02@ubalt.edu::9f7fc1d6-ab67-473f-ba46-e98f6ce2049b" providerId="AD" clId="Web-{55F6C754-DE50-7232-E896-F3232CB65FE8}" dt="2021-06-19T20:43:20.131" v="585" actId="14100"/>
        <pc:sldMkLst>
          <pc:docMk/>
          <pc:sldMk cId="124931539" sldId="368"/>
        </pc:sldMkLst>
        <pc:spChg chg="mod">
          <ac:chgData name="Harleen Kaur" userId="S::id65ns02@ubalt.edu::9f7fc1d6-ab67-473f-ba46-e98f6ce2049b" providerId="AD" clId="Web-{55F6C754-DE50-7232-E896-F3232CB65FE8}" dt="2021-06-19T20:42:51.740" v="574" actId="20577"/>
          <ac:spMkLst>
            <pc:docMk/>
            <pc:sldMk cId="124931539" sldId="368"/>
            <ac:spMk id="2" creationId="{C6A9B889-2B4B-44B7-9E39-51DA725F8E1B}"/>
          </ac:spMkLst>
        </pc:spChg>
        <pc:spChg chg="del mod">
          <ac:chgData name="Harleen Kaur" userId="S::id65ns02@ubalt.edu::9f7fc1d6-ab67-473f-ba46-e98f6ce2049b" providerId="AD" clId="Web-{55F6C754-DE50-7232-E896-F3232CB65FE8}" dt="2021-06-19T20:43:03.615" v="579"/>
          <ac:spMkLst>
            <pc:docMk/>
            <pc:sldMk cId="124931539" sldId="368"/>
            <ac:spMk id="3" creationId="{668AB9FF-0485-4A17-8028-507C1CE9523B}"/>
          </ac:spMkLst>
        </pc:spChg>
        <pc:spChg chg="add mod">
          <ac:chgData name="Harleen Kaur" userId="S::id65ns02@ubalt.edu::9f7fc1d6-ab67-473f-ba46-e98f6ce2049b" providerId="AD" clId="Web-{55F6C754-DE50-7232-E896-F3232CB65FE8}" dt="2021-06-19T20:43:07.975" v="581" actId="20577"/>
          <ac:spMkLst>
            <pc:docMk/>
            <pc:sldMk cId="124931539" sldId="368"/>
            <ac:spMk id="4" creationId="{DFA1B321-9FAB-40AD-9DB4-0166C226329B}"/>
          </ac:spMkLst>
        </pc:spChg>
        <pc:picChg chg="add mod">
          <ac:chgData name="Harleen Kaur" userId="S::id65ns02@ubalt.edu::9f7fc1d6-ab67-473f-ba46-e98f6ce2049b" providerId="AD" clId="Web-{55F6C754-DE50-7232-E896-F3232CB65FE8}" dt="2021-06-19T20:43:20.131" v="585" actId="14100"/>
          <ac:picMkLst>
            <pc:docMk/>
            <pc:sldMk cId="124931539" sldId="368"/>
            <ac:picMk id="5" creationId="{782094DF-51BC-4345-8D3A-83BEB1A412F8}"/>
          </ac:picMkLst>
        </pc:picChg>
      </pc:sldChg>
      <pc:sldChg chg="addSp delSp modSp new">
        <pc:chgData name="Harleen Kaur" userId="S::id65ns02@ubalt.edu::9f7fc1d6-ab67-473f-ba46-e98f6ce2049b" providerId="AD" clId="Web-{55F6C754-DE50-7232-E896-F3232CB65FE8}" dt="2021-06-19T20:44:22.617" v="608" actId="20577"/>
        <pc:sldMkLst>
          <pc:docMk/>
          <pc:sldMk cId="730993558" sldId="369"/>
        </pc:sldMkLst>
        <pc:spChg chg="mod">
          <ac:chgData name="Harleen Kaur" userId="S::id65ns02@ubalt.edu::9f7fc1d6-ab67-473f-ba46-e98f6ce2049b" providerId="AD" clId="Web-{55F6C754-DE50-7232-E896-F3232CB65FE8}" dt="2021-06-19T20:43:35.976" v="592" actId="20577"/>
          <ac:spMkLst>
            <pc:docMk/>
            <pc:sldMk cId="730993558" sldId="369"/>
            <ac:spMk id="2" creationId="{C3F974A1-99CB-4E46-A22C-1857A55C081B}"/>
          </ac:spMkLst>
        </pc:spChg>
        <pc:spChg chg="del">
          <ac:chgData name="Harleen Kaur" userId="S::id65ns02@ubalt.edu::9f7fc1d6-ab67-473f-ba46-e98f6ce2049b" providerId="AD" clId="Web-{55F6C754-DE50-7232-E896-F3232CB65FE8}" dt="2021-06-19T20:43:41.991" v="593"/>
          <ac:spMkLst>
            <pc:docMk/>
            <pc:sldMk cId="730993558" sldId="369"/>
            <ac:spMk id="3" creationId="{5A230FF9-A36C-4ACE-8344-50FD665FE40A}"/>
          </ac:spMkLst>
        </pc:spChg>
        <pc:spChg chg="add mod">
          <ac:chgData name="Harleen Kaur" userId="S::id65ns02@ubalt.edu::9f7fc1d6-ab67-473f-ba46-e98f6ce2049b" providerId="AD" clId="Web-{55F6C754-DE50-7232-E896-F3232CB65FE8}" dt="2021-06-19T20:43:45.476" v="595" actId="20577"/>
          <ac:spMkLst>
            <pc:docMk/>
            <pc:sldMk cId="730993558" sldId="369"/>
            <ac:spMk id="4" creationId="{D37754F8-937A-45EF-9533-8576D3CC0419}"/>
          </ac:spMkLst>
        </pc:spChg>
        <pc:spChg chg="add mod">
          <ac:chgData name="Harleen Kaur" userId="S::id65ns02@ubalt.edu::9f7fc1d6-ab67-473f-ba46-e98f6ce2049b" providerId="AD" clId="Web-{55F6C754-DE50-7232-E896-F3232CB65FE8}" dt="2021-06-19T20:44:22.617" v="608" actId="20577"/>
          <ac:spMkLst>
            <pc:docMk/>
            <pc:sldMk cId="730993558" sldId="369"/>
            <ac:spMk id="7" creationId="{3B2C57D9-1A59-4DF4-91E6-C5C827165BDF}"/>
          </ac:spMkLst>
        </pc:spChg>
        <pc:picChg chg="add mod">
          <ac:chgData name="Harleen Kaur" userId="S::id65ns02@ubalt.edu::9f7fc1d6-ab67-473f-ba46-e98f6ce2049b" providerId="AD" clId="Web-{55F6C754-DE50-7232-E896-F3232CB65FE8}" dt="2021-06-19T20:43:57.086" v="599" actId="14100"/>
          <ac:picMkLst>
            <pc:docMk/>
            <pc:sldMk cId="730993558" sldId="369"/>
            <ac:picMk id="5" creationId="{837A3D81-2DDC-42B5-9A3F-A5561B7857BB}"/>
          </ac:picMkLst>
        </pc:picChg>
        <pc:picChg chg="add mod">
          <ac:chgData name="Harleen Kaur" userId="S::id65ns02@ubalt.edu::9f7fc1d6-ab67-473f-ba46-e98f6ce2049b" providerId="AD" clId="Web-{55F6C754-DE50-7232-E896-F3232CB65FE8}" dt="2021-06-19T20:44:11.023" v="602" actId="14100"/>
          <ac:picMkLst>
            <pc:docMk/>
            <pc:sldMk cId="730993558" sldId="369"/>
            <ac:picMk id="6" creationId="{38A36645-70A6-4F48-AEBA-8B7D6215CD44}"/>
          </ac:picMkLst>
        </pc:picChg>
      </pc:sldChg>
      <pc:sldChg chg="modSp new">
        <pc:chgData name="Harleen Kaur" userId="S::id65ns02@ubalt.edu::9f7fc1d6-ab67-473f-ba46-e98f6ce2049b" providerId="AD" clId="Web-{55F6C754-DE50-7232-E896-F3232CB65FE8}" dt="2021-06-19T20:45:01.759" v="620" actId="20577"/>
        <pc:sldMkLst>
          <pc:docMk/>
          <pc:sldMk cId="618983" sldId="370"/>
        </pc:sldMkLst>
        <pc:spChg chg="mod">
          <ac:chgData name="Harleen Kaur" userId="S::id65ns02@ubalt.edu::9f7fc1d6-ab67-473f-ba46-e98f6ce2049b" providerId="AD" clId="Web-{55F6C754-DE50-7232-E896-F3232CB65FE8}" dt="2021-06-19T20:44:35.180" v="611" actId="20577"/>
          <ac:spMkLst>
            <pc:docMk/>
            <pc:sldMk cId="618983" sldId="370"/>
            <ac:spMk id="2" creationId="{76DDAE5F-93F6-4289-A118-4C1C829FC8B1}"/>
          </ac:spMkLst>
        </pc:spChg>
        <pc:spChg chg="mod">
          <ac:chgData name="Harleen Kaur" userId="S::id65ns02@ubalt.edu::9f7fc1d6-ab67-473f-ba46-e98f6ce2049b" providerId="AD" clId="Web-{55F6C754-DE50-7232-E896-F3232CB65FE8}" dt="2021-06-19T20:45:01.759" v="620" actId="20577"/>
          <ac:spMkLst>
            <pc:docMk/>
            <pc:sldMk cId="618983" sldId="370"/>
            <ac:spMk id="3" creationId="{9A108A90-D97D-4115-8EEF-940DF1C04FE7}"/>
          </ac:spMkLst>
        </pc:spChg>
      </pc:sldChg>
      <pc:sldChg chg="new del">
        <pc:chgData name="Harleen Kaur" userId="S::id65ns02@ubalt.edu::9f7fc1d6-ab67-473f-ba46-e98f6ce2049b" providerId="AD" clId="Web-{55F6C754-DE50-7232-E896-F3232CB65FE8}" dt="2021-06-19T20:44:49.134" v="617"/>
        <pc:sldMkLst>
          <pc:docMk/>
          <pc:sldMk cId="330160796" sldId="371"/>
        </pc:sldMkLst>
      </pc:sldChg>
    </pc:docChg>
  </pc:docChgLst>
  <pc:docChgLst>
    <pc:chgData name="Harleen Kaur" userId="S::id65ns02@ubalt.edu::9f7fc1d6-ab67-473f-ba46-e98f6ce2049b" providerId="AD" clId="Web-{E6DF0878-2776-F2C9-2FF3-C4D4952BF6BD}"/>
    <pc:docChg chg="addSld delSld modSld sldOrd">
      <pc:chgData name="Harleen Kaur" userId="S::id65ns02@ubalt.edu::9f7fc1d6-ab67-473f-ba46-e98f6ce2049b" providerId="AD" clId="Web-{E6DF0878-2776-F2C9-2FF3-C4D4952BF6BD}" dt="2021-07-29T23:42:09.924" v="629"/>
      <pc:docMkLst>
        <pc:docMk/>
      </pc:docMkLst>
      <pc:sldChg chg="del">
        <pc:chgData name="Harleen Kaur" userId="S::id65ns02@ubalt.edu::9f7fc1d6-ab67-473f-ba46-e98f6ce2049b" providerId="AD" clId="Web-{E6DF0878-2776-F2C9-2FF3-C4D4952BF6BD}" dt="2021-07-29T23:42:03.720" v="626"/>
        <pc:sldMkLst>
          <pc:docMk/>
          <pc:sldMk cId="4098661029" sldId="363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4:27.440" v="188" actId="20577"/>
        <pc:sldMkLst>
          <pc:docMk/>
          <pc:sldMk cId="2008758297" sldId="389"/>
        </pc:sldMkLst>
        <pc:spChg chg="mod">
          <ac:chgData name="Harleen Kaur" userId="S::id65ns02@ubalt.edu::9f7fc1d6-ab67-473f-ba46-e98f6ce2049b" providerId="AD" clId="Web-{E6DF0878-2776-F2C9-2FF3-C4D4952BF6BD}" dt="2021-07-29T23:04:27.440" v="188" actId="20577"/>
          <ac:spMkLst>
            <pc:docMk/>
            <pc:sldMk cId="2008758297" sldId="389"/>
            <ac:spMk id="2" creationId="{086B3CAD-FFBA-4623-B6BD-344FE6D42ACE}"/>
          </ac:spMkLst>
        </pc:spChg>
        <pc:spChg chg="del mod">
          <ac:chgData name="Harleen Kaur" userId="S::id65ns02@ubalt.edu::9f7fc1d6-ab67-473f-ba46-e98f6ce2049b" providerId="AD" clId="Web-{E6DF0878-2776-F2C9-2FF3-C4D4952BF6BD}" dt="2021-07-29T23:02:13.796" v="146"/>
          <ac:spMkLst>
            <pc:docMk/>
            <pc:sldMk cId="2008758297" sldId="389"/>
            <ac:spMk id="3" creationId="{A2F8CADA-1274-41D1-8C95-667F59B03BA8}"/>
          </ac:spMkLst>
        </pc:spChg>
        <pc:spChg chg="add del mod">
          <ac:chgData name="Harleen Kaur" userId="S::id65ns02@ubalt.edu::9f7fc1d6-ab67-473f-ba46-e98f6ce2049b" providerId="AD" clId="Web-{E6DF0878-2776-F2C9-2FF3-C4D4952BF6BD}" dt="2021-07-29T23:02:16.530" v="147"/>
          <ac:spMkLst>
            <pc:docMk/>
            <pc:sldMk cId="2008758297" sldId="389"/>
            <ac:spMk id="8" creationId="{315CAB9F-B7A6-4C3E-9B9F-DAA8233AA3F9}"/>
          </ac:spMkLst>
        </pc:spChg>
        <pc:spChg chg="add mod">
          <ac:chgData name="Harleen Kaur" userId="S::id65ns02@ubalt.edu::9f7fc1d6-ab67-473f-ba46-e98f6ce2049b" providerId="AD" clId="Web-{E6DF0878-2776-F2C9-2FF3-C4D4952BF6BD}" dt="2021-07-29T23:02:33.530" v="149" actId="1076"/>
          <ac:spMkLst>
            <pc:docMk/>
            <pc:sldMk cId="2008758297" sldId="389"/>
            <ac:spMk id="9" creationId="{65063917-435F-43C2-A73B-775C51165560}"/>
          </ac:spMkLst>
        </pc:spChg>
      </pc:sldChg>
      <pc:sldChg chg="addSp delSp modSp ord">
        <pc:chgData name="Harleen Kaur" userId="S::id65ns02@ubalt.edu::9f7fc1d6-ab67-473f-ba46-e98f6ce2049b" providerId="AD" clId="Web-{E6DF0878-2776-F2C9-2FF3-C4D4952BF6BD}" dt="2021-07-29T23:07:01.898" v="262" actId="20577"/>
        <pc:sldMkLst>
          <pc:docMk/>
          <pc:sldMk cId="3040878584" sldId="390"/>
        </pc:sldMkLst>
        <pc:spChg chg="mod">
          <ac:chgData name="Harleen Kaur" userId="S::id65ns02@ubalt.edu::9f7fc1d6-ab67-473f-ba46-e98f6ce2049b" providerId="AD" clId="Web-{E6DF0878-2776-F2C9-2FF3-C4D4952BF6BD}" dt="2021-07-29T23:06:18.225" v="206" actId="20577"/>
          <ac:spMkLst>
            <pc:docMk/>
            <pc:sldMk cId="3040878584" sldId="390"/>
            <ac:spMk id="2" creationId="{984B74B8-C402-4513-8F7D-A54132039FEA}"/>
          </ac:spMkLst>
        </pc:spChg>
        <pc:spChg chg="del">
          <ac:chgData name="Harleen Kaur" userId="S::id65ns02@ubalt.edu::9f7fc1d6-ab67-473f-ba46-e98f6ce2049b" providerId="AD" clId="Web-{E6DF0878-2776-F2C9-2FF3-C4D4952BF6BD}" dt="2021-07-29T23:06:42.491" v="207"/>
          <ac:spMkLst>
            <pc:docMk/>
            <pc:sldMk cId="3040878584" sldId="390"/>
            <ac:spMk id="3" creationId="{D9FAFE7E-B8F2-4867-8BC4-88421BBB6A59}"/>
          </ac:spMkLst>
        </pc:spChg>
        <pc:spChg chg="add del mod">
          <ac:chgData name="Harleen Kaur" userId="S::id65ns02@ubalt.edu::9f7fc1d6-ab67-473f-ba46-e98f6ce2049b" providerId="AD" clId="Web-{E6DF0878-2776-F2C9-2FF3-C4D4952BF6BD}" dt="2021-07-29T23:06:44.960" v="208"/>
          <ac:spMkLst>
            <pc:docMk/>
            <pc:sldMk cId="3040878584" sldId="390"/>
            <ac:spMk id="8" creationId="{4F62BFB9-F9C4-4EB9-B657-1DD22C89B188}"/>
          </ac:spMkLst>
        </pc:spChg>
        <pc:spChg chg="add mod">
          <ac:chgData name="Harleen Kaur" userId="S::id65ns02@ubalt.edu::9f7fc1d6-ab67-473f-ba46-e98f6ce2049b" providerId="AD" clId="Web-{E6DF0878-2776-F2C9-2FF3-C4D4952BF6BD}" dt="2021-07-29T23:07:01.898" v="262" actId="20577"/>
          <ac:spMkLst>
            <pc:docMk/>
            <pc:sldMk cId="3040878584" sldId="390"/>
            <ac:spMk id="10" creationId="{5F6F4FA0-D9C8-43AF-ADAF-87CE872E3C0F}"/>
          </ac:spMkLst>
        </pc:spChg>
      </pc:sldChg>
      <pc:sldChg chg="addSp delSp modSp ord">
        <pc:chgData name="Harleen Kaur" userId="S::id65ns02@ubalt.edu::9f7fc1d6-ab67-473f-ba46-e98f6ce2049b" providerId="AD" clId="Web-{E6DF0878-2776-F2C9-2FF3-C4D4952BF6BD}" dt="2021-07-29T23:12:54.222" v="443" actId="14100"/>
        <pc:sldMkLst>
          <pc:docMk/>
          <pc:sldMk cId="4104176517" sldId="391"/>
        </pc:sldMkLst>
        <pc:spChg chg="mod">
          <ac:chgData name="Harleen Kaur" userId="S::id65ns02@ubalt.edu::9f7fc1d6-ab67-473f-ba46-e98f6ce2049b" providerId="AD" clId="Web-{E6DF0878-2776-F2C9-2FF3-C4D4952BF6BD}" dt="2021-07-29T23:09:03.168" v="287" actId="20577"/>
          <ac:spMkLst>
            <pc:docMk/>
            <pc:sldMk cId="4104176517" sldId="391"/>
            <ac:spMk id="2" creationId="{34EAEFE5-8B3C-497D-9BF0-DAAE2A3B0EA4}"/>
          </ac:spMkLst>
        </pc:spChg>
        <pc:spChg chg="del">
          <ac:chgData name="Harleen Kaur" userId="S::id65ns02@ubalt.edu::9f7fc1d6-ab67-473f-ba46-e98f6ce2049b" providerId="AD" clId="Web-{E6DF0878-2776-F2C9-2FF3-C4D4952BF6BD}" dt="2021-07-29T23:09:12.137" v="288"/>
          <ac:spMkLst>
            <pc:docMk/>
            <pc:sldMk cId="4104176517" sldId="391"/>
            <ac:spMk id="3" creationId="{DF026840-719D-4C1C-AA54-BF76ED7D7007}"/>
          </ac:spMkLst>
        </pc:spChg>
        <pc:spChg chg="mod">
          <ac:chgData name="Harleen Kaur" userId="S::id65ns02@ubalt.edu::9f7fc1d6-ab67-473f-ba46-e98f6ce2049b" providerId="AD" clId="Web-{E6DF0878-2776-F2C9-2FF3-C4D4952BF6BD}" dt="2021-07-29T23:12:46.675" v="442" actId="14100"/>
          <ac:spMkLst>
            <pc:docMk/>
            <pc:sldMk cId="4104176517" sldId="391"/>
            <ac:spMk id="8" creationId="{DBE4E5D3-9AD2-4E56-8D4E-D72B99256625}"/>
          </ac:spMkLst>
        </pc:spChg>
        <pc:spChg chg="add del mod">
          <ac:chgData name="Harleen Kaur" userId="S::id65ns02@ubalt.edu::9f7fc1d6-ab67-473f-ba46-e98f6ce2049b" providerId="AD" clId="Web-{E6DF0878-2776-F2C9-2FF3-C4D4952BF6BD}" dt="2021-07-29T23:09:14.699" v="289"/>
          <ac:spMkLst>
            <pc:docMk/>
            <pc:sldMk cId="4104176517" sldId="391"/>
            <ac:spMk id="10" creationId="{F1792F29-BED7-4DD9-8AF8-01926865C031}"/>
          </ac:spMkLst>
        </pc:spChg>
        <pc:spChg chg="add mod">
          <ac:chgData name="Harleen Kaur" userId="S::id65ns02@ubalt.edu::9f7fc1d6-ab67-473f-ba46-e98f6ce2049b" providerId="AD" clId="Web-{E6DF0878-2776-F2C9-2FF3-C4D4952BF6BD}" dt="2021-07-29T23:09:28.325" v="356" actId="20577"/>
          <ac:spMkLst>
            <pc:docMk/>
            <pc:sldMk cId="4104176517" sldId="391"/>
            <ac:spMk id="11" creationId="{23EEDA85-C5B8-4BFD-B15A-00C9F40DCE6F}"/>
          </ac:spMkLst>
        </pc:spChg>
        <pc:spChg chg="del">
          <ac:chgData name="Harleen Kaur" userId="S::id65ns02@ubalt.edu::9f7fc1d6-ab67-473f-ba46-e98f6ce2049b" providerId="AD" clId="Web-{E6DF0878-2776-F2C9-2FF3-C4D4952BF6BD}" dt="2021-07-29T23:11:33.626" v="434"/>
          <ac:spMkLst>
            <pc:docMk/>
            <pc:sldMk cId="4104176517" sldId="391"/>
            <ac:spMk id="14" creationId="{53A4036E-F17D-4B65-8010-805CDE1FCE46}"/>
          </ac:spMkLst>
        </pc:spChg>
        <pc:cxnChg chg="add mod">
          <ac:chgData name="Harleen Kaur" userId="S::id65ns02@ubalt.edu::9f7fc1d6-ab67-473f-ba46-e98f6ce2049b" providerId="AD" clId="Web-{E6DF0878-2776-F2C9-2FF3-C4D4952BF6BD}" dt="2021-07-29T23:12:54.222" v="443" actId="14100"/>
          <ac:cxnSpMkLst>
            <pc:docMk/>
            <pc:sldMk cId="4104176517" sldId="391"/>
            <ac:cxnSpMk id="15" creationId="{3B86AA04-D7C4-41FB-A63C-ECB5055C7689}"/>
          </ac:cxnSpMkLst>
        </pc:cxnChg>
      </pc:sldChg>
      <pc:sldChg chg="del">
        <pc:chgData name="Harleen Kaur" userId="S::id65ns02@ubalt.edu::9f7fc1d6-ab67-473f-ba46-e98f6ce2049b" providerId="AD" clId="Web-{E6DF0878-2776-F2C9-2FF3-C4D4952BF6BD}" dt="2021-07-29T23:42:06.002" v="627"/>
        <pc:sldMkLst>
          <pc:docMk/>
          <pc:sldMk cId="1525666079" sldId="397"/>
        </pc:sldMkLst>
      </pc:sldChg>
      <pc:sldChg chg="del">
        <pc:chgData name="Harleen Kaur" userId="S::id65ns02@ubalt.edu::9f7fc1d6-ab67-473f-ba46-e98f6ce2049b" providerId="AD" clId="Web-{E6DF0878-2776-F2C9-2FF3-C4D4952BF6BD}" dt="2021-07-29T23:42:01.923" v="625"/>
        <pc:sldMkLst>
          <pc:docMk/>
          <pc:sldMk cId="1876217879" sldId="403"/>
        </pc:sldMkLst>
      </pc:sldChg>
      <pc:sldChg chg="del">
        <pc:chgData name="Harleen Kaur" userId="S::id65ns02@ubalt.edu::9f7fc1d6-ab67-473f-ba46-e98f6ce2049b" providerId="AD" clId="Web-{E6DF0878-2776-F2C9-2FF3-C4D4952BF6BD}" dt="2021-07-29T23:42:08.064" v="628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E6DF0878-2776-F2C9-2FF3-C4D4952BF6BD}" dt="2021-07-29T22:56:56.676" v="69" actId="20577"/>
        <pc:sldMkLst>
          <pc:docMk/>
          <pc:sldMk cId="3306337535" sldId="419"/>
        </pc:sldMkLst>
        <pc:spChg chg="mod">
          <ac:chgData name="Harleen Kaur" userId="S::id65ns02@ubalt.edu::9f7fc1d6-ab67-473f-ba46-e98f6ce2049b" providerId="AD" clId="Web-{E6DF0878-2776-F2C9-2FF3-C4D4952BF6BD}" dt="2021-07-29T22:56:56.676" v="69" actId="20577"/>
          <ac:spMkLst>
            <pc:docMk/>
            <pc:sldMk cId="3306337535" sldId="419"/>
            <ac:spMk id="5" creationId="{DB433D84-F5A6-457F-AAA2-01822B0E1832}"/>
          </ac:spMkLst>
        </pc:spChg>
      </pc:sldChg>
      <pc:sldChg chg="modSp">
        <pc:chgData name="Harleen Kaur" userId="S::id65ns02@ubalt.edu::9f7fc1d6-ab67-473f-ba46-e98f6ce2049b" providerId="AD" clId="Web-{E6DF0878-2776-F2C9-2FF3-C4D4952BF6BD}" dt="2021-07-29T22:48:50.567" v="13" actId="20577"/>
        <pc:sldMkLst>
          <pc:docMk/>
          <pc:sldMk cId="2780548155" sldId="436"/>
        </pc:sldMkLst>
        <pc:spChg chg="mod">
          <ac:chgData name="Harleen Kaur" userId="S::id65ns02@ubalt.edu::9f7fc1d6-ab67-473f-ba46-e98f6ce2049b" providerId="AD" clId="Web-{E6DF0878-2776-F2C9-2FF3-C4D4952BF6BD}" dt="2021-07-29T22:48:50.567" v="13" actId="20577"/>
          <ac:spMkLst>
            <pc:docMk/>
            <pc:sldMk cId="2780548155" sldId="436"/>
            <ac:spMk id="2" creationId="{88863ECD-00BE-4819-A018-205CF4AEB8C4}"/>
          </ac:spMkLst>
        </pc:spChg>
      </pc:sldChg>
      <pc:sldChg chg="del">
        <pc:chgData name="Harleen Kaur" userId="S::id65ns02@ubalt.edu::9f7fc1d6-ab67-473f-ba46-e98f6ce2049b" providerId="AD" clId="Web-{E6DF0878-2776-F2C9-2FF3-C4D4952BF6BD}" dt="2021-07-29T23:42:09.924" v="629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E6DF0878-2776-F2C9-2FF3-C4D4952BF6BD}" dt="2021-07-29T23:33:18.376" v="579" actId="20577"/>
        <pc:sldMkLst>
          <pc:docMk/>
          <pc:sldMk cId="2236577641" sldId="461"/>
        </pc:sldMkLst>
        <pc:spChg chg="mod">
          <ac:chgData name="Harleen Kaur" userId="S::id65ns02@ubalt.edu::9f7fc1d6-ab67-473f-ba46-e98f6ce2049b" providerId="AD" clId="Web-{E6DF0878-2776-F2C9-2FF3-C4D4952BF6BD}" dt="2021-07-29T23:33:18.376" v="579" actId="20577"/>
          <ac:spMkLst>
            <pc:docMk/>
            <pc:sldMk cId="2236577641" sldId="461"/>
            <ac:spMk id="3" creationId="{81D7C072-6EBA-4325-9637-2FB7FBBE1357}"/>
          </ac:spMkLst>
        </pc:spChg>
      </pc:sldChg>
      <pc:sldChg chg="modSp">
        <pc:chgData name="Harleen Kaur" userId="S::id65ns02@ubalt.edu::9f7fc1d6-ab67-473f-ba46-e98f6ce2049b" providerId="AD" clId="Web-{E6DF0878-2776-F2C9-2FF3-C4D4952BF6BD}" dt="2021-07-29T23:33:35.314" v="605" actId="20577"/>
        <pc:sldMkLst>
          <pc:docMk/>
          <pc:sldMk cId="3905067354" sldId="477"/>
        </pc:sldMkLst>
        <pc:spChg chg="mod">
          <ac:chgData name="Harleen Kaur" userId="S::id65ns02@ubalt.edu::9f7fc1d6-ab67-473f-ba46-e98f6ce2049b" providerId="AD" clId="Web-{E6DF0878-2776-F2C9-2FF3-C4D4952BF6BD}" dt="2021-07-29T23:33:35.314" v="605" actId="20577"/>
          <ac:spMkLst>
            <pc:docMk/>
            <pc:sldMk cId="3905067354" sldId="477"/>
            <ac:spMk id="2" creationId="{40AEDB22-5327-48DD-B912-5B0ECEDA3D70}"/>
          </ac:spMkLst>
        </pc:spChg>
        <pc:spChg chg="mod">
          <ac:chgData name="Harleen Kaur" userId="S::id65ns02@ubalt.edu::9f7fc1d6-ab67-473f-ba46-e98f6ce2049b" providerId="AD" clId="Web-{E6DF0878-2776-F2C9-2FF3-C4D4952BF6BD}" dt="2021-07-29T23:30:13.230" v="535" actId="20577"/>
          <ac:spMkLst>
            <pc:docMk/>
            <pc:sldMk cId="3905067354" sldId="477"/>
            <ac:spMk id="3" creationId="{3BC780B0-8F3F-400A-B242-6E566C59C7CA}"/>
          </ac:spMkLst>
        </pc:spChg>
      </pc:sldChg>
      <pc:sldChg chg="modSp">
        <pc:chgData name="Harleen Kaur" userId="S::id65ns02@ubalt.edu::9f7fc1d6-ab67-473f-ba46-e98f6ce2049b" providerId="AD" clId="Web-{E6DF0878-2776-F2C9-2FF3-C4D4952BF6BD}" dt="2021-07-29T23:00:27.652" v="121" actId="20577"/>
        <pc:sldMkLst>
          <pc:docMk/>
          <pc:sldMk cId="3111778466" sldId="482"/>
        </pc:sldMkLst>
        <pc:spChg chg="mod">
          <ac:chgData name="Harleen Kaur" userId="S::id65ns02@ubalt.edu::9f7fc1d6-ab67-473f-ba46-e98f6ce2049b" providerId="AD" clId="Web-{E6DF0878-2776-F2C9-2FF3-C4D4952BF6BD}" dt="2021-07-29T22:58:27.554" v="115" actId="20577"/>
          <ac:spMkLst>
            <pc:docMk/>
            <pc:sldMk cId="3111778466" sldId="482"/>
            <ac:spMk id="2" creationId="{26ACEF5F-FF3B-4C04-9AFC-4A6FFAB99623}"/>
          </ac:spMkLst>
        </pc:spChg>
        <pc:spChg chg="mod">
          <ac:chgData name="Harleen Kaur" userId="S::id65ns02@ubalt.edu::9f7fc1d6-ab67-473f-ba46-e98f6ce2049b" providerId="AD" clId="Web-{E6DF0878-2776-F2C9-2FF3-C4D4952BF6BD}" dt="2021-07-29T23:00:27.652" v="121" actId="20577"/>
          <ac:spMkLst>
            <pc:docMk/>
            <pc:sldMk cId="3111778466" sldId="482"/>
            <ac:spMk id="3" creationId="{07FDC835-1BF3-4812-B69A-C7D502BC1721}"/>
          </ac:spMkLst>
        </pc:spChg>
      </pc:sldChg>
      <pc:sldChg chg="modSp">
        <pc:chgData name="Harleen Kaur" userId="S::id65ns02@ubalt.edu::9f7fc1d6-ab67-473f-ba46-e98f6ce2049b" providerId="AD" clId="Web-{E6DF0878-2776-F2C9-2FF3-C4D4952BF6BD}" dt="2021-07-29T23:39:17.215" v="624" actId="20577"/>
        <pc:sldMkLst>
          <pc:docMk/>
          <pc:sldMk cId="111182765" sldId="483"/>
        </pc:sldMkLst>
        <pc:spChg chg="mod">
          <ac:chgData name="Harleen Kaur" userId="S::id65ns02@ubalt.edu::9f7fc1d6-ab67-473f-ba46-e98f6ce2049b" providerId="AD" clId="Web-{E6DF0878-2776-F2C9-2FF3-C4D4952BF6BD}" dt="2021-07-29T23:39:17.215" v="624" actId="20577"/>
          <ac:spMkLst>
            <pc:docMk/>
            <pc:sldMk cId="111182765" sldId="483"/>
            <ac:spMk id="2" creationId="{89192D9F-733F-4522-9989-87C0CFB1E943}"/>
          </ac:spMkLst>
        </pc:spChg>
      </pc:sldChg>
      <pc:sldChg chg="addSp delSp modSp new">
        <pc:chgData name="Harleen Kaur" userId="S::id65ns02@ubalt.edu::9f7fc1d6-ab67-473f-ba46-e98f6ce2049b" providerId="AD" clId="Web-{E6DF0878-2776-F2C9-2FF3-C4D4952BF6BD}" dt="2021-07-29T23:22:30.231" v="500" actId="14100"/>
        <pc:sldMkLst>
          <pc:docMk/>
          <pc:sldMk cId="1962938929" sldId="485"/>
        </pc:sldMkLst>
        <pc:spChg chg="mod">
          <ac:chgData name="Harleen Kaur" userId="S::id65ns02@ubalt.edu::9f7fc1d6-ab67-473f-ba46-e98f6ce2049b" providerId="AD" clId="Web-{E6DF0878-2776-F2C9-2FF3-C4D4952BF6BD}" dt="2021-07-29T23:16:36.407" v="475" actId="20577"/>
          <ac:spMkLst>
            <pc:docMk/>
            <pc:sldMk cId="1962938929" sldId="485"/>
            <ac:spMk id="2" creationId="{BB70CF56-DB20-4419-BC5E-ECA319A3534D}"/>
          </ac:spMkLst>
        </pc:spChg>
        <pc:spChg chg="del">
          <ac:chgData name="Harleen Kaur" userId="S::id65ns02@ubalt.edu::9f7fc1d6-ab67-473f-ba46-e98f6ce2049b" providerId="AD" clId="Web-{E6DF0878-2776-F2C9-2FF3-C4D4952BF6BD}" dt="2021-07-29T23:16:38.204" v="476"/>
          <ac:spMkLst>
            <pc:docMk/>
            <pc:sldMk cId="1962938929" sldId="485"/>
            <ac:spMk id="3" creationId="{960D57F3-8BE2-400B-B6C0-7E579688F1A1}"/>
          </ac:spMkLst>
        </pc:spChg>
        <pc:spChg chg="add mod">
          <ac:chgData name="Harleen Kaur" userId="S::id65ns02@ubalt.edu::9f7fc1d6-ab67-473f-ba46-e98f6ce2049b" providerId="AD" clId="Web-{E6DF0878-2776-F2C9-2FF3-C4D4952BF6BD}" dt="2021-07-29T23:21:20.354" v="487" actId="1076"/>
          <ac:spMkLst>
            <pc:docMk/>
            <pc:sldMk cId="1962938929" sldId="485"/>
            <ac:spMk id="7" creationId="{21A98917-3A2C-4A16-AFBA-671E1B63EB70}"/>
          </ac:spMkLst>
        </pc:spChg>
        <pc:spChg chg="add mod">
          <ac:chgData name="Harleen Kaur" userId="S::id65ns02@ubalt.edu::9f7fc1d6-ab67-473f-ba46-e98f6ce2049b" providerId="AD" clId="Web-{E6DF0878-2776-F2C9-2FF3-C4D4952BF6BD}" dt="2021-07-29T23:20:35.868" v="482" actId="1076"/>
          <ac:spMkLst>
            <pc:docMk/>
            <pc:sldMk cId="1962938929" sldId="485"/>
            <ac:spMk id="9" creationId="{AD6D9ADC-99EB-4C2B-B976-FE6A04E084BC}"/>
          </ac:spMkLst>
        </pc:spChg>
        <pc:spChg chg="add mod">
          <ac:chgData name="Harleen Kaur" userId="S::id65ns02@ubalt.edu::9f7fc1d6-ab67-473f-ba46-e98f6ce2049b" providerId="AD" clId="Web-{E6DF0878-2776-F2C9-2FF3-C4D4952BF6BD}" dt="2021-07-29T23:20:54.509" v="484" actId="1076"/>
          <ac:spMkLst>
            <pc:docMk/>
            <pc:sldMk cId="1962938929" sldId="485"/>
            <ac:spMk id="11" creationId="{2E1ACB00-9719-4D90-B6AD-C2BEC54B6E92}"/>
          </ac:spMkLst>
        </pc:spChg>
        <pc:picChg chg="add mod">
          <ac:chgData name="Harleen Kaur" userId="S::id65ns02@ubalt.edu::9f7fc1d6-ab67-473f-ba46-e98f6ce2049b" providerId="AD" clId="Web-{E6DF0878-2776-F2C9-2FF3-C4D4952BF6BD}" dt="2021-07-29T23:19:49.960" v="478" actId="1076"/>
          <ac:picMkLst>
            <pc:docMk/>
            <pc:sldMk cId="1962938929" sldId="485"/>
            <ac:picMk id="5" creationId="{A1C742DC-0D62-45DF-8BC2-F4132F763331}"/>
          </ac:picMkLst>
        </pc:picChg>
        <pc:picChg chg="add mod">
          <ac:chgData name="Harleen Kaur" userId="S::id65ns02@ubalt.edu::9f7fc1d6-ab67-473f-ba46-e98f6ce2049b" providerId="AD" clId="Web-{E6DF0878-2776-F2C9-2FF3-C4D4952BF6BD}" dt="2021-07-29T23:21:13.822" v="486" actId="1076"/>
          <ac:picMkLst>
            <pc:docMk/>
            <pc:sldMk cId="1962938929" sldId="485"/>
            <ac:picMk id="13" creationId="{5CBDB276-CC8B-49E1-8D18-C13103690080}"/>
          </ac:picMkLst>
        </pc:picChg>
        <pc:cxnChg chg="add mod">
          <ac:chgData name="Harleen Kaur" userId="S::id65ns02@ubalt.edu::9f7fc1d6-ab67-473f-ba46-e98f6ce2049b" providerId="AD" clId="Web-{E6DF0878-2776-F2C9-2FF3-C4D4952BF6BD}" dt="2021-07-29T23:21:45.120" v="490" actId="14100"/>
          <ac:cxnSpMkLst>
            <pc:docMk/>
            <pc:sldMk cId="1962938929" sldId="485"/>
            <ac:cxnSpMk id="15" creationId="{F78D2656-F1C7-437C-9D2F-BC257E719BD3}"/>
          </ac:cxnSpMkLst>
        </pc:cxnChg>
        <pc:cxnChg chg="add mod">
          <ac:chgData name="Harleen Kaur" userId="S::id65ns02@ubalt.edu::9f7fc1d6-ab67-473f-ba46-e98f6ce2049b" providerId="AD" clId="Web-{E6DF0878-2776-F2C9-2FF3-C4D4952BF6BD}" dt="2021-07-29T23:21:55.527" v="492" actId="1076"/>
          <ac:cxnSpMkLst>
            <pc:docMk/>
            <pc:sldMk cId="1962938929" sldId="485"/>
            <ac:cxnSpMk id="16" creationId="{AA728B01-3EC8-42E6-800B-92893AA27ACE}"/>
          </ac:cxnSpMkLst>
        </pc:cxnChg>
        <pc:cxnChg chg="add mod">
          <ac:chgData name="Harleen Kaur" userId="S::id65ns02@ubalt.edu::9f7fc1d6-ab67-473f-ba46-e98f6ce2049b" providerId="AD" clId="Web-{E6DF0878-2776-F2C9-2FF3-C4D4952BF6BD}" dt="2021-07-29T23:22:13.449" v="496" actId="14100"/>
          <ac:cxnSpMkLst>
            <pc:docMk/>
            <pc:sldMk cId="1962938929" sldId="485"/>
            <ac:cxnSpMk id="17" creationId="{8BB7A40A-C463-46CC-A3BC-044D28DD77C8}"/>
          </ac:cxnSpMkLst>
        </pc:cxnChg>
        <pc:cxnChg chg="add mod">
          <ac:chgData name="Harleen Kaur" userId="S::id65ns02@ubalt.edu::9f7fc1d6-ab67-473f-ba46-e98f6ce2049b" providerId="AD" clId="Web-{E6DF0878-2776-F2C9-2FF3-C4D4952BF6BD}" dt="2021-07-29T23:22:30.231" v="500" actId="14100"/>
          <ac:cxnSpMkLst>
            <pc:docMk/>
            <pc:sldMk cId="1962938929" sldId="485"/>
            <ac:cxnSpMk id="18" creationId="{8F7E684A-317F-4D81-95EA-CA11BDE8CCD6}"/>
          </ac:cxnSpMkLst>
        </pc:cxnChg>
      </pc:sldChg>
      <pc:sldChg chg="modSp new">
        <pc:chgData name="Harleen Kaur" userId="S::id65ns02@ubalt.edu::9f7fc1d6-ab67-473f-ba46-e98f6ce2049b" providerId="AD" clId="Web-{E6DF0878-2776-F2C9-2FF3-C4D4952BF6BD}" dt="2021-07-29T23:30:06.589" v="532" actId="20577"/>
        <pc:sldMkLst>
          <pc:docMk/>
          <pc:sldMk cId="66603034" sldId="486"/>
        </pc:sldMkLst>
        <pc:spChg chg="mod">
          <ac:chgData name="Harleen Kaur" userId="S::id65ns02@ubalt.edu::9f7fc1d6-ab67-473f-ba46-e98f6ce2049b" providerId="AD" clId="Web-{E6DF0878-2776-F2C9-2FF3-C4D4952BF6BD}" dt="2021-07-29T23:28:42.367" v="511" actId="20577"/>
          <ac:spMkLst>
            <pc:docMk/>
            <pc:sldMk cId="66603034" sldId="486"/>
            <ac:spMk id="2" creationId="{60D6131B-96CF-4343-9105-B200ED0ADE96}"/>
          </ac:spMkLst>
        </pc:spChg>
        <pc:spChg chg="mod">
          <ac:chgData name="Harleen Kaur" userId="S::id65ns02@ubalt.edu::9f7fc1d6-ab67-473f-ba46-e98f6ce2049b" providerId="AD" clId="Web-{E6DF0878-2776-F2C9-2FF3-C4D4952BF6BD}" dt="2021-07-29T23:30:06.589" v="532" actId="20577"/>
          <ac:spMkLst>
            <pc:docMk/>
            <pc:sldMk cId="66603034" sldId="486"/>
            <ac:spMk id="3" creationId="{77AA526D-CA9E-43DD-AB40-93809BB9862C}"/>
          </ac:spMkLst>
        </pc:spChg>
      </pc:sldChg>
      <pc:sldChg chg="modSp new del">
        <pc:chgData name="Harleen Kaur" userId="S::id65ns02@ubalt.edu::9f7fc1d6-ab67-473f-ba46-e98f6ce2049b" providerId="AD" clId="Web-{E6DF0878-2776-F2C9-2FF3-C4D4952BF6BD}" dt="2021-07-29T23:33:19.267" v="580"/>
        <pc:sldMkLst>
          <pc:docMk/>
          <pc:sldMk cId="3360888057" sldId="487"/>
        </pc:sldMkLst>
        <pc:spChg chg="mod">
          <ac:chgData name="Harleen Kaur" userId="S::id65ns02@ubalt.edu::9f7fc1d6-ab67-473f-ba46-e98f6ce2049b" providerId="AD" clId="Web-{E6DF0878-2776-F2C9-2FF3-C4D4952BF6BD}" dt="2021-07-29T23:32:45.266" v="557" actId="20577"/>
          <ac:spMkLst>
            <pc:docMk/>
            <pc:sldMk cId="3360888057" sldId="487"/>
            <ac:spMk id="2" creationId="{0F0BFD4B-240F-4EEB-9169-4B01B3A89717}"/>
          </ac:spMkLst>
        </pc:spChg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  <pc:spChg chg="mod">
          <ac:chgData name="Weifeng Xu" userId="e7aed605-a3dd-4d5a-a692-a87037af107b" providerId="ADAL" clId="{27FAE7C2-98C3-4F90-970B-CFC2B878BAA9}" dt="2021-03-16T20:13:29.722" v="2801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27FAE7C2-98C3-4F90-970B-CFC2B878BAA9}" dt="2021-03-16T00:56:17.444" v="776" actId="6549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  <pc:spChg chg="del mod ord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2" creationId="{CCF04979-427D-47F6-AB6B-3CA8DCCA71A9}"/>
          </ac:spMkLst>
        </pc:spChg>
        <pc:spChg chg="del">
          <ac:chgData name="Weifeng Xu" userId="e7aed605-a3dd-4d5a-a692-a87037af107b" providerId="ADAL" clId="{27FAE7C2-98C3-4F90-970B-CFC2B878BAA9}" dt="2021-03-15T23:38:28.252" v="47" actId="700"/>
          <ac:spMkLst>
            <pc:docMk/>
            <pc:sldMk cId="3947350244" sldId="257"/>
            <ac:spMk id="3" creationId="{C68C1E57-3B76-4F24-BE6A-820DAC11AF20}"/>
          </ac:spMkLst>
        </pc:spChg>
        <pc:spChg chg="add mod ord">
          <ac:chgData name="Weifeng Xu" userId="e7aed605-a3dd-4d5a-a692-a87037af107b" providerId="ADAL" clId="{27FAE7C2-98C3-4F90-970B-CFC2B878BAA9}" dt="2021-03-16T00:43:23.021" v="600" actId="20577"/>
          <ac:spMkLst>
            <pc:docMk/>
            <pc:sldMk cId="3947350244" sldId="257"/>
            <ac:spMk id="4" creationId="{60CE65B8-F7FF-4E97-8238-6BAF9C3287F8}"/>
          </ac:spMkLst>
        </pc:spChg>
        <pc:spChg chg="add del mod">
          <ac:chgData name="Weifeng Xu" userId="e7aed605-a3dd-4d5a-a692-a87037af107b" providerId="ADAL" clId="{27FAE7C2-98C3-4F90-970B-CFC2B878BAA9}" dt="2021-03-15T23:40:46.679" v="57" actId="478"/>
          <ac:spMkLst>
            <pc:docMk/>
            <pc:sldMk cId="3947350244" sldId="257"/>
            <ac:spMk id="7" creationId="{9735D46A-3411-4DCA-9FE4-C581FD9EBDD9}"/>
          </ac:spMkLst>
        </pc:spChg>
        <pc:spChg chg="add del mod">
          <ac:chgData name="Weifeng Xu" userId="e7aed605-a3dd-4d5a-a692-a87037af107b" providerId="ADAL" clId="{27FAE7C2-98C3-4F90-970B-CFC2B878BAA9}" dt="2021-03-15T23:52:12.343" v="230" actId="478"/>
          <ac:spMkLst>
            <pc:docMk/>
            <pc:sldMk cId="3947350244" sldId="257"/>
            <ac:spMk id="10" creationId="{03BBEF5D-C32C-40B4-B62F-0F1711DC885E}"/>
          </ac:spMkLst>
        </pc:spChg>
        <pc:spChg chg="add del mod">
          <ac:chgData name="Weifeng Xu" userId="e7aed605-a3dd-4d5a-a692-a87037af107b" providerId="ADAL" clId="{27FAE7C2-98C3-4F90-970B-CFC2B878BAA9}" dt="2021-03-15T23:42:00.089" v="80"/>
          <ac:spMkLst>
            <pc:docMk/>
            <pc:sldMk cId="3947350244" sldId="257"/>
            <ac:spMk id="11" creationId="{396D9343-AA63-4719-A3AA-2BDF62807D0D}"/>
          </ac:spMkLst>
        </pc:spChg>
        <pc:spChg chg="add mod">
          <ac:chgData name="Weifeng Xu" userId="e7aed605-a3dd-4d5a-a692-a87037af107b" providerId="ADAL" clId="{27FAE7C2-98C3-4F90-970B-CFC2B878BAA9}" dt="2021-03-16T00:51:26.943" v="713" actId="207"/>
          <ac:spMkLst>
            <pc:docMk/>
            <pc:sldMk cId="3947350244" sldId="257"/>
            <ac:spMk id="12" creationId="{D8051ED8-9567-44BE-97CB-FE3113F61388}"/>
          </ac:spMkLst>
        </pc:spChg>
        <pc:spChg chg="add del mod">
          <ac:chgData name="Weifeng Xu" userId="e7aed605-a3dd-4d5a-a692-a87037af107b" providerId="ADAL" clId="{27FAE7C2-98C3-4F90-970B-CFC2B878BAA9}" dt="2021-03-15T23:42:34.483" v="89"/>
          <ac:spMkLst>
            <pc:docMk/>
            <pc:sldMk cId="3947350244" sldId="257"/>
            <ac:spMk id="13" creationId="{731F5F7B-B692-40BC-880C-E7AADC41E8F3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14" creationId="{6910A770-AC05-4EA1-8F44-54F9AEE24D2F}"/>
          </ac:spMkLst>
        </pc:spChg>
        <pc:spChg chg="add del mod">
          <ac:chgData name="Weifeng Xu" userId="e7aed605-a3dd-4d5a-a692-a87037af107b" providerId="ADAL" clId="{27FAE7C2-98C3-4F90-970B-CFC2B878BAA9}" dt="2021-03-15T23:44:07.231" v="126" actId="478"/>
          <ac:spMkLst>
            <pc:docMk/>
            <pc:sldMk cId="3947350244" sldId="257"/>
            <ac:spMk id="17" creationId="{5FE88EB2-C3AB-47F8-901D-A29572290D90}"/>
          </ac:spMkLst>
        </pc:spChg>
        <pc:spChg chg="add del mod">
          <ac:chgData name="Weifeng Xu" userId="e7aed605-a3dd-4d5a-a692-a87037af107b" providerId="ADAL" clId="{27FAE7C2-98C3-4F90-970B-CFC2B878BAA9}" dt="2021-03-15T23:44:38.840" v="134" actId="478"/>
          <ac:spMkLst>
            <pc:docMk/>
            <pc:sldMk cId="3947350244" sldId="257"/>
            <ac:spMk id="20" creationId="{A47DFDE6-EA8E-4680-86A6-82D17C47EE57}"/>
          </ac:spMkLst>
        </pc:spChg>
        <pc:spChg chg="add mod">
          <ac:chgData name="Weifeng Xu" userId="e7aed605-a3dd-4d5a-a692-a87037af107b" providerId="ADAL" clId="{27FAE7C2-98C3-4F90-970B-CFC2B878BAA9}" dt="2021-03-16T00:39:13.742" v="563" actId="1036"/>
          <ac:spMkLst>
            <pc:docMk/>
            <pc:sldMk cId="3947350244" sldId="257"/>
            <ac:spMk id="33" creationId="{FED7FF09-C5D3-4BED-9DD2-E47C269AE4CD}"/>
          </ac:spMkLst>
        </pc:spChg>
        <pc:spChg chg="add mod ord">
          <ac:chgData name="Weifeng Xu" userId="e7aed605-a3dd-4d5a-a692-a87037af107b" providerId="ADAL" clId="{27FAE7C2-98C3-4F90-970B-CFC2B878BAA9}" dt="2021-03-16T00:51:34.825" v="715" actId="207"/>
          <ac:spMkLst>
            <pc:docMk/>
            <pc:sldMk cId="3947350244" sldId="257"/>
            <ac:spMk id="37" creationId="{02523DBC-18D2-46C5-A4E3-F469B482DEDE}"/>
          </ac:spMkLst>
        </pc:spChg>
        <pc:spChg chg="add mod">
          <ac:chgData name="Weifeng Xu" userId="e7aed605-a3dd-4d5a-a692-a87037af107b" providerId="ADAL" clId="{27FAE7C2-98C3-4F90-970B-CFC2B878BAA9}" dt="2021-03-16T00:12:55.471" v="312" actId="1036"/>
          <ac:spMkLst>
            <pc:docMk/>
            <pc:sldMk cId="3947350244" sldId="257"/>
            <ac:spMk id="39" creationId="{7DE64876-1B36-45DA-9C01-D7D512D6AAD4}"/>
          </ac:spMkLst>
        </pc:spChg>
        <pc:spChg chg="add mod">
          <ac:chgData name="Weifeng Xu" userId="e7aed605-a3dd-4d5a-a692-a87037af107b" providerId="ADAL" clId="{27FAE7C2-98C3-4F90-970B-CFC2B878BAA9}" dt="2021-03-16T00:52:46.320" v="721" actId="1076"/>
          <ac:spMkLst>
            <pc:docMk/>
            <pc:sldMk cId="3947350244" sldId="257"/>
            <ac:spMk id="52" creationId="{5A0E920E-5DF7-44D9-8A0F-2A688E55141C}"/>
          </ac:spMkLst>
        </pc:spChg>
        <pc:picChg chg="add del mod">
          <ac:chgData name="Weifeng Xu" userId="e7aed605-a3dd-4d5a-a692-a87037af107b" providerId="ADAL" clId="{27FAE7C2-98C3-4F90-970B-CFC2B878BAA9}" dt="2021-03-15T23:40:46.679" v="57" actId="478"/>
          <ac:picMkLst>
            <pc:docMk/>
            <pc:sldMk cId="3947350244" sldId="257"/>
            <ac:picMk id="6" creationId="{3D23BC8A-6092-4C7F-9659-C5D4B413F633}"/>
          </ac:picMkLst>
        </pc:picChg>
        <pc:picChg chg="add del mod modCrop">
          <ac:chgData name="Weifeng Xu" userId="e7aed605-a3dd-4d5a-a692-a87037af107b" providerId="ADAL" clId="{27FAE7C2-98C3-4F90-970B-CFC2B878BAA9}" dt="2021-03-16T00:39:27.484" v="576" actId="1076"/>
          <ac:picMkLst>
            <pc:docMk/>
            <pc:sldMk cId="3947350244" sldId="257"/>
            <ac:picMk id="9" creationId="{A5FB7346-F6AE-4F0A-953C-1C21670053AB}"/>
          </ac:picMkLst>
        </pc:picChg>
        <pc:picChg chg="add del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6" creationId="{C0D58B2D-6DBB-4259-B9FE-A36274A99AF6}"/>
          </ac:picMkLst>
        </pc:picChg>
        <pc:picChg chg="add mod">
          <ac:chgData name="Weifeng Xu" userId="e7aed605-a3dd-4d5a-a692-a87037af107b" providerId="ADAL" clId="{27FAE7C2-98C3-4F90-970B-CFC2B878BAA9}" dt="2021-03-16T00:12:55.471" v="312" actId="1036"/>
          <ac:picMkLst>
            <pc:docMk/>
            <pc:sldMk cId="3947350244" sldId="257"/>
            <ac:picMk id="19" creationId="{6AD175ED-7964-4EB6-89D0-CD046A43D72D}"/>
          </ac:picMkLst>
        </pc:picChg>
        <pc:picChg chg="add mod">
          <ac:chgData name="Weifeng Xu" userId="e7aed605-a3dd-4d5a-a692-a87037af107b" providerId="ADAL" clId="{27FAE7C2-98C3-4F90-970B-CFC2B878BAA9}" dt="2021-03-16T00:39:33.889" v="597" actId="1036"/>
          <ac:picMkLst>
            <pc:docMk/>
            <pc:sldMk cId="3947350244" sldId="257"/>
            <ac:picMk id="41" creationId="{8E6C695B-6F93-4CFB-9BC4-43C30C2440E0}"/>
          </ac:picMkLst>
        </pc:picChg>
        <pc:cxnChg chg="add mod">
          <ac:chgData name="Weifeng Xu" userId="e7aed605-a3dd-4d5a-a692-a87037af107b" providerId="ADAL" clId="{27FAE7C2-98C3-4F90-970B-CFC2B878BAA9}" dt="2021-03-16T00:12:55.471" v="312" actId="1036"/>
          <ac:cxnSpMkLst>
            <pc:docMk/>
            <pc:sldMk cId="3947350244" sldId="257"/>
            <ac:cxnSpMk id="22" creationId="{2A0212DF-8D3A-4B6C-BCE7-3BFD2AE5D09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4" creationId="{9FEF1FFA-B2F0-4471-A202-C18ED2ED1A7A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28" creationId="{59D2591E-F8A7-4705-89C1-5514E60EC4D1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1" creationId="{CA612E53-4481-4308-B755-74A5A79A2436}"/>
          </ac:cxnSpMkLst>
        </pc:cxnChg>
        <pc:cxnChg chg="add mod">
          <ac:chgData name="Weifeng Xu" userId="e7aed605-a3dd-4d5a-a692-a87037af107b" providerId="ADAL" clId="{27FAE7C2-98C3-4F90-970B-CFC2B878BAA9}" dt="2021-03-16T00:39:13.742" v="563" actId="1036"/>
          <ac:cxnSpMkLst>
            <pc:docMk/>
            <pc:sldMk cId="3947350244" sldId="257"/>
            <ac:cxnSpMk id="35" creationId="{AF0F063B-DBB5-44ED-AA60-9F7A41A4CD80}"/>
          </ac:cxnSpMkLst>
        </pc:cxnChg>
        <pc:cxnChg chg="add del mod">
          <ac:chgData name="Weifeng Xu" userId="e7aed605-a3dd-4d5a-a692-a87037af107b" providerId="ADAL" clId="{27FAE7C2-98C3-4F90-970B-CFC2B878BAA9}" dt="2021-03-16T00:12:25.142" v="269" actId="478"/>
          <ac:cxnSpMkLst>
            <pc:docMk/>
            <pc:sldMk cId="3947350244" sldId="257"/>
            <ac:cxnSpMk id="43" creationId="{68F67A7C-33B1-4920-9DD6-C486C9550D30}"/>
          </ac:cxnSpMkLst>
        </pc:cxnChg>
        <pc:cxnChg chg="add del">
          <ac:chgData name="Weifeng Xu" userId="e7aed605-a3dd-4d5a-a692-a87037af107b" providerId="ADAL" clId="{27FAE7C2-98C3-4F90-970B-CFC2B878BAA9}" dt="2021-03-16T00:12:18.016" v="262" actId="11529"/>
          <ac:cxnSpMkLst>
            <pc:docMk/>
            <pc:sldMk cId="3947350244" sldId="257"/>
            <ac:cxnSpMk id="45" creationId="{BA0C3778-706E-452E-8366-892B4AEBAD3E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48" creationId="{4310C66F-18DE-45AB-AF31-C36EE38E12B7}"/>
          </ac:cxnSpMkLst>
        </pc:cxnChg>
        <pc:cxnChg chg="add mod">
          <ac:chgData name="Weifeng Xu" userId="e7aed605-a3dd-4d5a-a692-a87037af107b" providerId="ADAL" clId="{27FAE7C2-98C3-4F90-970B-CFC2B878BAA9}" dt="2021-03-16T00:39:33.889" v="597" actId="1036"/>
          <ac:cxnSpMkLst>
            <pc:docMk/>
            <pc:sldMk cId="3947350244" sldId="257"/>
            <ac:cxnSpMk id="50" creationId="{0AA2E533-3D55-4647-AC4E-2115C6F12564}"/>
          </ac:cxnSpMkLst>
        </pc:cxnChg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2" creationId="{1E5AD5DC-ECED-4908-839D-14C7CF354441}"/>
          </ac:spMkLst>
        </pc:spChg>
        <pc:spChg chg="del">
          <ac:chgData name="Weifeng Xu" userId="e7aed605-a3dd-4d5a-a692-a87037af107b" providerId="ADAL" clId="{27FAE7C2-98C3-4F90-970B-CFC2B878BAA9}" dt="2021-03-16T00:16:02.778" v="323" actId="700"/>
          <ac:spMkLst>
            <pc:docMk/>
            <pc:sldMk cId="2813085997" sldId="258"/>
            <ac:spMk id="3" creationId="{CAC54129-846F-466C-B9FF-55A5A44A6F3E}"/>
          </ac:spMkLst>
        </pc:spChg>
        <pc:spChg chg="add mod">
          <ac:chgData name="Weifeng Xu" userId="e7aed605-a3dd-4d5a-a692-a87037af107b" providerId="ADAL" clId="{27FAE7C2-98C3-4F90-970B-CFC2B878BAA9}" dt="2021-03-16T00:19:56.726" v="397" actId="114"/>
          <ac:spMkLst>
            <pc:docMk/>
            <pc:sldMk cId="2813085997" sldId="258"/>
            <ac:spMk id="6" creationId="{F1E8BA0E-4BEC-4EB9-82DF-FA626F5E4173}"/>
          </ac:spMkLst>
        </pc:spChg>
        <pc:picChg chg="add mod">
          <ac:chgData name="Weifeng Xu" userId="e7aed605-a3dd-4d5a-a692-a87037af107b" providerId="ADAL" clId="{27FAE7C2-98C3-4F90-970B-CFC2B878BAA9}" dt="2021-03-16T00:18:55.325" v="326" actId="1076"/>
          <ac:picMkLst>
            <pc:docMk/>
            <pc:sldMk cId="2813085997" sldId="258"/>
            <ac:picMk id="5" creationId="{B4486B30-747B-4C07-8C62-F14EE0E4C8D6}"/>
          </ac:picMkLst>
        </pc:picChg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  <pc:spChg chg="add mod">
          <ac:chgData name="Weifeng Xu" userId="e7aed605-a3dd-4d5a-a692-a87037af107b" providerId="ADAL" clId="{27FAE7C2-98C3-4F90-970B-CFC2B878BAA9}" dt="2021-03-16T00:27:24.398" v="487" actId="20577"/>
          <ac:spMkLst>
            <pc:docMk/>
            <pc:sldMk cId="2717797818" sldId="259"/>
            <ac:spMk id="4" creationId="{C85090BF-3498-413F-9F53-E24E6AEC6B07}"/>
          </ac:spMkLst>
        </pc:spChg>
        <pc:picChg chg="add mod">
          <ac:chgData name="Weifeng Xu" userId="e7aed605-a3dd-4d5a-a692-a87037af107b" providerId="ADAL" clId="{27FAE7C2-98C3-4F90-970B-CFC2B878BAA9}" dt="2021-03-16T00:21:42.174" v="402" actId="1076"/>
          <ac:picMkLst>
            <pc:docMk/>
            <pc:sldMk cId="2717797818" sldId="259"/>
            <ac:picMk id="3" creationId="{E0034E11-0CFE-4683-A5AB-4CAD5E79E72A}"/>
          </ac:picMkLst>
        </pc:picChg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2" creationId="{AEA54B6A-AE77-4A97-ABCE-EEF32FACD1E7}"/>
          </ac:spMkLst>
        </pc:spChg>
        <pc:spChg chg="del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3" creationId="{790C2350-462F-4CED-A4CC-7741F39AF39F}"/>
          </ac:spMkLst>
        </pc:spChg>
        <pc:spChg chg="add mod ord">
          <ac:chgData name="Weifeng Xu" userId="e7aed605-a3dd-4d5a-a692-a87037af107b" providerId="ADAL" clId="{27FAE7C2-98C3-4F90-970B-CFC2B878BAA9}" dt="2021-03-16T19:15:43.737" v="2326" actId="20577"/>
          <ac:spMkLst>
            <pc:docMk/>
            <pc:sldMk cId="1597817014" sldId="260"/>
            <ac:spMk id="4" creationId="{0887A813-D961-4B2E-881E-1D7DCC2737A7}"/>
          </ac:spMkLst>
        </pc:spChg>
        <pc:spChg chg="add mod ord">
          <ac:chgData name="Weifeng Xu" userId="e7aed605-a3dd-4d5a-a692-a87037af107b" providerId="ADAL" clId="{27FAE7C2-98C3-4F90-970B-CFC2B878BAA9}" dt="2021-03-16T01:49:31.399" v="778" actId="700"/>
          <ac:spMkLst>
            <pc:docMk/>
            <pc:sldMk cId="1597817014" sldId="260"/>
            <ac:spMk id="5" creationId="{6D78F45E-DB36-47FC-8A8F-917F0A562324}"/>
          </ac:spMkLst>
        </pc:spChg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  <pc:spChg chg="del mod ord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2" creationId="{D819BDD5-47EA-41A0-9D68-815563488981}"/>
          </ac:spMkLst>
        </pc:spChg>
        <pc:spChg chg="del">
          <ac:chgData name="Weifeng Xu" userId="e7aed605-a3dd-4d5a-a692-a87037af107b" providerId="ADAL" clId="{27FAE7C2-98C3-4F90-970B-CFC2B878BAA9}" dt="2021-03-16T01:50:31.850" v="797" actId="700"/>
          <ac:spMkLst>
            <pc:docMk/>
            <pc:sldMk cId="3593797545" sldId="261"/>
            <ac:spMk id="3" creationId="{0BCF4804-E282-4ACB-AA0A-9248EFFADBBD}"/>
          </ac:spMkLst>
        </pc:spChg>
        <pc:spChg chg="add mod ord">
          <ac:chgData name="Weifeng Xu" userId="e7aed605-a3dd-4d5a-a692-a87037af107b" providerId="ADAL" clId="{27FAE7C2-98C3-4F90-970B-CFC2B878BAA9}" dt="2021-03-16T02:55:18.279" v="1015" actId="313"/>
          <ac:spMkLst>
            <pc:docMk/>
            <pc:sldMk cId="3593797545" sldId="261"/>
            <ac:spMk id="4" creationId="{F83681A6-A322-4D4A-8926-346F65403924}"/>
          </ac:spMkLst>
        </pc:spChg>
        <pc:spChg chg="add del">
          <ac:chgData name="Weifeng Xu" userId="e7aed605-a3dd-4d5a-a692-a87037af107b" providerId="ADAL" clId="{27FAE7C2-98C3-4F90-970B-CFC2B878BAA9}" dt="2021-03-16T01:50:36.771" v="799" actId="22"/>
          <ac:spMkLst>
            <pc:docMk/>
            <pc:sldMk cId="3593797545" sldId="261"/>
            <ac:spMk id="6" creationId="{181C9A6D-666F-4305-B416-D9D396CCE9C7}"/>
          </ac:spMkLst>
        </pc:spChg>
        <pc:spChg chg="add del">
          <ac:chgData name="Weifeng Xu" userId="e7aed605-a3dd-4d5a-a692-a87037af107b" providerId="ADAL" clId="{27FAE7C2-98C3-4F90-970B-CFC2B878BAA9}" dt="2021-03-16T01:50:39.291" v="801" actId="22"/>
          <ac:spMkLst>
            <pc:docMk/>
            <pc:sldMk cId="3593797545" sldId="261"/>
            <ac:spMk id="8" creationId="{C1F4233B-571C-4C1D-A210-CEA87E41A69E}"/>
          </ac:spMkLst>
        </pc:spChg>
        <pc:graphicFrameChg chg="add mod modGraphic">
          <ac:chgData name="Weifeng Xu" userId="e7aed605-a3dd-4d5a-a692-a87037af107b" providerId="ADAL" clId="{27FAE7C2-98C3-4F90-970B-CFC2B878BAA9}" dt="2021-03-16T13:16:46.151" v="1222" actId="1076"/>
          <ac:graphicFrameMkLst>
            <pc:docMk/>
            <pc:sldMk cId="3593797545" sldId="261"/>
            <ac:graphicFrameMk id="9" creationId="{70F2FFD6-2DC5-426E-92B1-9FF163AFBA34}"/>
          </ac:graphicFrameMkLst>
        </pc:graphicFrameChg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2" creationId="{345B6252-7177-40EE-9ABD-0E7D514C1864}"/>
          </ac:spMkLst>
        </pc:spChg>
        <pc:spChg chg="del mod ord">
          <ac:chgData name="Weifeng Xu" userId="e7aed605-a3dd-4d5a-a692-a87037af107b" providerId="ADAL" clId="{27FAE7C2-98C3-4F90-970B-CFC2B878BAA9}" dt="2021-03-16T02:23:56.928" v="853" actId="700"/>
          <ac:spMkLst>
            <pc:docMk/>
            <pc:sldMk cId="1329348953" sldId="262"/>
            <ac:spMk id="3" creationId="{5CC95DAE-C636-4060-A37C-09E488A2E517}"/>
          </ac:spMkLst>
        </pc:spChg>
        <pc:spChg chg="add mod ord">
          <ac:chgData name="Weifeng Xu" userId="e7aed605-a3dd-4d5a-a692-a87037af107b" providerId="ADAL" clId="{27FAE7C2-98C3-4F90-970B-CFC2B878BAA9}" dt="2021-03-18T20:56:38.612" v="5298" actId="6549"/>
          <ac:spMkLst>
            <pc:docMk/>
            <pc:sldMk cId="1329348953" sldId="262"/>
            <ac:spMk id="4" creationId="{04E86810-EC84-44D9-9F38-B7CBC2085C60}"/>
          </ac:spMkLst>
        </pc:spChg>
        <pc:spChg chg="add mod ord">
          <ac:chgData name="Weifeng Xu" userId="e7aed605-a3dd-4d5a-a692-a87037af107b" providerId="ADAL" clId="{27FAE7C2-98C3-4F90-970B-CFC2B878BAA9}" dt="2021-03-17T02:48:34.413" v="3715" actId="27636"/>
          <ac:spMkLst>
            <pc:docMk/>
            <pc:sldMk cId="1329348953" sldId="262"/>
            <ac:spMk id="5" creationId="{BB4B0386-46F7-46B3-A855-416913C7B9E6}"/>
          </ac:spMkLst>
        </pc:spChg>
        <pc:picChg chg="add mod">
          <ac:chgData name="Weifeng Xu" userId="e7aed605-a3dd-4d5a-a692-a87037af107b" providerId="ADAL" clId="{27FAE7C2-98C3-4F90-970B-CFC2B878BAA9}" dt="2021-03-16T02:57:28.070" v="1041" actId="1076"/>
          <ac:picMkLst>
            <pc:docMk/>
            <pc:sldMk cId="1329348953" sldId="262"/>
            <ac:picMk id="7" creationId="{AC8B7AAB-A5DD-4A01-9F9E-EC7475BD2EC4}"/>
          </ac:picMkLst>
        </pc:picChg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  <pc:spChg chg="del mod ord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2" creationId="{8A94F9DE-D7ED-4C4F-8C17-23E9C1D4536E}"/>
          </ac:spMkLst>
        </pc:spChg>
        <pc:spChg chg="del">
          <ac:chgData name="Weifeng Xu" userId="e7aed605-a3dd-4d5a-a692-a87037af107b" providerId="ADAL" clId="{27FAE7C2-98C3-4F90-970B-CFC2B878BAA9}" dt="2021-03-16T14:50:38.274" v="1468" actId="700"/>
          <ac:spMkLst>
            <pc:docMk/>
            <pc:sldMk cId="2002273286" sldId="263"/>
            <ac:spMk id="3" creationId="{673EA5AB-8C27-4BD0-92F0-7ECB6A46E8BA}"/>
          </ac:spMkLst>
        </pc:spChg>
        <pc:spChg chg="add mod ord">
          <ac:chgData name="Weifeng Xu" userId="e7aed605-a3dd-4d5a-a692-a87037af107b" providerId="ADAL" clId="{27FAE7C2-98C3-4F90-970B-CFC2B878BAA9}" dt="2021-03-16T14:52:53.286" v="1497" actId="700"/>
          <ac:spMkLst>
            <pc:docMk/>
            <pc:sldMk cId="2002273286" sldId="263"/>
            <ac:spMk id="4" creationId="{A458D9B4-FBFF-4775-A39B-6F85F15FAE55}"/>
          </ac:spMkLst>
        </pc:spChg>
        <pc:spChg chg="add mod ord">
          <ac:chgData name="Weifeng Xu" userId="e7aed605-a3dd-4d5a-a692-a87037af107b" providerId="ADAL" clId="{27FAE7C2-98C3-4F90-970B-CFC2B878BAA9}" dt="2021-03-16T21:14:21.969" v="2945" actId="20577"/>
          <ac:spMkLst>
            <pc:docMk/>
            <pc:sldMk cId="2002273286" sldId="263"/>
            <ac:spMk id="5" creationId="{E717E15B-A8E3-4062-81C5-C152D8ABA82E}"/>
          </ac:spMkLst>
        </pc:spChg>
        <pc:picChg chg="add mod">
          <ac:chgData name="Weifeng Xu" userId="e7aed605-a3dd-4d5a-a692-a87037af107b" providerId="ADAL" clId="{27FAE7C2-98C3-4F90-970B-CFC2B878BAA9}" dt="2021-03-16T14:54:40.116" v="1543" actId="14100"/>
          <ac:picMkLst>
            <pc:docMk/>
            <pc:sldMk cId="2002273286" sldId="263"/>
            <ac:picMk id="1026" creationId="{304E326E-5CB2-40F7-8685-A12AAC92AC26}"/>
          </ac:picMkLst>
        </pc:picChg>
        <pc:picChg chg="add mod">
          <ac:chgData name="Weifeng Xu" userId="e7aed605-a3dd-4d5a-a692-a87037af107b" providerId="ADAL" clId="{27FAE7C2-98C3-4F90-970B-CFC2B878BAA9}" dt="2021-03-16T14:54:21.147" v="1539" actId="1076"/>
          <ac:picMkLst>
            <pc:docMk/>
            <pc:sldMk cId="2002273286" sldId="263"/>
            <ac:picMk id="1028" creationId="{213D5053-F949-4214-926C-4774E409D30D}"/>
          </ac:picMkLst>
        </pc:picChg>
        <pc:picChg chg="add mod">
          <ac:chgData name="Weifeng Xu" userId="e7aed605-a3dd-4d5a-a692-a87037af107b" providerId="ADAL" clId="{27FAE7C2-98C3-4F90-970B-CFC2B878BAA9}" dt="2021-03-16T21:14:23.178" v="2946" actId="1076"/>
          <ac:picMkLst>
            <pc:docMk/>
            <pc:sldMk cId="2002273286" sldId="263"/>
            <ac:picMk id="1030" creationId="{99EB1439-5625-40B3-8F26-832A96D78C5B}"/>
          </ac:picMkLst>
        </pc:picChg>
        <pc:picChg chg="add mod">
          <ac:chgData name="Weifeng Xu" userId="e7aed605-a3dd-4d5a-a692-a87037af107b" providerId="ADAL" clId="{27FAE7C2-98C3-4F90-970B-CFC2B878BAA9}" dt="2021-03-16T14:55:26.995" v="1574" actId="1076"/>
          <ac:picMkLst>
            <pc:docMk/>
            <pc:sldMk cId="2002273286" sldId="263"/>
            <ac:picMk id="1032" creationId="{F2B14D6D-CA87-4BCD-B785-C05E1E22C619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  <pc:spChg chg="del mod ord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2" creationId="{1B7A0181-21C0-4591-BCC1-2C139F75BAF7}"/>
          </ac:spMkLst>
        </pc:spChg>
        <pc:spChg chg="del">
          <ac:chgData name="Weifeng Xu" userId="e7aed605-a3dd-4d5a-a692-a87037af107b" providerId="ADAL" clId="{27FAE7C2-98C3-4F90-970B-CFC2B878BAA9}" dt="2021-03-16T18:39:00.767" v="2079" actId="700"/>
          <ac:spMkLst>
            <pc:docMk/>
            <pc:sldMk cId="1282228560" sldId="264"/>
            <ac:spMk id="3" creationId="{65CD28BE-2E1F-49F3-B8D2-3FF71077BD1B}"/>
          </ac:spMkLst>
        </pc:spChg>
        <pc:spChg chg="add mod or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4" creationId="{2D2DF58D-6529-4792-B7C5-2A36ED95C8C2}"/>
          </ac:spMkLst>
        </pc:spChg>
        <pc:spChg chg="add del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1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28:01.431" v="3394" actId="26606"/>
          <ac:spMkLst>
            <pc:docMk/>
            <pc:sldMk cId="1282228560" sldId="264"/>
            <ac:spMk id="16" creationId="{D12DDE76-C203-4047-9998-63900085B5E8}"/>
          </ac:spMkLst>
        </pc:spChg>
        <pc:picChg chg="add del mod">
          <ac:chgData name="Weifeng Xu" userId="e7aed605-a3dd-4d5a-a692-a87037af107b" providerId="ADAL" clId="{27FAE7C2-98C3-4F90-970B-CFC2B878BAA9}" dt="2021-03-17T01:26:27.484" v="3390" actId="478"/>
          <ac:picMkLst>
            <pc:docMk/>
            <pc:sldMk cId="1282228560" sldId="264"/>
            <ac:picMk id="6" creationId="{52FF6FD8-8DAE-4197-8E04-C7A58B672EE8}"/>
          </ac:picMkLst>
        </pc:picChg>
        <pc:picChg chg="add mod">
          <ac:chgData name="Weifeng Xu" userId="e7aed605-a3dd-4d5a-a692-a87037af107b" providerId="ADAL" clId="{27FAE7C2-98C3-4F90-970B-CFC2B878BAA9}" dt="2021-03-17T01:28:01.431" v="3394" actId="26606"/>
          <ac:picMkLst>
            <pc:docMk/>
            <pc:sldMk cId="1282228560" sldId="264"/>
            <ac:picMk id="8" creationId="{3558C6C4-D719-4C25-A8F3-5C01A03BFC98}"/>
          </ac:picMkLst>
        </pc:picChg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2" creationId="{BEE31F98-0356-41A3-99EE-3A8BF6926D6E}"/>
          </ac:spMkLst>
        </pc:spChg>
        <pc:spChg chg="del">
          <ac:chgData name="Weifeng Xu" userId="e7aed605-a3dd-4d5a-a692-a87037af107b" providerId="ADAL" clId="{27FAE7C2-98C3-4F90-970B-CFC2B878BAA9}" dt="2021-03-16T02:58:55.205" v="1078" actId="700"/>
          <ac:spMkLst>
            <pc:docMk/>
            <pc:sldMk cId="1966411301" sldId="265"/>
            <ac:spMk id="3" creationId="{CFB70192-5B54-49BA-AAAC-1AAEAF606142}"/>
          </ac:spMkLst>
        </pc:spChg>
        <pc:spChg chg="add mod">
          <ac:chgData name="Weifeng Xu" userId="e7aed605-a3dd-4d5a-a692-a87037af107b" providerId="ADAL" clId="{27FAE7C2-98C3-4F90-970B-CFC2B878BAA9}" dt="2021-03-16T03:01:12.133" v="1112" actId="14100"/>
          <ac:spMkLst>
            <pc:docMk/>
            <pc:sldMk cId="1966411301" sldId="265"/>
            <ac:spMk id="7" creationId="{952C6F7A-6DEA-4642-B566-A22F5B9C0C89}"/>
          </ac:spMkLst>
        </pc:spChg>
        <pc:spChg chg="add mod">
          <ac:chgData name="Weifeng Xu" userId="e7aed605-a3dd-4d5a-a692-a87037af107b" providerId="ADAL" clId="{27FAE7C2-98C3-4F90-970B-CFC2B878BAA9}" dt="2021-03-16T11:48:15.152" v="1205" actId="20577"/>
          <ac:spMkLst>
            <pc:docMk/>
            <pc:sldMk cId="1966411301" sldId="265"/>
            <ac:spMk id="8" creationId="{A26FC287-9A24-414C-8D17-BE2BF955196D}"/>
          </ac:spMkLst>
        </pc:spChg>
        <pc:picChg chg="add mod">
          <ac:chgData name="Weifeng Xu" userId="e7aed605-a3dd-4d5a-a692-a87037af107b" providerId="ADAL" clId="{27FAE7C2-98C3-4F90-970B-CFC2B878BAA9}" dt="2021-03-16T03:00:40.348" v="1101" actId="1076"/>
          <ac:picMkLst>
            <pc:docMk/>
            <pc:sldMk cId="1966411301" sldId="265"/>
            <ac:picMk id="5" creationId="{B6CCB3ED-A35F-401B-8E19-5A03246B26A7}"/>
          </ac:picMkLst>
        </pc:pic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0" creationId="{D974811F-DB70-4EC1-8B46-FB23CFC50768}"/>
          </ac:cxnSpMkLst>
        </pc:cxnChg>
        <pc:cxnChg chg="add mod">
          <ac:chgData name="Weifeng Xu" userId="e7aed605-a3dd-4d5a-a692-a87037af107b" providerId="ADAL" clId="{27FAE7C2-98C3-4F90-970B-CFC2B878BAA9}" dt="2021-03-16T11:48:15.152" v="1205" actId="20577"/>
          <ac:cxnSpMkLst>
            <pc:docMk/>
            <pc:sldMk cId="1966411301" sldId="265"/>
            <ac:cxnSpMk id="12" creationId="{BE6368CD-B28B-43A0-91B2-4DD6251A8E87}"/>
          </ac:cxnSpMkLst>
        </pc:cxnChg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  <pc:spChg chg="mod ord">
          <ac:chgData name="Weifeng Xu" userId="e7aed605-a3dd-4d5a-a692-a87037af107b" providerId="ADAL" clId="{27FAE7C2-98C3-4F90-970B-CFC2B878BAA9}" dt="2021-03-16T13:30:39.556" v="1345" actId="1076"/>
          <ac:spMkLst>
            <pc:docMk/>
            <pc:sldMk cId="3968060583" sldId="266"/>
            <ac:spMk id="2" creationId="{867613A4-2C20-4ADA-B22B-D063326A0839}"/>
          </ac:spMkLst>
        </pc:spChg>
        <pc:spChg chg="add mod ord">
          <ac:chgData name="Weifeng Xu" userId="e7aed605-a3dd-4d5a-a692-a87037af107b" providerId="ADAL" clId="{27FAE7C2-98C3-4F90-970B-CFC2B878BAA9}" dt="2021-03-16T13:31:00.337" v="1346" actId="33524"/>
          <ac:spMkLst>
            <pc:docMk/>
            <pc:sldMk cId="3968060583" sldId="266"/>
            <ac:spMk id="3" creationId="{A20C1884-EACF-4155-BC0C-1B75CF6F6668}"/>
          </ac:spMkLst>
        </pc:spChg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  <pc:spChg chg="mod ord">
          <ac:chgData name="Weifeng Xu" userId="e7aed605-a3dd-4d5a-a692-a87037af107b" providerId="ADAL" clId="{27FAE7C2-98C3-4F90-970B-CFC2B878BAA9}" dt="2021-03-16T14:47:03.068" v="1440" actId="6549"/>
          <ac:spMkLst>
            <pc:docMk/>
            <pc:sldMk cId="957453442" sldId="267"/>
            <ac:spMk id="2" creationId="{BC3624F3-A95D-4496-AE08-90719C145310}"/>
          </ac:spMkLst>
        </pc:spChg>
        <pc:spChg chg="del">
          <ac:chgData name="Weifeng Xu" userId="e7aed605-a3dd-4d5a-a692-a87037af107b" providerId="ADAL" clId="{27FAE7C2-98C3-4F90-970B-CFC2B878BAA9}" dt="2021-03-16T14:35:11.069" v="1351" actId="700"/>
          <ac:spMkLst>
            <pc:docMk/>
            <pc:sldMk cId="957453442" sldId="267"/>
            <ac:spMk id="3" creationId="{6560CC2C-3E74-4A42-9023-D38BDCF8993C}"/>
          </ac:spMkLst>
        </pc:spChg>
        <pc:spChg chg="add mod">
          <ac:chgData name="Weifeng Xu" userId="e7aed605-a3dd-4d5a-a692-a87037af107b" providerId="ADAL" clId="{27FAE7C2-98C3-4F90-970B-CFC2B878BAA9}" dt="2021-03-16T14:48:21.958" v="1451" actId="113"/>
          <ac:spMkLst>
            <pc:docMk/>
            <pc:sldMk cId="957453442" sldId="267"/>
            <ac:spMk id="6" creationId="{663FE430-8B72-40BE-9B60-221E71ACE875}"/>
          </ac:spMkLst>
        </pc:spChg>
        <pc:spChg chg="add mod">
          <ac:chgData name="Weifeng Xu" userId="e7aed605-a3dd-4d5a-a692-a87037af107b" providerId="ADAL" clId="{27FAE7C2-98C3-4F90-970B-CFC2B878BAA9}" dt="2021-03-16T14:47:50.723" v="1450" actId="20577"/>
          <ac:spMkLst>
            <pc:docMk/>
            <pc:sldMk cId="957453442" sldId="267"/>
            <ac:spMk id="7" creationId="{57071427-5A7C-4072-B4A6-3166C9086EBB}"/>
          </ac:spMkLst>
        </pc:spChg>
        <pc:spChg chg="add del mod">
          <ac:chgData name="Weifeng Xu" userId="e7aed605-a3dd-4d5a-a692-a87037af107b" providerId="ADAL" clId="{27FAE7C2-98C3-4F90-970B-CFC2B878BAA9}" dt="2021-03-16T14:36:04.522" v="1364" actId="478"/>
          <ac:spMkLst>
            <pc:docMk/>
            <pc:sldMk cId="957453442" sldId="267"/>
            <ac:spMk id="8" creationId="{4F8F58F5-E4BB-4AFD-B44D-5E86DA8A9862}"/>
          </ac:spMkLst>
        </pc:spChg>
        <pc:picChg chg="add mod">
          <ac:chgData name="Weifeng Xu" userId="e7aed605-a3dd-4d5a-a692-a87037af107b" providerId="ADAL" clId="{27FAE7C2-98C3-4F90-970B-CFC2B878BAA9}" dt="2021-03-16T14:37:01.827" v="1378" actId="1076"/>
          <ac:picMkLst>
            <pc:docMk/>
            <pc:sldMk cId="957453442" sldId="267"/>
            <ac:picMk id="4" creationId="{2A88E5D1-F483-4C5D-B7E8-746516F486FF}"/>
          </ac:picMkLst>
        </pc:picChg>
        <pc:picChg chg="add mod">
          <ac:chgData name="Weifeng Xu" userId="e7aed605-a3dd-4d5a-a692-a87037af107b" providerId="ADAL" clId="{27FAE7C2-98C3-4F90-970B-CFC2B878BAA9}" dt="2021-03-16T14:36:41.264" v="1373" actId="1076"/>
          <ac:picMkLst>
            <pc:docMk/>
            <pc:sldMk cId="957453442" sldId="267"/>
            <ac:picMk id="5" creationId="{929B1B79-FAFB-4DFD-96AF-037640C40B98}"/>
          </ac:picMkLst>
        </pc:picChg>
        <pc:picChg chg="add mod">
          <ac:chgData name="Weifeng Xu" userId="e7aed605-a3dd-4d5a-a692-a87037af107b" providerId="ADAL" clId="{27FAE7C2-98C3-4F90-970B-CFC2B878BAA9}" dt="2021-03-16T14:36:34.766" v="1372" actId="1076"/>
          <ac:picMkLst>
            <pc:docMk/>
            <pc:sldMk cId="957453442" sldId="267"/>
            <ac:picMk id="9" creationId="{AAFBA95B-B028-4CD0-8035-5A59AAAB9E0E}"/>
          </ac:picMkLst>
        </pc:picChg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  <pc:spChg chg="del mod ord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2" creationId="{5C403928-8DC4-4200-AB37-DB147AE5880F}"/>
          </ac:spMkLst>
        </pc:spChg>
        <pc:spChg chg="del">
          <ac:chgData name="Weifeng Xu" userId="e7aed605-a3dd-4d5a-a692-a87037af107b" providerId="ADAL" clId="{27FAE7C2-98C3-4F90-970B-CFC2B878BAA9}" dt="2021-03-16T14:39:15.260" v="1380" actId="700"/>
          <ac:spMkLst>
            <pc:docMk/>
            <pc:sldMk cId="877308037" sldId="268"/>
            <ac:spMk id="3" creationId="{C48228B4-AF9F-4F77-9E18-7DB9930881C6}"/>
          </ac:spMkLst>
        </pc:spChg>
        <pc:spChg chg="add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4" creationId="{810D4BA4-C6AE-455E-A458-59CCC26BFBE5}"/>
          </ac:spMkLst>
        </pc:spChg>
        <pc:spChg chg="add del mod ord">
          <ac:chgData name="Weifeng Xu" userId="e7aed605-a3dd-4d5a-a692-a87037af107b" providerId="ADAL" clId="{27FAE7C2-98C3-4F90-970B-CFC2B878BAA9}" dt="2021-03-16T20:13:52.467" v="2804" actId="700"/>
          <ac:spMkLst>
            <pc:docMk/>
            <pc:sldMk cId="877308037" sldId="268"/>
            <ac:spMk id="8" creationId="{3E1E598B-ACB5-474B-998B-AABD08526015}"/>
          </ac:spMkLst>
        </pc:spChg>
        <pc:graphicFrameChg chg="add mod modGraphic">
          <ac:chgData name="Weifeng Xu" userId="e7aed605-a3dd-4d5a-a692-a87037af107b" providerId="ADAL" clId="{27FAE7C2-98C3-4F90-970B-CFC2B878BAA9}" dt="2021-03-19T12:54:44.258" v="5852" actId="14734"/>
          <ac:graphicFrameMkLst>
            <pc:docMk/>
            <pc:sldMk cId="877308037" sldId="268"/>
            <ac:graphicFrameMk id="5" creationId="{6418CA68-875C-4219-A54D-045820EE6CD7}"/>
          </ac:graphicFrameMkLst>
        </pc:graphicFrameChg>
        <pc:picChg chg="add del">
          <ac:chgData name="Weifeng Xu" userId="e7aed605-a3dd-4d5a-a692-a87037af107b" providerId="ADAL" clId="{27FAE7C2-98C3-4F90-970B-CFC2B878BAA9}" dt="2021-03-16T19:09:31.859" v="2152" actId="22"/>
          <ac:picMkLst>
            <pc:docMk/>
            <pc:sldMk cId="877308037" sldId="268"/>
            <ac:picMk id="7" creationId="{82B0786D-221B-4646-924D-D35BD7B0E16D}"/>
          </ac:picMkLst>
        </pc:picChg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  <pc:spChg chg="mod ord">
          <ac:chgData name="Weifeng Xu" userId="e7aed605-a3dd-4d5a-a692-a87037af107b" providerId="ADAL" clId="{27FAE7C2-98C3-4F90-970B-CFC2B878BAA9}" dt="2021-03-17T00:50:53.031" v="3170"/>
          <ac:spMkLst>
            <pc:docMk/>
            <pc:sldMk cId="1144033824" sldId="269"/>
            <ac:spMk id="2" creationId="{064F4966-5E33-4A82-B275-101E2C5B29E6}"/>
          </ac:spMkLst>
        </pc:spChg>
        <pc:spChg chg="del">
          <ac:chgData name="Weifeng Xu" userId="e7aed605-a3dd-4d5a-a692-a87037af107b" providerId="ADAL" clId="{27FAE7C2-98C3-4F90-970B-CFC2B878BAA9}" dt="2021-03-16T16:46:03.169" v="1976" actId="700"/>
          <ac:spMkLst>
            <pc:docMk/>
            <pc:sldMk cId="1144033824" sldId="269"/>
            <ac:spMk id="3" creationId="{A67B2796-4082-4ADF-A33B-3E8D6FB8AAF4}"/>
          </ac:spMkLst>
        </pc:spChg>
        <pc:spChg chg="add del mod">
          <ac:chgData name="Weifeng Xu" userId="e7aed605-a3dd-4d5a-a692-a87037af107b" providerId="ADAL" clId="{27FAE7C2-98C3-4F90-970B-CFC2B878BAA9}" dt="2021-03-17T00:50:50.831" v="3167" actId="22"/>
          <ac:spMkLst>
            <pc:docMk/>
            <pc:sldMk cId="1144033824" sldId="269"/>
            <ac:spMk id="7" creationId="{16AA40D2-B985-484C-9F21-FAB85115AB80}"/>
          </ac:spMkLst>
        </pc:spChg>
        <pc:picChg chg="add mod">
          <ac:chgData name="Weifeng Xu" userId="e7aed605-a3dd-4d5a-a692-a87037af107b" providerId="ADAL" clId="{27FAE7C2-98C3-4F90-970B-CFC2B878BAA9}" dt="2021-03-16T16:46:11.042" v="1979" actId="14100"/>
          <ac:picMkLst>
            <pc:docMk/>
            <pc:sldMk cId="1144033824" sldId="269"/>
            <ac:picMk id="5" creationId="{BF330F21-4162-44FA-A50D-1ABE9C5DF385}"/>
          </ac:picMkLst>
        </pc:picChg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  <pc:spChg chg="del mod ord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2" creationId="{FB27507F-EA8B-4376-ADEC-CB2C0155375F}"/>
          </ac:spMkLst>
        </pc:spChg>
        <pc:spChg chg="del">
          <ac:chgData name="Weifeng Xu" userId="e7aed605-a3dd-4d5a-a692-a87037af107b" providerId="ADAL" clId="{27FAE7C2-98C3-4F90-970B-CFC2B878BAA9}" dt="2021-03-16T15:37:02.898" v="1623" actId="700"/>
          <ac:spMkLst>
            <pc:docMk/>
            <pc:sldMk cId="893191663" sldId="270"/>
            <ac:spMk id="3" creationId="{6D28FFFF-2965-41D2-85D9-CBCC208CC287}"/>
          </ac:spMkLst>
        </pc:spChg>
        <pc:spChg chg="add mod ord">
          <ac:chgData name="Weifeng Xu" userId="e7aed605-a3dd-4d5a-a692-a87037af107b" providerId="ADAL" clId="{27FAE7C2-98C3-4F90-970B-CFC2B878BAA9}" dt="2021-03-17T00:51:58.508" v="3225" actId="20577"/>
          <ac:spMkLst>
            <pc:docMk/>
            <pc:sldMk cId="893191663" sldId="270"/>
            <ac:spMk id="4" creationId="{538BC1F1-922C-4E3F-BBA4-F6E93166B8CB}"/>
          </ac:spMkLst>
        </pc:spChg>
        <pc:spChg chg="add del mod">
          <ac:chgData name="Weifeng Xu" userId="e7aed605-a3dd-4d5a-a692-a87037af107b" providerId="ADAL" clId="{27FAE7C2-98C3-4F90-970B-CFC2B878BAA9}" dt="2021-03-17T00:51:09.916" v="3171" actId="478"/>
          <ac:spMkLst>
            <pc:docMk/>
            <pc:sldMk cId="893191663" sldId="270"/>
            <ac:spMk id="11" creationId="{66CBCEB8-ACFD-4272-A52A-D4C11C90CAEF}"/>
          </ac:spMkLst>
        </pc:spChg>
        <pc:spChg chg="add mod">
          <ac:chgData name="Weifeng Xu" userId="e7aed605-a3dd-4d5a-a692-a87037af107b" providerId="ADAL" clId="{27FAE7C2-98C3-4F90-970B-CFC2B878BAA9}" dt="2021-03-17T00:51:40.748" v="3220" actId="20577"/>
          <ac:spMkLst>
            <pc:docMk/>
            <pc:sldMk cId="893191663" sldId="270"/>
            <ac:spMk id="13" creationId="{BEF50DF1-3162-49FA-9A91-E99BD6846D8E}"/>
          </ac:spMkLst>
        </pc:sp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6" creationId="{0FBCF0F6-D82D-4ED7-B1DE-6D06C7728FE6}"/>
          </ac:picMkLst>
        </pc:picChg>
        <pc:picChg chg="add mod">
          <ac:chgData name="Weifeng Xu" userId="e7aed605-a3dd-4d5a-a692-a87037af107b" providerId="ADAL" clId="{27FAE7C2-98C3-4F90-970B-CFC2B878BAA9}" dt="2021-03-17T00:48:41.385" v="3138" actId="1036"/>
          <ac:picMkLst>
            <pc:docMk/>
            <pc:sldMk cId="893191663" sldId="270"/>
            <ac:picMk id="8" creationId="{3AC17B2E-31CD-4163-8D44-384C41B93506}"/>
          </ac:picMkLst>
        </pc:picChg>
        <pc:cxnChg chg="add mod">
          <ac:chgData name="Weifeng Xu" userId="e7aed605-a3dd-4d5a-a692-a87037af107b" providerId="ADAL" clId="{27FAE7C2-98C3-4F90-970B-CFC2B878BAA9}" dt="2021-03-17T00:48:41.385" v="3138" actId="1036"/>
          <ac:cxnSpMkLst>
            <pc:docMk/>
            <pc:sldMk cId="893191663" sldId="270"/>
            <ac:cxnSpMk id="10" creationId="{3740CCA8-DCF0-4D51-8881-CBD0FB137C2A}"/>
          </ac:cxnSpMkLst>
        </pc:cxnChg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  <pc:spChg chg="mod ord">
          <ac:chgData name="Weifeng Xu" userId="e7aed605-a3dd-4d5a-a692-a87037af107b" providerId="ADAL" clId="{27FAE7C2-98C3-4F90-970B-CFC2B878BAA9}" dt="2021-03-16T15:48:07.507" v="1804" actId="20577"/>
          <ac:spMkLst>
            <pc:docMk/>
            <pc:sldMk cId="3206008134" sldId="271"/>
            <ac:spMk id="2" creationId="{D435102A-78D2-4DD6-9DE9-17A32C03B080}"/>
          </ac:spMkLst>
        </pc:spChg>
        <pc:spChg chg="add del">
          <ac:chgData name="Weifeng Xu" userId="e7aed605-a3dd-4d5a-a692-a87037af107b" providerId="ADAL" clId="{27FAE7C2-98C3-4F90-970B-CFC2B878BAA9}" dt="2021-03-16T15:45:38.752" v="1776" actId="700"/>
          <ac:spMkLst>
            <pc:docMk/>
            <pc:sldMk cId="3206008134" sldId="271"/>
            <ac:spMk id="3" creationId="{57999E14-4B37-480A-A1DD-099250730C33}"/>
          </ac:spMkLst>
        </pc:spChg>
        <pc:spChg chg="add mod">
          <ac:chgData name="Weifeng Xu" userId="e7aed605-a3dd-4d5a-a692-a87037af107b" providerId="ADAL" clId="{27FAE7C2-98C3-4F90-970B-CFC2B878BAA9}" dt="2021-03-16T15:50:57.464" v="1867" actId="1076"/>
          <ac:spMkLst>
            <pc:docMk/>
            <pc:sldMk cId="3206008134" sldId="271"/>
            <ac:spMk id="6" creationId="{D48BFB6A-3A77-449B-8008-ADC4EDC5FD67}"/>
          </ac:spMkLst>
        </pc:spChg>
        <pc:picChg chg="add mod">
          <ac:chgData name="Weifeng Xu" userId="e7aed605-a3dd-4d5a-a692-a87037af107b" providerId="ADAL" clId="{27FAE7C2-98C3-4F90-970B-CFC2B878BAA9}" dt="2021-03-16T15:47:46.759" v="1799" actId="14100"/>
          <ac:picMkLst>
            <pc:docMk/>
            <pc:sldMk cId="3206008134" sldId="271"/>
            <ac:picMk id="5" creationId="{F25DA0F0-F10F-436D-BD66-703A57358CA4}"/>
          </ac:picMkLst>
        </pc:picChg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  <pc:spChg chg="del mod ord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2" creationId="{CDCDBBEB-B9F3-440B-9A63-22153E0E8182}"/>
          </ac:spMkLst>
        </pc:spChg>
        <pc:spChg chg="del">
          <ac:chgData name="Weifeng Xu" userId="e7aed605-a3dd-4d5a-a692-a87037af107b" providerId="ADAL" clId="{27FAE7C2-98C3-4F90-970B-CFC2B878BAA9}" dt="2021-03-16T18:38:05.056" v="2078" actId="700"/>
          <ac:spMkLst>
            <pc:docMk/>
            <pc:sldMk cId="2993734160" sldId="272"/>
            <ac:spMk id="3" creationId="{537EB5A7-D56D-41F9-B2A8-2E35F695A9F0}"/>
          </ac:spMkLst>
        </pc:spChg>
        <pc:spChg chg="add mod or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4" creationId="{4FBB015E-4087-4C8A-ACD7-D5A1B337824F}"/>
          </ac:spMkLst>
        </pc:spChg>
        <pc:spChg chg="add del mod ord">
          <ac:chgData name="Weifeng Xu" userId="e7aed605-a3dd-4d5a-a692-a87037af107b" providerId="ADAL" clId="{27FAE7C2-98C3-4F90-970B-CFC2B878BAA9}" dt="2021-03-17T01:46:30.502" v="3469" actId="478"/>
          <ac:spMkLst>
            <pc:docMk/>
            <pc:sldMk cId="2993734160" sldId="272"/>
            <ac:spMk id="7" creationId="{F70DD28B-5757-49F5-84C4-87C518467D52}"/>
          </ac:spMkLst>
        </pc:spChg>
        <pc:spChg chg="add del">
          <ac:chgData name="Weifeng Xu" userId="e7aed605-a3dd-4d5a-a692-a87037af107b" providerId="ADAL" clId="{27FAE7C2-98C3-4F90-970B-CFC2B878BAA9}" dt="2021-03-17T01:46:54.192" v="3472" actId="26606"/>
          <ac:spMkLst>
            <pc:docMk/>
            <pc:sldMk cId="2993734160" sldId="272"/>
            <ac:spMk id="8" creationId="{D4771268-CB57-404A-9271-370EB28F6090}"/>
          </ac:spMkLst>
        </pc:spChg>
        <pc:spChg chg="add">
          <ac:chgData name="Weifeng Xu" userId="e7aed605-a3dd-4d5a-a692-a87037af107b" providerId="ADAL" clId="{27FAE7C2-98C3-4F90-970B-CFC2B878BAA9}" dt="2021-03-17T01:46:54.195" v="3473" actId="26606"/>
          <ac:spMkLst>
            <pc:docMk/>
            <pc:sldMk cId="2993734160" sldId="272"/>
            <ac:spMk id="10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2.651" v="2320" actId="26606"/>
          <ac:spMkLst>
            <pc:docMk/>
            <pc:sldMk cId="2993734160" sldId="272"/>
            <ac:spMk id="11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6T19:14:15.690" v="2322" actId="26606"/>
          <ac:spMkLst>
            <pc:docMk/>
            <pc:sldMk cId="2993734160" sldId="272"/>
            <ac:spMk id="13" creationId="{D12DDE76-C203-4047-9998-63900085B5E8}"/>
          </ac:spMkLst>
        </pc:spChg>
        <pc:spChg chg="add del">
          <ac:chgData name="Weifeng Xu" userId="e7aed605-a3dd-4d5a-a692-a87037af107b" providerId="ADAL" clId="{27FAE7C2-98C3-4F90-970B-CFC2B878BAA9}" dt="2021-03-16T19:14:17.358" v="2324" actId="26606"/>
          <ac:spMkLst>
            <pc:docMk/>
            <pc:sldMk cId="2993734160" sldId="272"/>
            <ac:spMk id="15" creationId="{D4771268-CB57-404A-9271-370EB28F6090}"/>
          </ac:spMkLst>
        </pc:spChg>
        <pc:spChg chg="add del">
          <ac:chgData name="Weifeng Xu" userId="e7aed605-a3dd-4d5a-a692-a87037af107b" providerId="ADAL" clId="{27FAE7C2-98C3-4F90-970B-CFC2B878BAA9}" dt="2021-03-17T01:44:32.661" v="3410" actId="700"/>
          <ac:spMkLst>
            <pc:docMk/>
            <pc:sldMk cId="2993734160" sldId="272"/>
            <ac:spMk id="17" creationId="{D12DDE76-C203-4047-9998-63900085B5E8}"/>
          </ac:spMkLst>
        </pc:spChg>
        <pc:picChg chg="add mod">
          <ac:chgData name="Weifeng Xu" userId="e7aed605-a3dd-4d5a-a692-a87037af107b" providerId="ADAL" clId="{27FAE7C2-98C3-4F90-970B-CFC2B878BAA9}" dt="2021-03-17T01:46:54.195" v="3473" actId="26606"/>
          <ac:picMkLst>
            <pc:docMk/>
            <pc:sldMk cId="2993734160" sldId="272"/>
            <ac:picMk id="6" creationId="{FB4C5570-CF54-4859-B322-C1AC564FC657}"/>
          </ac:picMkLst>
        </pc:picChg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  <pc:spChg chg="add mod">
          <ac:chgData name="Weifeng Xu" userId="e7aed605-a3dd-4d5a-a692-a87037af107b" providerId="ADAL" clId="{27FAE7C2-98C3-4F90-970B-CFC2B878BAA9}" dt="2021-03-16T19:59:55.861" v="2730"/>
          <ac:spMkLst>
            <pc:docMk/>
            <pc:sldMk cId="1653422532" sldId="273"/>
            <ac:spMk id="2" creationId="{03F964F5-C4A4-4361-A0F3-289FDE1749CD}"/>
          </ac:spMkLst>
        </pc:spChg>
        <pc:spChg chg="add mod">
          <ac:chgData name="Weifeng Xu" userId="e7aed605-a3dd-4d5a-a692-a87037af107b" providerId="ADAL" clId="{27FAE7C2-98C3-4F90-970B-CFC2B878BAA9}" dt="2021-03-16T19:16:40.910" v="2328" actId="700"/>
          <ac:spMkLst>
            <pc:docMk/>
            <pc:sldMk cId="1653422532" sldId="273"/>
            <ac:spMk id="3" creationId="{60AEB324-3908-4D69-98CB-65D6645A0D0F}"/>
          </ac:spMkLst>
        </pc:spChg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2" creationId="{D28B2ECC-42F9-458A-BA03-AE691707EDB7}"/>
          </ac:spMkLst>
        </pc:spChg>
        <pc:spChg chg="del mod ord">
          <ac:chgData name="Weifeng Xu" userId="e7aed605-a3dd-4d5a-a692-a87037af107b" providerId="ADAL" clId="{27FAE7C2-98C3-4F90-970B-CFC2B878BAA9}" dt="2021-03-16T19:16:54.094" v="2345" actId="700"/>
          <ac:spMkLst>
            <pc:docMk/>
            <pc:sldMk cId="2683376326" sldId="274"/>
            <ac:spMk id="3" creationId="{7E338FE6-4E1D-4E33-B17F-504D86347B68}"/>
          </ac:spMkLst>
        </pc:spChg>
        <pc:spChg chg="add mod ord">
          <ac:chgData name="Weifeng Xu" userId="e7aed605-a3dd-4d5a-a692-a87037af107b" providerId="ADAL" clId="{27FAE7C2-98C3-4F90-970B-CFC2B878BAA9}" dt="2021-03-16T19:23:43.948" v="2522" actId="700"/>
          <ac:spMkLst>
            <pc:docMk/>
            <pc:sldMk cId="2683376326" sldId="274"/>
            <ac:spMk id="4" creationId="{02D748D3-0EBA-4302-8816-55287D7B027F}"/>
          </ac:spMkLst>
        </pc:spChg>
        <pc:spChg chg="add del mod ord">
          <ac:chgData name="Weifeng Xu" userId="e7aed605-a3dd-4d5a-a692-a87037af107b" providerId="ADAL" clId="{27FAE7C2-98C3-4F90-970B-CFC2B878BAA9}" dt="2021-03-16T19:17:06.500" v="2354" actId="700"/>
          <ac:spMkLst>
            <pc:docMk/>
            <pc:sldMk cId="2683376326" sldId="274"/>
            <ac:spMk id="5" creationId="{DDDE75A4-C38D-4228-8F9F-D920215DBA38}"/>
          </ac:spMkLst>
        </pc:spChg>
        <pc:spChg chg="add mod ord">
          <ac:chgData name="Weifeng Xu" userId="e7aed605-a3dd-4d5a-a692-a87037af107b" providerId="ADAL" clId="{27FAE7C2-98C3-4F90-970B-CFC2B878BAA9}" dt="2021-03-16T20:03:14.602" v="2799" actId="20577"/>
          <ac:spMkLst>
            <pc:docMk/>
            <pc:sldMk cId="2683376326" sldId="274"/>
            <ac:spMk id="6" creationId="{7CEB504F-AC24-4810-8A2C-A25B1ED7655C}"/>
          </ac:spMkLst>
        </pc:spChg>
        <pc:graphicFrameChg chg="add mod modGraphic">
          <ac:chgData name="Weifeng Xu" userId="e7aed605-a3dd-4d5a-a692-a87037af107b" providerId="ADAL" clId="{27FAE7C2-98C3-4F90-970B-CFC2B878BAA9}" dt="2021-03-16T19:44:45.438" v="2631" actId="1076"/>
          <ac:graphicFrameMkLst>
            <pc:docMk/>
            <pc:sldMk cId="2683376326" sldId="274"/>
            <ac:graphicFrameMk id="7" creationId="{8D1A5619-4AB5-4E90-ADE3-572E8D0EAB21}"/>
          </ac:graphicFrameMkLst>
        </pc:graphicFrameChg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2" creationId="{D1701E65-A27B-4EA4-B318-CF3AB7EBAF34}"/>
          </ac:spMkLst>
        </pc:spChg>
        <pc:spChg chg="del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3" creationId="{FBEDFCD5-215D-4095-809C-BFD9DB951C04}"/>
          </ac:spMkLst>
        </pc:spChg>
        <pc:spChg chg="add mod ord">
          <ac:chgData name="Weifeng Xu" userId="e7aed605-a3dd-4d5a-a692-a87037af107b" providerId="ADAL" clId="{27FAE7C2-98C3-4F90-970B-CFC2B878BAA9}" dt="2021-03-16T20:15:45.897" v="2815"/>
          <ac:spMkLst>
            <pc:docMk/>
            <pc:sldMk cId="774738833" sldId="275"/>
            <ac:spMk id="4" creationId="{20B3BF32-46DC-44D1-9D08-9EA249245DE7}"/>
          </ac:spMkLst>
        </pc:spChg>
        <pc:spChg chg="add mod ord">
          <ac:chgData name="Weifeng Xu" userId="e7aed605-a3dd-4d5a-a692-a87037af107b" providerId="ADAL" clId="{27FAE7C2-98C3-4F90-970B-CFC2B878BAA9}" dt="2021-03-16T20:15:24.850" v="2812" actId="700"/>
          <ac:spMkLst>
            <pc:docMk/>
            <pc:sldMk cId="774738833" sldId="275"/>
            <ac:spMk id="5" creationId="{91703171-0163-46F3-B97A-E93584943FFF}"/>
          </ac:spMkLst>
        </pc:spChg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2" creationId="{1E00510B-68E1-46F1-9557-71BB3CEAB6CF}"/>
          </ac:spMkLst>
        </pc:spChg>
        <pc:spChg chg="add del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3" creationId="{0EF8C866-3854-4BD1-B605-73AC8B296C67}"/>
          </ac:spMkLst>
        </pc:spChg>
        <pc:spChg chg="add mod ord">
          <ac:chgData name="Weifeng Xu" userId="e7aed605-a3dd-4d5a-a692-a87037af107b" providerId="ADAL" clId="{27FAE7C2-98C3-4F90-970B-CFC2B878BAA9}" dt="2021-03-16T20:16:26.954" v="2819"/>
          <ac:spMkLst>
            <pc:docMk/>
            <pc:sldMk cId="124320607" sldId="276"/>
            <ac:spMk id="4" creationId="{4BA88270-109E-4A43-A31C-3F6EEDE89461}"/>
          </ac:spMkLst>
        </pc:spChg>
        <pc:spChg chg="add mod ord">
          <ac:chgData name="Weifeng Xu" userId="e7aed605-a3dd-4d5a-a692-a87037af107b" providerId="ADAL" clId="{27FAE7C2-98C3-4F90-970B-CFC2B878BAA9}" dt="2021-03-16T20:16:21.894" v="2818" actId="700"/>
          <ac:spMkLst>
            <pc:docMk/>
            <pc:sldMk cId="124320607" sldId="276"/>
            <ac:spMk id="5" creationId="{2A0CD659-1DFD-45B1-BC4F-A81E6054989C}"/>
          </ac:spMkLst>
        </pc:spChg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  <pc:spChg chg="del mod ord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2" creationId="{4903BCF8-3C8F-40D0-BA19-73EB873D1F21}"/>
          </ac:spMkLst>
        </pc:spChg>
        <pc:spChg chg="del">
          <ac:chgData name="Weifeng Xu" userId="e7aed605-a3dd-4d5a-a692-a87037af107b" providerId="ADAL" clId="{27FAE7C2-98C3-4F90-970B-CFC2B878BAA9}" dt="2021-03-16T20:19:48.663" v="2847" actId="700"/>
          <ac:spMkLst>
            <pc:docMk/>
            <pc:sldMk cId="347589165" sldId="277"/>
            <ac:spMk id="3" creationId="{B9ECE370-8881-4D8E-BD0E-6D2C667606B4}"/>
          </ac:spMkLst>
        </pc:spChg>
        <pc:spChg chg="add del mod ord">
          <ac:chgData name="Weifeng Xu" userId="e7aed605-a3dd-4d5a-a692-a87037af107b" providerId="ADAL" clId="{27FAE7C2-98C3-4F90-970B-CFC2B878BAA9}" dt="2021-03-16T20:22:23.504" v="2848" actId="700"/>
          <ac:spMkLst>
            <pc:docMk/>
            <pc:sldMk cId="347589165" sldId="277"/>
            <ac:spMk id="4" creationId="{ABBD8A55-1C61-4F74-83C6-3C1A6100F93E}"/>
          </ac:spMkLst>
        </pc:spChg>
        <pc:spChg chg="add mod ord">
          <ac:chgData name="Weifeng Xu" userId="e7aed605-a3dd-4d5a-a692-a87037af107b" providerId="ADAL" clId="{27FAE7C2-98C3-4F90-970B-CFC2B878BAA9}" dt="2021-03-16T20:23:27.497" v="2901" actId="20577"/>
          <ac:spMkLst>
            <pc:docMk/>
            <pc:sldMk cId="347589165" sldId="277"/>
            <ac:spMk id="7" creationId="{5B6F29E9-E9B8-40B8-B6E6-B86788C7592E}"/>
          </ac:spMkLst>
        </pc:spChg>
        <pc:spChg chg="add mod">
          <ac:chgData name="Weifeng Xu" userId="e7aed605-a3dd-4d5a-a692-a87037af107b" providerId="ADAL" clId="{27FAE7C2-98C3-4F90-970B-CFC2B878BAA9}" dt="2021-03-17T14:25:31.325" v="4476" actId="1076"/>
          <ac:spMkLst>
            <pc:docMk/>
            <pc:sldMk cId="347589165" sldId="277"/>
            <ac:spMk id="11" creationId="{30DAAE72-FD9D-454E-B971-D823DABB7EC1}"/>
          </ac:spMkLst>
        </pc:spChg>
        <pc:picChg chg="add mod">
          <ac:chgData name="Weifeng Xu" userId="e7aed605-a3dd-4d5a-a692-a87037af107b" providerId="ADAL" clId="{27FAE7C2-98C3-4F90-970B-CFC2B878BAA9}" dt="2021-03-16T20:22:37.612" v="2854" actId="1076"/>
          <ac:picMkLst>
            <pc:docMk/>
            <pc:sldMk cId="347589165" sldId="277"/>
            <ac:picMk id="6" creationId="{4E3652C5-8BE0-4B42-8F65-56CCEF8AE7EB}"/>
          </ac:picMkLst>
        </pc:picChg>
        <pc:picChg chg="add del mod">
          <ac:chgData name="Weifeng Xu" userId="e7aed605-a3dd-4d5a-a692-a87037af107b" providerId="ADAL" clId="{27FAE7C2-98C3-4F90-970B-CFC2B878BAA9}" dt="2021-03-17T14:26:04.592" v="4477" actId="21"/>
          <ac:picMkLst>
            <pc:docMk/>
            <pc:sldMk cId="347589165" sldId="277"/>
            <ac:picMk id="14" creationId="{66087EC4-B7F0-4AF9-A20D-A74C62C998D1}"/>
          </ac:picMkLst>
        </pc:picChg>
        <pc:cxnChg chg="add mod">
          <ac:chgData name="Weifeng Xu" userId="e7aed605-a3dd-4d5a-a692-a87037af107b" providerId="ADAL" clId="{27FAE7C2-98C3-4F90-970B-CFC2B878BAA9}" dt="2021-03-17T14:25:31.325" v="4476" actId="1076"/>
          <ac:cxnSpMkLst>
            <pc:docMk/>
            <pc:sldMk cId="347589165" sldId="277"/>
            <ac:cxnSpMk id="9" creationId="{06794608-5A24-4151-BE37-510B1ACFAA5D}"/>
          </ac:cxnSpMkLst>
        </pc:cxnChg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  <pc:spChg chg="del mod ord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2" creationId="{ACD078B1-05E4-4D3B-A245-F21874F673E1}"/>
          </ac:spMkLst>
        </pc:spChg>
        <pc:spChg chg="del">
          <ac:chgData name="Weifeng Xu" userId="e7aed605-a3dd-4d5a-a692-a87037af107b" providerId="ADAL" clId="{27FAE7C2-98C3-4F90-970B-CFC2B878BAA9}" dt="2021-03-16T21:13:10.021" v="2903" actId="700"/>
          <ac:spMkLst>
            <pc:docMk/>
            <pc:sldMk cId="3924497350" sldId="278"/>
            <ac:spMk id="3" creationId="{4902FE49-24C7-4A99-B7BD-28B300D73226}"/>
          </ac:spMkLst>
        </pc:spChg>
        <pc:spChg chg="add mod ord">
          <ac:chgData name="Weifeng Xu" userId="e7aed605-a3dd-4d5a-a692-a87037af107b" providerId="ADAL" clId="{27FAE7C2-98C3-4F90-970B-CFC2B878BAA9}" dt="2021-03-16T21:13:24.274" v="2927" actId="20577"/>
          <ac:spMkLst>
            <pc:docMk/>
            <pc:sldMk cId="3924497350" sldId="278"/>
            <ac:spMk id="4" creationId="{6FA1E0F1-4217-41AA-9490-00539C8865A8}"/>
          </ac:spMkLst>
        </pc:spChg>
        <pc:spChg chg="add mod">
          <ac:chgData name="Weifeng Xu" userId="e7aed605-a3dd-4d5a-a692-a87037af107b" providerId="ADAL" clId="{27FAE7C2-98C3-4F90-970B-CFC2B878BAA9}" dt="2021-03-16T21:25:34.387" v="3008" actId="20577"/>
          <ac:spMkLst>
            <pc:docMk/>
            <pc:sldMk cId="3924497350" sldId="278"/>
            <ac:spMk id="9" creationId="{D951299F-0CE1-44A4-BFD0-503559E61156}"/>
          </ac:spMkLst>
        </pc:spChg>
        <pc:picChg chg="add mod">
          <ac:chgData name="Weifeng Xu" userId="e7aed605-a3dd-4d5a-a692-a87037af107b" providerId="ADAL" clId="{27FAE7C2-98C3-4F90-970B-CFC2B878BAA9}" dt="2021-03-16T21:24:30.371" v="2986" actId="1076"/>
          <ac:picMkLst>
            <pc:docMk/>
            <pc:sldMk cId="3924497350" sldId="278"/>
            <ac:picMk id="6" creationId="{7D9A92DE-DBA5-434A-BD4D-38BE9FFEFC55}"/>
          </ac:picMkLst>
        </pc:picChg>
        <pc:cxnChg chg="add mod">
          <ac:chgData name="Weifeng Xu" userId="e7aed605-a3dd-4d5a-a692-a87037af107b" providerId="ADAL" clId="{27FAE7C2-98C3-4F90-970B-CFC2B878BAA9}" dt="2021-03-16T21:23:50.529" v="2950" actId="1582"/>
          <ac:cxnSpMkLst>
            <pc:docMk/>
            <pc:sldMk cId="3924497350" sldId="278"/>
            <ac:cxnSpMk id="8" creationId="{2C3061A8-54D5-45A7-BF1F-48AD8C245746}"/>
          </ac:cxnSpMkLst>
        </pc:cxnChg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2" creationId="{B8CC6341-3938-49DE-B896-88741A71ECF2}"/>
          </ac:spMkLst>
        </pc:spChg>
        <pc:spChg chg="del">
          <ac:chgData name="Weifeng Xu" userId="e7aed605-a3dd-4d5a-a692-a87037af107b" providerId="ADAL" clId="{27FAE7C2-98C3-4F90-970B-CFC2B878BAA9}" dt="2021-03-17T00:11:36.643" v="3038" actId="700"/>
          <ac:spMkLst>
            <pc:docMk/>
            <pc:sldMk cId="128099297" sldId="279"/>
            <ac:spMk id="3" creationId="{0BEA59C6-B75C-4255-946B-5EB6A2345557}"/>
          </ac:spMkLst>
        </pc:spChg>
        <pc:spChg chg="add mod">
          <ac:chgData name="Weifeng Xu" userId="e7aed605-a3dd-4d5a-a692-a87037af107b" providerId="ADAL" clId="{27FAE7C2-98C3-4F90-970B-CFC2B878BAA9}" dt="2021-03-17T00:12:39.503" v="3072" actId="1076"/>
          <ac:spMkLst>
            <pc:docMk/>
            <pc:sldMk cId="128099297" sldId="279"/>
            <ac:spMk id="6" creationId="{1268C034-7D46-411F-9B08-02FEE3005FF2}"/>
          </ac:spMkLst>
        </pc:spChg>
        <pc:picChg chg="add mod">
          <ac:chgData name="Weifeng Xu" userId="e7aed605-a3dd-4d5a-a692-a87037af107b" providerId="ADAL" clId="{27FAE7C2-98C3-4F90-970B-CFC2B878BAA9}" dt="2021-03-17T00:11:50.302" v="3044" actId="1076"/>
          <ac:picMkLst>
            <pc:docMk/>
            <pc:sldMk cId="128099297" sldId="279"/>
            <ac:picMk id="5" creationId="{BECD7DE2-BC89-4EA8-9C28-99F3777FD616}"/>
          </ac:picMkLst>
        </pc:picChg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  <pc:spChg chg="del">
          <ac:chgData name="Weifeng Xu" userId="e7aed605-a3dd-4d5a-a692-a87037af107b" providerId="ADAL" clId="{27FAE7C2-98C3-4F90-970B-CFC2B878BAA9}" dt="2021-03-17T00:52:11.969" v="3227" actId="700"/>
          <ac:spMkLst>
            <pc:docMk/>
            <pc:sldMk cId="3275461220" sldId="280"/>
            <ac:spMk id="2" creationId="{A2F1BEE5-689E-45B7-994B-C4BBC93B81E0}"/>
          </ac:spMkLst>
        </pc:spChg>
        <pc:spChg chg="add mod">
          <ac:chgData name="Weifeng Xu" userId="e7aed605-a3dd-4d5a-a692-a87037af107b" providerId="ADAL" clId="{27FAE7C2-98C3-4F90-970B-CFC2B878BAA9}" dt="2021-03-17T01:08:22.573" v="3356" actId="20577"/>
          <ac:spMkLst>
            <pc:docMk/>
            <pc:sldMk cId="3275461220" sldId="280"/>
            <ac:spMk id="3" creationId="{E8953621-52B5-4FD4-B33E-5DE33088F6CA}"/>
          </ac:spMkLst>
        </pc:spChg>
        <pc:spChg chg="add mod">
          <ac:chgData name="Weifeng Xu" userId="e7aed605-a3dd-4d5a-a692-a87037af107b" providerId="ADAL" clId="{27FAE7C2-98C3-4F90-970B-CFC2B878BAA9}" dt="2021-03-17T01:00:45.851" v="3344" actId="207"/>
          <ac:spMkLst>
            <pc:docMk/>
            <pc:sldMk cId="3275461220" sldId="280"/>
            <ac:spMk id="8" creationId="{ADD94266-25A4-4731-B8B1-AC128D969DAC}"/>
          </ac:spMkLst>
        </pc:spChg>
        <pc:picChg chg="add mod">
          <ac:chgData name="Weifeng Xu" userId="e7aed605-a3dd-4d5a-a692-a87037af107b" providerId="ADAL" clId="{27FAE7C2-98C3-4F90-970B-CFC2B878BAA9}" dt="2021-03-17T01:05:22.273" v="3345" actId="14100"/>
          <ac:picMkLst>
            <pc:docMk/>
            <pc:sldMk cId="3275461220" sldId="280"/>
            <ac:picMk id="5" creationId="{E3E73CB2-4D6A-4963-88D7-BB2BE849143E}"/>
          </ac:picMkLst>
        </pc:picChg>
        <pc:picChg chg="add mod">
          <ac:chgData name="Weifeng Xu" userId="e7aed605-a3dd-4d5a-a692-a87037af107b" providerId="ADAL" clId="{27FAE7C2-98C3-4F90-970B-CFC2B878BAA9}" dt="2021-03-17T01:05:28.462" v="3348" actId="1076"/>
          <ac:picMkLst>
            <pc:docMk/>
            <pc:sldMk cId="3275461220" sldId="280"/>
            <ac:picMk id="7" creationId="{8E672CC2-46D9-4E98-909D-E471E0B3273E}"/>
          </ac:picMkLst>
        </pc:picChg>
        <pc:picChg chg="add mod modCrop">
          <ac:chgData name="Weifeng Xu" userId="e7aed605-a3dd-4d5a-a692-a87037af107b" providerId="ADAL" clId="{27FAE7C2-98C3-4F90-970B-CFC2B878BAA9}" dt="2021-03-17T01:05:55.240" v="3354" actId="732"/>
          <ac:picMkLst>
            <pc:docMk/>
            <pc:sldMk cId="3275461220" sldId="280"/>
            <ac:picMk id="10" creationId="{544E4BE6-4265-4E7B-8D87-6FA8874D5C64}"/>
          </ac:picMkLst>
        </pc:picChg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  <pc:spChg chg="add mod">
          <ac:chgData name="Weifeng Xu" userId="e7aed605-a3dd-4d5a-a692-a87037af107b" providerId="ADAL" clId="{27FAE7C2-98C3-4F90-970B-CFC2B878BAA9}" dt="2021-03-19T01:45:29.620" v="5848" actId="20577"/>
          <ac:spMkLst>
            <pc:docMk/>
            <pc:sldMk cId="2231598685" sldId="281"/>
            <ac:spMk id="2" creationId="{17031E37-A3D0-4814-A249-06401F1AF69B}"/>
          </ac:spMkLst>
        </pc:spChg>
        <pc:spChg chg="add mod">
          <ac:chgData name="Weifeng Xu" userId="e7aed605-a3dd-4d5a-a692-a87037af107b" providerId="ADAL" clId="{27FAE7C2-98C3-4F90-970B-CFC2B878BAA9}" dt="2021-03-17T01:12:29.658" v="3358" actId="700"/>
          <ac:spMkLst>
            <pc:docMk/>
            <pc:sldMk cId="2231598685" sldId="281"/>
            <ac:spMk id="3" creationId="{5259CE7F-7390-4343-9228-5A1AD78C89E2}"/>
          </ac:spMkLst>
        </pc:spChg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  <pc:spChg chg="del mod ord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2" creationId="{F62E5273-AD1F-4BD8-B3C9-170FF31B2125}"/>
          </ac:spMkLst>
        </pc:spChg>
        <pc:spChg chg="del">
          <ac:chgData name="Weifeng Xu" userId="e7aed605-a3dd-4d5a-a692-a87037af107b" providerId="ADAL" clId="{27FAE7C2-98C3-4F90-970B-CFC2B878BAA9}" dt="2021-03-17T01:14:37.262" v="3370" actId="700"/>
          <ac:spMkLst>
            <pc:docMk/>
            <pc:sldMk cId="3211939551" sldId="282"/>
            <ac:spMk id="3" creationId="{8F94348D-4613-4DE8-A6AD-27FA504828DB}"/>
          </ac:spMkLst>
        </pc:spChg>
        <pc:spChg chg="add mod or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4" creationId="{194533EE-554E-4360-9966-F2615CA4AEB8}"/>
          </ac:spMkLst>
        </pc:spChg>
        <pc:spChg chg="add">
          <ac:chgData name="Weifeng Xu" userId="e7aed605-a3dd-4d5a-a692-a87037af107b" providerId="ADAL" clId="{27FAE7C2-98C3-4F90-970B-CFC2B878BAA9}" dt="2021-03-17T01:15:35.374" v="3376" actId="26606"/>
          <ac:spMkLst>
            <pc:docMk/>
            <pc:sldMk cId="3211939551" sldId="282"/>
            <ac:spMk id="11" creationId="{D4771268-CB57-404A-9271-370EB28F6090}"/>
          </ac:spMkLst>
        </pc:spChg>
        <pc:picChg chg="add mod">
          <ac:chgData name="Weifeng Xu" userId="e7aed605-a3dd-4d5a-a692-a87037af107b" providerId="ADAL" clId="{27FAE7C2-98C3-4F90-970B-CFC2B878BAA9}" dt="2021-03-17T01:15:35.374" v="3376" actId="26606"/>
          <ac:picMkLst>
            <pc:docMk/>
            <pc:sldMk cId="3211939551" sldId="282"/>
            <ac:picMk id="6" creationId="{A8678943-EE50-4EC2-B2EB-EC6290111EA0}"/>
          </ac:picMkLst>
        </pc:picChg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  <pc:spChg chg="del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2" creationId="{E68F08B6-AA11-42E0-AF15-1021F1CD6FCE}"/>
          </ac:spMkLst>
        </pc:spChg>
        <pc:spChg chg="add mod ord">
          <ac:chgData name="Weifeng Xu" userId="e7aed605-a3dd-4d5a-a692-a87037af107b" providerId="ADAL" clId="{27FAE7C2-98C3-4F90-970B-CFC2B878BAA9}" dt="2021-03-17T01:16:10.973" v="3381" actId="20577"/>
          <ac:spMkLst>
            <pc:docMk/>
            <pc:sldMk cId="2080255708" sldId="283"/>
            <ac:spMk id="3" creationId="{330459C6-DF14-42E0-ABDB-18C64DBB9F11}"/>
          </ac:spMkLst>
        </pc:spChg>
        <pc:spChg chg="add mod ord">
          <ac:chgData name="Weifeng Xu" userId="e7aed605-a3dd-4d5a-a692-a87037af107b" providerId="ADAL" clId="{27FAE7C2-98C3-4F90-970B-CFC2B878BAA9}" dt="2021-03-17T01:15:46.695" v="3378" actId="700"/>
          <ac:spMkLst>
            <pc:docMk/>
            <pc:sldMk cId="2080255708" sldId="283"/>
            <ac:spMk id="4" creationId="{DC12204D-16D3-4384-88EE-714617E1097E}"/>
          </ac:spMkLst>
        </pc:spChg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  <pc:spChg chg="mod">
          <ac:chgData name="Weifeng Xu" userId="e7aed605-a3dd-4d5a-a692-a87037af107b" providerId="ADAL" clId="{27FAE7C2-98C3-4F90-970B-CFC2B878BAA9}" dt="2021-03-17T02:12:28.999" v="3641" actId="404"/>
          <ac:spMkLst>
            <pc:docMk/>
            <pc:sldMk cId="3850375873" sldId="284"/>
            <ac:spMk id="2" creationId="{7E7A219C-A4FE-4F8D-B711-0BBF26E17EDB}"/>
          </ac:spMkLst>
        </pc:spChg>
        <pc:picChg chg="add mod">
          <ac:chgData name="Weifeng Xu" userId="e7aed605-a3dd-4d5a-a692-a87037af107b" providerId="ADAL" clId="{27FAE7C2-98C3-4F90-970B-CFC2B878BAA9}" dt="2021-03-17T01:54:26.933" v="3525" actId="1076"/>
          <ac:picMkLst>
            <pc:docMk/>
            <pc:sldMk cId="3850375873" sldId="284"/>
            <ac:picMk id="4" creationId="{A8919F9D-98D8-4000-B3BE-D29E0433B6F0}"/>
          </ac:picMkLst>
        </pc:picChg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  <pc:spChg chg="mod">
          <ac:chgData name="Weifeng Xu" userId="e7aed605-a3dd-4d5a-a692-a87037af107b" providerId="ADAL" clId="{27FAE7C2-98C3-4F90-970B-CFC2B878BAA9}" dt="2021-03-17T02:26:05.713" v="3705" actId="403"/>
          <ac:spMkLst>
            <pc:docMk/>
            <pc:sldMk cId="2575615686" sldId="285"/>
            <ac:spMk id="2" creationId="{58159742-484E-4A15-B9D2-3E57E5FBAAAE}"/>
          </ac:spMkLst>
        </pc:spChg>
        <pc:spChg chg="add">
          <ac:chgData name="Weifeng Xu" userId="e7aed605-a3dd-4d5a-a692-a87037af107b" providerId="ADAL" clId="{27FAE7C2-98C3-4F90-970B-CFC2B878BAA9}" dt="2021-03-17T02:13:15.069" v="3645" actId="26606"/>
          <ac:spMkLst>
            <pc:docMk/>
            <pc:sldMk cId="2575615686" sldId="285"/>
            <ac:spMk id="9" creationId="{53F29798-D584-4792-9B62-3F5F5C36D619}"/>
          </ac:spMkLst>
        </pc:spChg>
        <pc:picChg chg="add mod">
          <ac:chgData name="Weifeng Xu" userId="e7aed605-a3dd-4d5a-a692-a87037af107b" providerId="ADAL" clId="{27FAE7C2-98C3-4F90-970B-CFC2B878BAA9}" dt="2021-03-17T02:13:43.735" v="3654" actId="1076"/>
          <ac:picMkLst>
            <pc:docMk/>
            <pc:sldMk cId="2575615686" sldId="285"/>
            <ac:picMk id="4" creationId="{D7DD51FF-C6BE-4914-849F-908A8901DB85}"/>
          </ac:picMkLst>
        </pc:picChg>
        <pc:cxnChg chg="add mod">
          <ac:chgData name="Weifeng Xu" userId="e7aed605-a3dd-4d5a-a692-a87037af107b" providerId="ADAL" clId="{27FAE7C2-98C3-4F90-970B-CFC2B878BAA9}" dt="2021-03-17T02:23:36.565" v="3687" actId="1076"/>
          <ac:cxnSpMkLst>
            <pc:docMk/>
            <pc:sldMk cId="2575615686" sldId="285"/>
            <ac:cxnSpMk id="6" creationId="{7831E9D5-F70F-4A13-8E5F-B287F0045FF1}"/>
          </ac:cxnSpMkLst>
        </pc:cxnChg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  <pc:spChg chg="mod">
          <ac:chgData name="Weifeng Xu" userId="e7aed605-a3dd-4d5a-a692-a87037af107b" providerId="ADAL" clId="{27FAE7C2-98C3-4F90-970B-CFC2B878BAA9}" dt="2021-03-17T02:25:51.766" v="3703" actId="404"/>
          <ac:spMkLst>
            <pc:docMk/>
            <pc:sldMk cId="218088864" sldId="286"/>
            <ac:spMk id="2" creationId="{DBB9BAD0-4268-4610-9972-25815224B42D}"/>
          </ac:spMkLst>
        </pc:spChg>
        <pc:picChg chg="add mod">
          <ac:chgData name="Weifeng Xu" userId="e7aed605-a3dd-4d5a-a692-a87037af107b" providerId="ADAL" clId="{27FAE7C2-98C3-4F90-970B-CFC2B878BAA9}" dt="2021-03-17T02:22:48.547" v="3682" actId="1076"/>
          <ac:picMkLst>
            <pc:docMk/>
            <pc:sldMk cId="218088864" sldId="286"/>
            <ac:picMk id="4" creationId="{8A5EBC63-E069-4E9F-9E45-4C18B4F90F70}"/>
          </ac:picMkLst>
        </pc:picChg>
        <pc:cxnChg chg="add mod">
          <ac:chgData name="Weifeng Xu" userId="e7aed605-a3dd-4d5a-a692-a87037af107b" providerId="ADAL" clId="{27FAE7C2-98C3-4F90-970B-CFC2B878BAA9}" dt="2021-03-17T02:23:22.216" v="3685" actId="1582"/>
          <ac:cxnSpMkLst>
            <pc:docMk/>
            <pc:sldMk cId="218088864" sldId="286"/>
            <ac:cxnSpMk id="6" creationId="{1CECD3D3-E83A-43A8-91FB-A88925228036}"/>
          </ac:cxnSpMkLst>
        </pc:cxnChg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  <pc:spChg chg="mod">
          <ac:chgData name="Weifeng Xu" userId="e7aed605-a3dd-4d5a-a692-a87037af107b" providerId="ADAL" clId="{27FAE7C2-98C3-4F90-970B-CFC2B878BAA9}" dt="2021-03-17T03:21:43.210" v="4030"/>
          <ac:spMkLst>
            <pc:docMk/>
            <pc:sldMk cId="124034966" sldId="288"/>
            <ac:spMk id="2" creationId="{C9018CBB-84AC-4948-B8A0-6EEB7AF27817}"/>
          </ac:spMkLst>
        </pc:spChg>
        <pc:spChg chg="add mod">
          <ac:chgData name="Weifeng Xu" userId="e7aed605-a3dd-4d5a-a692-a87037af107b" providerId="ADAL" clId="{27FAE7C2-98C3-4F90-970B-CFC2B878BAA9}" dt="2021-03-17T03:27:30.394" v="4056" actId="14100"/>
          <ac:spMkLst>
            <pc:docMk/>
            <pc:sldMk cId="124034966" sldId="288"/>
            <ac:spMk id="8" creationId="{703E91E1-51DA-42B5-B159-B7F38750B6F7}"/>
          </ac:spMkLst>
        </pc:spChg>
        <pc:picChg chg="add mod">
          <ac:chgData name="Weifeng Xu" userId="e7aed605-a3dd-4d5a-a692-a87037af107b" providerId="ADAL" clId="{27FAE7C2-98C3-4F90-970B-CFC2B878BAA9}" dt="2021-03-17T03:19:24.403" v="4021" actId="1076"/>
          <ac:picMkLst>
            <pc:docMk/>
            <pc:sldMk cId="124034966" sldId="288"/>
            <ac:picMk id="4" creationId="{43FA0F16-3863-4937-A24D-1C2ABADE86F7}"/>
          </ac:picMkLst>
        </pc:picChg>
        <pc:picChg chg="add del mod">
          <ac:chgData name="Weifeng Xu" userId="e7aed605-a3dd-4d5a-a692-a87037af107b" providerId="ADAL" clId="{27FAE7C2-98C3-4F90-970B-CFC2B878BAA9}" dt="2021-03-17T03:24:27.576" v="4037" actId="478"/>
          <ac:picMkLst>
            <pc:docMk/>
            <pc:sldMk cId="124034966" sldId="288"/>
            <ac:picMk id="6" creationId="{D29D9694-18D8-430A-9407-8D3396AB5505}"/>
          </ac:picMkLst>
        </pc:picChg>
        <pc:picChg chg="add mod ord">
          <ac:chgData name="Weifeng Xu" userId="e7aed605-a3dd-4d5a-a692-a87037af107b" providerId="ADAL" clId="{27FAE7C2-98C3-4F90-970B-CFC2B878BAA9}" dt="2021-03-17T03:25:18.324" v="4050" actId="14100"/>
          <ac:picMkLst>
            <pc:docMk/>
            <pc:sldMk cId="124034966" sldId="288"/>
            <ac:picMk id="10" creationId="{53772374-1872-4D23-97AF-1A12C760A2CB}"/>
          </ac:picMkLst>
        </pc:picChg>
        <pc:cxnChg chg="add mod">
          <ac:chgData name="Weifeng Xu" userId="e7aed605-a3dd-4d5a-a692-a87037af107b" providerId="ADAL" clId="{27FAE7C2-98C3-4F90-970B-CFC2B878BAA9}" dt="2021-03-17T03:25:31.773" v="4052" actId="1582"/>
          <ac:cxnSpMkLst>
            <pc:docMk/>
            <pc:sldMk cId="124034966" sldId="288"/>
            <ac:cxnSpMk id="12" creationId="{E927EFD8-F0E9-40D7-ADA1-97C596B8099D}"/>
          </ac:cxnSpMkLst>
        </pc:cxnChg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  <pc:spChg chg="mod">
          <ac:chgData name="Weifeng Xu" userId="e7aed605-a3dd-4d5a-a692-a87037af107b" providerId="ADAL" clId="{27FAE7C2-98C3-4F90-970B-CFC2B878BAA9}" dt="2021-03-17T03:32:38.752" v="4108" actId="6549"/>
          <ac:spMkLst>
            <pc:docMk/>
            <pc:sldMk cId="2798164321" sldId="289"/>
            <ac:spMk id="2" creationId="{7CB1F0A0-E6F1-40B8-92C7-DC5F83C19942}"/>
          </ac:spMkLst>
        </pc:spChg>
        <pc:spChg chg="add mod">
          <ac:chgData name="Weifeng Xu" userId="e7aed605-a3dd-4d5a-a692-a87037af107b" providerId="ADAL" clId="{27FAE7C2-98C3-4F90-970B-CFC2B878BAA9}" dt="2021-03-17T03:37:31.727" v="4157" actId="1035"/>
          <ac:spMkLst>
            <pc:docMk/>
            <pc:sldMk cId="2798164321" sldId="289"/>
            <ac:spMk id="5" creationId="{36EEBE8F-8660-4847-914B-7D1798162FAA}"/>
          </ac:spMkLst>
        </pc:spChg>
        <pc:spChg chg="add mod">
          <ac:chgData name="Weifeng Xu" userId="e7aed605-a3dd-4d5a-a692-a87037af107b" providerId="ADAL" clId="{27FAE7C2-98C3-4F90-970B-CFC2B878BAA9}" dt="2021-03-17T13:52:24.707" v="4395" actId="20577"/>
          <ac:spMkLst>
            <pc:docMk/>
            <pc:sldMk cId="2798164321" sldId="289"/>
            <ac:spMk id="6" creationId="{6B73E842-4480-43DB-AF7C-F8A548B68E12}"/>
          </ac:spMkLst>
        </pc:spChg>
        <pc:picChg chg="add mod">
          <ac:chgData name="Weifeng Xu" userId="e7aed605-a3dd-4d5a-a692-a87037af107b" providerId="ADAL" clId="{27FAE7C2-98C3-4F90-970B-CFC2B878BAA9}" dt="2021-03-17T03:37:31.727" v="4157" actId="1035"/>
          <ac:picMkLst>
            <pc:docMk/>
            <pc:sldMk cId="2798164321" sldId="289"/>
            <ac:picMk id="4" creationId="{23F7D93C-DB5D-417F-9D8D-ACBFEC65CF34}"/>
          </ac:picMkLst>
        </pc:picChg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  <pc:spChg chg="mod">
          <ac:chgData name="Weifeng Xu" userId="e7aed605-a3dd-4d5a-a692-a87037af107b" providerId="ADAL" clId="{27FAE7C2-98C3-4F90-970B-CFC2B878BAA9}" dt="2021-03-17T15:05:48.592" v="4786" actId="114"/>
          <ac:spMkLst>
            <pc:docMk/>
            <pc:sldMk cId="3471470978" sldId="290"/>
            <ac:spMk id="2" creationId="{6BC29921-8642-4DAB-B018-69C6849844DB}"/>
          </ac:spMkLst>
        </pc:spChg>
        <pc:spChg chg="add del mod">
          <ac:chgData name="Weifeng Xu" userId="e7aed605-a3dd-4d5a-a692-a87037af107b" providerId="ADAL" clId="{27FAE7C2-98C3-4F90-970B-CFC2B878BAA9}" dt="2021-03-17T14:41:18.101" v="4562" actId="22"/>
          <ac:spMkLst>
            <pc:docMk/>
            <pc:sldMk cId="3471470978" sldId="290"/>
            <ac:spMk id="6" creationId="{7CD8ABB0-65B6-4B08-9486-6D992D2D9BBC}"/>
          </ac:spMkLst>
        </pc:spChg>
        <pc:picChg chg="add del mod">
          <ac:chgData name="Weifeng Xu" userId="e7aed605-a3dd-4d5a-a692-a87037af107b" providerId="ADAL" clId="{27FAE7C2-98C3-4F90-970B-CFC2B878BAA9}" dt="2021-03-17T14:42:19.226" v="4563" actId="478"/>
          <ac:picMkLst>
            <pc:docMk/>
            <pc:sldMk cId="3471470978" sldId="290"/>
            <ac:picMk id="4" creationId="{98DD23FA-2B9E-4E15-9BFF-802D69BF1C98}"/>
          </ac:picMkLst>
        </pc:picChg>
        <pc:picChg chg="add mod">
          <ac:chgData name="Weifeng Xu" userId="e7aed605-a3dd-4d5a-a692-a87037af107b" providerId="ADAL" clId="{27FAE7C2-98C3-4F90-970B-CFC2B878BAA9}" dt="2021-03-17T14:43:11.792" v="4570" actId="1076"/>
          <ac:picMkLst>
            <pc:docMk/>
            <pc:sldMk cId="3471470978" sldId="290"/>
            <ac:picMk id="8" creationId="{1D3C2F6D-67C7-46B2-A684-577F4111194D}"/>
          </ac:picMkLst>
        </pc:picChg>
        <pc:picChg chg="add del mod">
          <ac:chgData name="Weifeng Xu" userId="e7aed605-a3dd-4d5a-a692-a87037af107b" providerId="ADAL" clId="{27FAE7C2-98C3-4F90-970B-CFC2B878BAA9}" dt="2021-03-17T14:44:09.211" v="4581" actId="1076"/>
          <ac:picMkLst>
            <pc:docMk/>
            <pc:sldMk cId="3471470978" sldId="290"/>
            <ac:picMk id="10" creationId="{042C2A01-9109-4A44-A112-264A1AF34848}"/>
          </ac:picMkLst>
        </pc:picChg>
        <pc:picChg chg="add del mod">
          <ac:chgData name="Weifeng Xu" userId="e7aed605-a3dd-4d5a-a692-a87037af107b" providerId="ADAL" clId="{27FAE7C2-98C3-4F90-970B-CFC2B878BAA9}" dt="2021-03-17T14:43:29.389" v="4575" actId="22"/>
          <ac:picMkLst>
            <pc:docMk/>
            <pc:sldMk cId="3471470978" sldId="290"/>
            <ac:picMk id="12" creationId="{068A9A5A-EEC5-45DA-8528-331A9A37F6F0}"/>
          </ac:picMkLst>
        </pc:picChg>
        <pc:picChg chg="add mod modCrop">
          <ac:chgData name="Weifeng Xu" userId="e7aed605-a3dd-4d5a-a692-a87037af107b" providerId="ADAL" clId="{27FAE7C2-98C3-4F90-970B-CFC2B878BAA9}" dt="2021-03-17T14:44:10.633" v="4582" actId="1076"/>
          <ac:picMkLst>
            <pc:docMk/>
            <pc:sldMk cId="3471470978" sldId="290"/>
            <ac:picMk id="14" creationId="{B6931380-8970-4B95-A1B4-EF377CAF07D3}"/>
          </ac:picMkLst>
        </pc:picChg>
        <pc:picChg chg="add mod modCrop">
          <ac:chgData name="Weifeng Xu" userId="e7aed605-a3dd-4d5a-a692-a87037af107b" providerId="ADAL" clId="{27FAE7C2-98C3-4F90-970B-CFC2B878BAA9}" dt="2021-03-17T14:44:18.305" v="4584" actId="732"/>
          <ac:picMkLst>
            <pc:docMk/>
            <pc:sldMk cId="3471470978" sldId="290"/>
            <ac:picMk id="16" creationId="{B90F80B6-71D3-4440-8E47-CFF6F17EC188}"/>
          </ac:picMkLst>
        </pc:picChg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  <pc:spChg chg="del mod ord">
          <ac:chgData name="Weifeng Xu" userId="e7aed605-a3dd-4d5a-a692-a87037af107b" providerId="ADAL" clId="{27FAE7C2-98C3-4F90-970B-CFC2B878BAA9}" dt="2021-03-17T14:49:23.645" v="4586" actId="700"/>
          <ac:spMkLst>
            <pc:docMk/>
            <pc:sldMk cId="1201682434" sldId="291"/>
            <ac:spMk id="2" creationId="{AB2B8B5C-EA3D-49A5-8A7C-788B8F0F5F1A}"/>
          </ac:spMkLst>
        </pc:spChg>
        <pc:spChg chg="add mod ord">
          <ac:chgData name="Weifeng Xu" userId="e7aed605-a3dd-4d5a-a692-a87037af107b" providerId="ADAL" clId="{27FAE7C2-98C3-4F90-970B-CFC2B878BAA9}" dt="2021-03-17T14:56:24.251" v="4770" actId="20577"/>
          <ac:spMkLst>
            <pc:docMk/>
            <pc:sldMk cId="1201682434" sldId="291"/>
            <ac:spMk id="3" creationId="{A1A5F580-8F44-4754-AC1A-C6540EBDD2E3}"/>
          </ac:spMkLst>
        </pc:spChg>
        <pc:spChg chg="add mod ord">
          <ac:chgData name="Weifeng Xu" userId="e7aed605-a3dd-4d5a-a692-a87037af107b" providerId="ADAL" clId="{27FAE7C2-98C3-4F90-970B-CFC2B878BAA9}" dt="2021-03-17T14:55:22.011" v="4758" actId="20577"/>
          <ac:spMkLst>
            <pc:docMk/>
            <pc:sldMk cId="1201682434" sldId="291"/>
            <ac:spMk id="4" creationId="{643274AC-30EF-4EEB-AE1A-BF965A493A06}"/>
          </ac:spMkLst>
        </pc:spChg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  <pc:spChg chg="del mod ord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2" creationId="{DD7FF549-7587-4153-9B33-A8740BE130F3}"/>
          </ac:spMkLst>
        </pc:spChg>
        <pc:spChg chg="del">
          <ac:chgData name="Weifeng Xu" userId="e7aed605-a3dd-4d5a-a692-a87037af107b" providerId="ADAL" clId="{27FAE7C2-98C3-4F90-970B-CFC2B878BAA9}" dt="2021-03-17T14:57:58.665" v="4772" actId="700"/>
          <ac:spMkLst>
            <pc:docMk/>
            <pc:sldMk cId="565478715" sldId="293"/>
            <ac:spMk id="3" creationId="{ECDC6380-037A-454D-BC2E-CBC11348F98F}"/>
          </ac:spMkLst>
        </pc:spChg>
        <pc:spChg chg="add del mod ord">
          <ac:chgData name="Weifeng Xu" userId="e7aed605-a3dd-4d5a-a692-a87037af107b" providerId="ADAL" clId="{27FAE7C2-98C3-4F90-970B-CFC2B878BAA9}" dt="2021-03-17T14:58:02.832" v="4773" actId="700"/>
          <ac:spMkLst>
            <pc:docMk/>
            <pc:sldMk cId="565478715" sldId="293"/>
            <ac:spMk id="4" creationId="{FDE1140A-5B26-4D09-ACB0-FBCDD7E31D66}"/>
          </ac:spMkLst>
        </pc:spChg>
        <pc:picChg chg="add mod">
          <ac:chgData name="Weifeng Xu" userId="e7aed605-a3dd-4d5a-a692-a87037af107b" providerId="ADAL" clId="{27FAE7C2-98C3-4F90-970B-CFC2B878BAA9}" dt="2021-03-17T14:58:46.145" v="4776" actId="14100"/>
          <ac:picMkLst>
            <pc:docMk/>
            <pc:sldMk cId="565478715" sldId="293"/>
            <ac:picMk id="6" creationId="{74A39130-B09D-442C-AF24-3531BC77A563}"/>
          </ac:picMkLst>
        </pc:picChg>
        <pc:picChg chg="add mod">
          <ac:chgData name="Weifeng Xu" userId="e7aed605-a3dd-4d5a-a692-a87037af107b" providerId="ADAL" clId="{27FAE7C2-98C3-4F90-970B-CFC2B878BAA9}" dt="2021-03-17T15:00:23.636" v="4778" actId="1076"/>
          <ac:picMkLst>
            <pc:docMk/>
            <pc:sldMk cId="565478715" sldId="293"/>
            <ac:picMk id="8" creationId="{073B8654-9100-4A60-8C16-A73398CDA54E}"/>
          </ac:picMkLst>
        </pc:picChg>
        <pc:cxnChg chg="add mod">
          <ac:chgData name="Weifeng Xu" userId="e7aed605-a3dd-4d5a-a692-a87037af107b" providerId="ADAL" clId="{27FAE7C2-98C3-4F90-970B-CFC2B878BAA9}" dt="2021-03-17T15:00:36.348" v="4780" actId="14100"/>
          <ac:cxnSpMkLst>
            <pc:docMk/>
            <pc:sldMk cId="565478715" sldId="293"/>
            <ac:cxnSpMk id="10" creationId="{45C15C70-C566-4767-B1DE-BE44AC5C10E1}"/>
          </ac:cxnSpMkLst>
        </pc:cxnChg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  <pc:spChg chg="add mod ord">
          <ac:chgData name="Weifeng Xu" userId="e7aed605-a3dd-4d5a-a692-a87037af107b" providerId="ADAL" clId="{27FAE7C2-98C3-4F90-970B-CFC2B878BAA9}" dt="2021-03-18T20:57:04.239" v="5303" actId="207"/>
          <ac:spMkLst>
            <pc:docMk/>
            <pc:sldMk cId="487606806" sldId="294"/>
            <ac:spMk id="2" creationId="{A1DD1958-7C2C-415D-AAA7-68FF445D64D6}"/>
          </ac:spMkLst>
        </pc:spChg>
        <pc:spChg chg="add del mod ord">
          <ac:chgData name="Weifeng Xu" userId="e7aed605-a3dd-4d5a-a692-a87037af107b" providerId="ADAL" clId="{27FAE7C2-98C3-4F90-970B-CFC2B878BAA9}" dt="2021-03-18T20:42:08.559" v="5229" actId="700"/>
          <ac:spMkLst>
            <pc:docMk/>
            <pc:sldMk cId="487606806" sldId="294"/>
            <ac:spMk id="5" creationId="{2B185485-C589-45E0-8C2E-E3E062E45764}"/>
          </ac:spMkLst>
        </pc:spChg>
        <pc:spChg chg="add mod">
          <ac:chgData name="Weifeng Xu" userId="e7aed605-a3dd-4d5a-a692-a87037af107b" providerId="ADAL" clId="{27FAE7C2-98C3-4F90-970B-CFC2B878BAA9}" dt="2021-03-18T20:42:54.443" v="5245" actId="6549"/>
          <ac:spMkLst>
            <pc:docMk/>
            <pc:sldMk cId="487606806" sldId="294"/>
            <ac:spMk id="9" creationId="{7950086F-3115-48BD-828F-07D02FC01C41}"/>
          </ac:spMkLst>
        </pc:spChg>
        <pc:spChg chg="add mod">
          <ac:chgData name="Weifeng Xu" userId="e7aed605-a3dd-4d5a-a692-a87037af107b" providerId="ADAL" clId="{27FAE7C2-98C3-4F90-970B-CFC2B878BAA9}" dt="2021-03-18T20:43:07.273" v="5248" actId="13822"/>
          <ac:spMkLst>
            <pc:docMk/>
            <pc:sldMk cId="487606806" sldId="294"/>
            <ac:spMk id="10" creationId="{16249376-995D-4132-8D10-F26984C64883}"/>
          </ac:spMkLst>
        </pc:spChg>
        <pc:picChg chg="add mod">
          <ac:chgData name="Weifeng Xu" userId="e7aed605-a3dd-4d5a-a692-a87037af107b" providerId="ADAL" clId="{27FAE7C2-98C3-4F90-970B-CFC2B878BAA9}" dt="2021-03-18T20:42:47.774" v="5242" actId="1076"/>
          <ac:picMkLst>
            <pc:docMk/>
            <pc:sldMk cId="487606806" sldId="294"/>
            <ac:picMk id="4" creationId="{B126A07F-140E-4407-8D61-FC6903B7AC97}"/>
          </ac:picMkLst>
        </pc:picChg>
        <pc:picChg chg="add mod">
          <ac:chgData name="Weifeng Xu" userId="e7aed605-a3dd-4d5a-a692-a87037af107b" providerId="ADAL" clId="{27FAE7C2-98C3-4F90-970B-CFC2B878BAA9}" dt="2021-03-18T20:43:45.136" v="5254" actId="14100"/>
          <ac:picMkLst>
            <pc:docMk/>
            <pc:sldMk cId="487606806" sldId="294"/>
            <ac:picMk id="7" creationId="{AA605C8A-F10D-44E4-93FE-D4B821C79BFF}"/>
          </ac:picMkLst>
        </pc:picChg>
        <pc:cxnChg chg="add mod">
          <ac:chgData name="Weifeng Xu" userId="e7aed605-a3dd-4d5a-a692-a87037af107b" providerId="ADAL" clId="{27FAE7C2-98C3-4F90-970B-CFC2B878BAA9}" dt="2021-03-18T20:43:39.362" v="5253" actId="14100"/>
          <ac:cxnSpMkLst>
            <pc:docMk/>
            <pc:sldMk cId="487606806" sldId="294"/>
            <ac:cxnSpMk id="12" creationId="{C179FA85-88E6-47F9-907F-7D00C3E32C57}"/>
          </ac:cxnSpMkLst>
        </pc:cxnChg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  <pc:spChg chg="add mod">
          <ac:chgData name="Weifeng Xu" userId="e7aed605-a3dd-4d5a-a692-a87037af107b" providerId="ADAL" clId="{27FAE7C2-98C3-4F90-970B-CFC2B878BAA9}" dt="2021-03-18T20:38:22.135" v="5192"/>
          <ac:spMkLst>
            <pc:docMk/>
            <pc:sldMk cId="3440924285" sldId="295"/>
            <ac:spMk id="2" creationId="{BCDEDB9A-01A4-4B6B-B904-303FD3394D4F}"/>
          </ac:spMkLst>
        </pc:spChg>
        <pc:spChg chg="add mod">
          <ac:chgData name="Weifeng Xu" userId="e7aed605-a3dd-4d5a-a692-a87037af107b" providerId="ADAL" clId="{27FAE7C2-98C3-4F90-970B-CFC2B878BAA9}" dt="2021-03-18T20:39:42.386" v="5224" actId="20577"/>
          <ac:spMkLst>
            <pc:docMk/>
            <pc:sldMk cId="3440924285" sldId="295"/>
            <ac:spMk id="3" creationId="{2A8FBCA1-58B5-4ECA-88D7-0B16B49DBEEF}"/>
          </ac:spMkLst>
        </pc:spChg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  <pc:spChg chg="del mod ord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2" creationId="{C75067D7-AFF5-4802-B41A-3E3CB0C19462}"/>
          </ac:spMkLst>
        </pc:spChg>
        <pc:spChg chg="del">
          <ac:chgData name="Weifeng Xu" userId="e7aed605-a3dd-4d5a-a692-a87037af107b" providerId="ADAL" clId="{27FAE7C2-98C3-4F90-970B-CFC2B878BAA9}" dt="2021-03-18T20:29:39.099" v="4996" actId="700"/>
          <ac:spMkLst>
            <pc:docMk/>
            <pc:sldMk cId="1494604329" sldId="296"/>
            <ac:spMk id="3" creationId="{30DFAD97-02D7-4AEC-A2B9-CD1BBD70FE48}"/>
          </ac:spMkLst>
        </pc:spChg>
        <pc:spChg chg="add mod ord">
          <ac:chgData name="Weifeng Xu" userId="e7aed605-a3dd-4d5a-a692-a87037af107b" providerId="ADAL" clId="{27FAE7C2-98C3-4F90-970B-CFC2B878BAA9}" dt="2021-03-18T20:33:09.841" v="5035" actId="114"/>
          <ac:spMkLst>
            <pc:docMk/>
            <pc:sldMk cId="1494604329" sldId="296"/>
            <ac:spMk id="4" creationId="{ECD57651-088A-4455-9997-5ABE6CB80D66}"/>
          </ac:spMkLst>
        </pc:spChg>
        <pc:spChg chg="add mod">
          <ac:chgData name="Weifeng Xu" userId="e7aed605-a3dd-4d5a-a692-a87037af107b" providerId="ADAL" clId="{27FAE7C2-98C3-4F90-970B-CFC2B878BAA9}" dt="2021-03-18T20:34:12.044" v="5085" actId="14100"/>
          <ac:spMkLst>
            <pc:docMk/>
            <pc:sldMk cId="1494604329" sldId="296"/>
            <ac:spMk id="7" creationId="{0F90BFEB-C3B6-4734-8504-5C912EBAC088}"/>
          </ac:spMkLst>
        </pc:spChg>
        <pc:picChg chg="add mod">
          <ac:chgData name="Weifeng Xu" userId="e7aed605-a3dd-4d5a-a692-a87037af107b" providerId="ADAL" clId="{27FAE7C2-98C3-4F90-970B-CFC2B878BAA9}" dt="2021-03-18T20:33:19.017" v="5036" actId="14100"/>
          <ac:picMkLst>
            <pc:docMk/>
            <pc:sldMk cId="1494604329" sldId="296"/>
            <ac:picMk id="6" creationId="{10A49AAD-D0B6-49B4-932B-A02CAE05269F}"/>
          </ac:picMkLst>
        </pc:picChg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  <pc:spChg chg="mod ord">
          <ac:chgData name="Weifeng Xu" userId="e7aed605-a3dd-4d5a-a692-a87037af107b" providerId="ADAL" clId="{27FAE7C2-98C3-4F90-970B-CFC2B878BAA9}" dt="2021-03-18T23:35:52.122" v="5531"/>
          <ac:spMkLst>
            <pc:docMk/>
            <pc:sldMk cId="3270382550" sldId="297"/>
            <ac:spMk id="2" creationId="{1F82ACF9-D1E7-4485-8FBA-B3504176497B}"/>
          </ac:spMkLst>
        </pc:spChg>
        <pc:spChg chg="add del mod ord">
          <ac:chgData name="Weifeng Xu" userId="e7aed605-a3dd-4d5a-a692-a87037af107b" providerId="ADAL" clId="{27FAE7C2-98C3-4F90-970B-CFC2B878BAA9}" dt="2021-03-18T23:20:56.809" v="5389" actId="700"/>
          <ac:spMkLst>
            <pc:docMk/>
            <pc:sldMk cId="3270382550" sldId="297"/>
            <ac:spMk id="3" creationId="{0B0DA095-D1FD-42BB-A835-131264272D9A}"/>
          </ac:spMkLst>
        </pc:spChg>
        <pc:graphicFrameChg chg="add mod modGraphic">
          <ac:chgData name="Weifeng Xu" userId="e7aed605-a3dd-4d5a-a692-a87037af107b" providerId="ADAL" clId="{27FAE7C2-98C3-4F90-970B-CFC2B878BAA9}" dt="2021-03-18T23:37:03.685" v="5541" actId="1076"/>
          <ac:graphicFrameMkLst>
            <pc:docMk/>
            <pc:sldMk cId="3270382550" sldId="297"/>
            <ac:graphicFrameMk id="4" creationId="{237EC7B3-6331-44CF-8576-66CC078FC3CB}"/>
          </ac:graphicFrameMkLst>
        </pc:graphicFrameChg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  <pc:spChg chg="del">
          <ac:chgData name="Weifeng Xu" userId="e7aed605-a3dd-4d5a-a692-a87037af107b" providerId="ADAL" clId="{27FAE7C2-98C3-4F90-970B-CFC2B878BAA9}" dt="2021-03-18T23:29:46.179" v="5503" actId="700"/>
          <ac:spMkLst>
            <pc:docMk/>
            <pc:sldMk cId="790591655" sldId="298"/>
            <ac:spMk id="2" creationId="{1651654B-D39E-4D91-BD2D-F36F25B1631B}"/>
          </ac:spMkLst>
        </pc:spChg>
        <pc:graphicFrameChg chg="add mod modGraphic">
          <ac:chgData name="Weifeng Xu" userId="e7aed605-a3dd-4d5a-a692-a87037af107b" providerId="ADAL" clId="{27FAE7C2-98C3-4F90-970B-CFC2B878BAA9}" dt="2021-03-18T23:50:41.781" v="5564" actId="207"/>
          <ac:graphicFrameMkLst>
            <pc:docMk/>
            <pc:sldMk cId="790591655" sldId="298"/>
            <ac:graphicFrameMk id="3" creationId="{3EEDFAAC-96FA-4499-B52C-7EEC83C95846}"/>
          </ac:graphicFrameMkLst>
        </pc:graphicFrameChg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  <pc:spChg chg="add mod">
          <ac:chgData name="Weifeng Xu" userId="e7aed605-a3dd-4d5a-a692-a87037af107b" providerId="ADAL" clId="{27FAE7C2-98C3-4F90-970B-CFC2B878BAA9}" dt="2021-03-18T23:49:24.781" v="5553" actId="14100"/>
          <ac:spMkLst>
            <pc:docMk/>
            <pc:sldMk cId="21390998" sldId="299"/>
            <ac:spMk id="5" creationId="{E5D9DA2C-E719-47EB-9FD1-6CC933D53066}"/>
          </ac:spMkLst>
        </pc:spChg>
        <pc:spChg chg="add del mod">
          <ac:chgData name="Weifeng Xu" userId="e7aed605-a3dd-4d5a-a692-a87037af107b" providerId="ADAL" clId="{27FAE7C2-98C3-4F90-970B-CFC2B878BAA9}" dt="2021-03-18T23:49:25.185" v="5555"/>
          <ac:spMkLst>
            <pc:docMk/>
            <pc:sldMk cId="21390998" sldId="299"/>
            <ac:spMk id="6" creationId="{2F018B62-DAD7-45D5-9AB6-892898CCA73F}"/>
          </ac:spMkLst>
        </pc:spChg>
        <pc:spChg chg="add mod">
          <ac:chgData name="Weifeng Xu" userId="e7aed605-a3dd-4d5a-a692-a87037af107b" providerId="ADAL" clId="{27FAE7C2-98C3-4F90-970B-CFC2B878BAA9}" dt="2021-03-18T23:50:20.148" v="5563" actId="14100"/>
          <ac:spMkLst>
            <pc:docMk/>
            <pc:sldMk cId="21390998" sldId="299"/>
            <ac:spMk id="8" creationId="{383CD633-8509-4762-86AB-06FAAFCFCBF7}"/>
          </ac:spMkLst>
        </pc:spChg>
        <pc:picChg chg="add">
          <ac:chgData name="Weifeng Xu" userId="e7aed605-a3dd-4d5a-a692-a87037af107b" providerId="ADAL" clId="{27FAE7C2-98C3-4F90-970B-CFC2B878BAA9}" dt="2021-03-18T23:47:46.385" v="5542" actId="22"/>
          <ac:picMkLst>
            <pc:docMk/>
            <pc:sldMk cId="21390998" sldId="299"/>
            <ac:picMk id="3" creationId="{7A4CD8B8-63A4-4972-9381-8C8BF4877BAF}"/>
          </ac:picMkLst>
        </pc:picChg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  <pc:spChg chg="add mod">
          <ac:chgData name="Weifeng Xu" userId="e7aed605-a3dd-4d5a-a692-a87037af107b" providerId="ADAL" clId="{27FAE7C2-98C3-4F90-970B-CFC2B878BAA9}" dt="2021-03-19T01:37:28.127" v="5696" actId="207"/>
          <ac:spMkLst>
            <pc:docMk/>
            <pc:sldMk cId="1138979085" sldId="300"/>
            <ac:spMk id="2" creationId="{EF68018D-0A86-4236-91B1-9F8F8EFDB9D9}"/>
          </ac:spMkLst>
        </pc:spChg>
        <pc:spChg chg="add mo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3" creationId="{3477329C-63A2-4037-A844-D0A69377FA86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1" creationId="{799A8B4F-0FED-46C0-9186-5A8E116D874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5" creationId="{38A69B74-22E3-47CC-823F-18BE7930C814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7" creationId="{1778637B-5DB8-4A75-B2E6-FC2B1BB9A7DB}"/>
          </ac:spMkLst>
        </pc:spChg>
        <pc:spChg chg="add del">
          <ac:chgData name="Weifeng Xu" userId="e7aed605-a3dd-4d5a-a692-a87037af107b" providerId="ADAL" clId="{27FAE7C2-98C3-4F90-970B-CFC2B878BAA9}" dt="2021-03-19T01:25:06.935" v="5684" actId="26606"/>
          <ac:spMkLst>
            <pc:docMk/>
            <pc:sldMk cId="1138979085" sldId="300"/>
            <ac:spMk id="19" creationId="{0035A30C-45F3-4EFB-B2E8-6E2A11843D39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1" creationId="{003713C1-2FB2-413B-BF91-3AE41726FB7A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2" creationId="{90795B4D-5022-4A7F-A01D-8D880B7CDBE6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3" creationId="{AFD19018-DE7C-4796-ADF2-AD2EB0FC0D9C}"/>
          </ac:spMkLst>
        </pc:spChg>
        <pc:spChg chg="add">
          <ac:chgData name="Weifeng Xu" userId="e7aed605-a3dd-4d5a-a692-a87037af107b" providerId="ADAL" clId="{27FAE7C2-98C3-4F90-970B-CFC2B878BAA9}" dt="2021-03-19T01:25:06.947" v="5685" actId="26606"/>
          <ac:spMkLst>
            <pc:docMk/>
            <pc:sldMk cId="1138979085" sldId="300"/>
            <ac:spMk id="24" creationId="{B1A0A2C2-4F85-44AF-8708-8DCA4B550CB8}"/>
          </ac:spMkLst>
        </pc:sp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4" creationId="{59C0223F-68D6-4349-A391-DCBDAE966740}"/>
          </ac:picMkLst>
        </pc:picChg>
        <pc:picChg chg="add mod or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5" creationId="{A30EB288-5FBD-4E0B-919A-31CA05F5BBAE}"/>
          </ac:picMkLst>
        </pc:picChg>
        <pc:picChg chg="add mod">
          <ac:chgData name="Weifeng Xu" userId="e7aed605-a3dd-4d5a-a692-a87037af107b" providerId="ADAL" clId="{27FAE7C2-98C3-4F90-970B-CFC2B878BAA9}" dt="2021-03-19T01:25:06.947" v="5685" actId="26606"/>
          <ac:picMkLst>
            <pc:docMk/>
            <pc:sldMk cId="1138979085" sldId="300"/>
            <ac:picMk id="6" creationId="{C5D97573-CB53-4451-9CF0-E8DFB921EC8A}"/>
          </ac:picMkLst>
        </pc:picChg>
        <pc:picChg chg="add del">
          <ac:chgData name="Weifeng Xu" userId="e7aed605-a3dd-4d5a-a692-a87037af107b" providerId="ADAL" clId="{27FAE7C2-98C3-4F90-970B-CFC2B878BAA9}" dt="2021-03-19T01:25:06.935" v="5684" actId="26606"/>
          <ac:picMkLst>
            <pc:docMk/>
            <pc:sldMk cId="1138979085" sldId="300"/>
            <ac:picMk id="13" creationId="{DA6861EE-7660-46C9-80BD-173B8F7454B8}"/>
          </ac:picMkLst>
        </pc:picChg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2" creationId="{671721A4-6A61-438A-87E1-AC10AE1D4580}"/>
          </ac:spMkLst>
        </pc:spChg>
        <pc:spChg chg="del">
          <ac:chgData name="Weifeng Xu" userId="e7aed605-a3dd-4d5a-a692-a87037af107b" providerId="ADAL" clId="{27FAE7C2-98C3-4F90-970B-CFC2B878BAA9}" dt="2021-03-19T01:27:23.476" v="5686" actId="700"/>
          <ac:spMkLst>
            <pc:docMk/>
            <pc:sldMk cId="2250649236" sldId="301"/>
            <ac:spMk id="3" creationId="{6CDFB108-68AC-4983-AD19-25431AB01ED3}"/>
          </ac:spMkLst>
        </pc:spChg>
        <pc:spChg chg="add">
          <ac:chgData name="Weifeng Xu" userId="e7aed605-a3dd-4d5a-a692-a87037af107b" providerId="ADAL" clId="{27FAE7C2-98C3-4F90-970B-CFC2B878BAA9}" dt="2021-03-19T01:27:58.083" v="5689" actId="26606"/>
          <ac:spMkLst>
            <pc:docMk/>
            <pc:sldMk cId="2250649236" sldId="301"/>
            <ac:spMk id="10" creationId="{42A4FC2C-047E-45A5-965D-8E1E3BF09BC6}"/>
          </ac:spMkLst>
        </pc:spChg>
        <pc:picChg chg="add mod">
          <ac:chgData name="Weifeng Xu" userId="e7aed605-a3dd-4d5a-a692-a87037af107b" providerId="ADAL" clId="{27FAE7C2-98C3-4F90-970B-CFC2B878BAA9}" dt="2021-03-19T01:27:58.083" v="5689" actId="26606"/>
          <ac:picMkLst>
            <pc:docMk/>
            <pc:sldMk cId="2250649236" sldId="301"/>
            <ac:picMk id="5" creationId="{767ACCE0-0107-4DFC-B47F-D7FA29D9FDE3}"/>
          </ac:picMkLst>
        </pc:picChg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  <pc:spChg chg="add mod">
          <ac:chgData name="Weifeng Xu" userId="e7aed605-a3dd-4d5a-a692-a87037af107b" providerId="ADAL" clId="{27FAE7C2-98C3-4F90-970B-CFC2B878BAA9}" dt="2021-03-19T01:42:40.735" v="5765" actId="1076"/>
          <ac:spMkLst>
            <pc:docMk/>
            <pc:sldMk cId="3209152045" sldId="302"/>
            <ac:spMk id="4" creationId="{7EFB65DE-390F-4EE3-B471-6C51C7FEAB19}"/>
          </ac:spMkLst>
        </pc:spChg>
        <pc:spChg chg="add mod">
          <ac:chgData name="Weifeng Xu" userId="e7aed605-a3dd-4d5a-a692-a87037af107b" providerId="ADAL" clId="{27FAE7C2-98C3-4F90-970B-CFC2B878BAA9}" dt="2021-03-19T01:44:16.694" v="5837" actId="14100"/>
          <ac:spMkLst>
            <pc:docMk/>
            <pc:sldMk cId="3209152045" sldId="302"/>
            <ac:spMk id="7" creationId="{55B24B1D-D05F-4FB2-A2E5-367A93645CCF}"/>
          </ac:spMkLst>
        </pc:spChg>
        <pc:picChg chg="add mod">
          <ac:chgData name="Weifeng Xu" userId="e7aed605-a3dd-4d5a-a692-a87037af107b" providerId="ADAL" clId="{27FAE7C2-98C3-4F90-970B-CFC2B878BAA9}" dt="2021-03-19T01:42:40.735" v="5765" actId="1076"/>
          <ac:picMkLst>
            <pc:docMk/>
            <pc:sldMk cId="3209152045" sldId="302"/>
            <ac:picMk id="3" creationId="{9D9C565C-E3E3-4EEC-B921-B64B68655B72}"/>
          </ac:picMkLst>
        </pc:picChg>
        <pc:picChg chg="add del mod">
          <ac:chgData name="Weifeng Xu" userId="e7aed605-a3dd-4d5a-a692-a87037af107b" providerId="ADAL" clId="{27FAE7C2-98C3-4F90-970B-CFC2B878BAA9}" dt="2021-03-19T01:43:35.725" v="5771" actId="478"/>
          <ac:picMkLst>
            <pc:docMk/>
            <pc:sldMk cId="3209152045" sldId="302"/>
            <ac:picMk id="6" creationId="{4DAB43ED-628E-48BA-94AF-22775E295B1B}"/>
          </ac:picMkLst>
        </pc:picChg>
        <pc:picChg chg="add mod">
          <ac:chgData name="Weifeng Xu" userId="e7aed605-a3dd-4d5a-a692-a87037af107b" providerId="ADAL" clId="{27FAE7C2-98C3-4F90-970B-CFC2B878BAA9}" dt="2021-03-19T01:43:40.700" v="5773" actId="1076"/>
          <ac:picMkLst>
            <pc:docMk/>
            <pc:sldMk cId="3209152045" sldId="302"/>
            <ac:picMk id="9" creationId="{05535DA1-BC2F-47B1-97B4-597880497A06}"/>
          </ac:picMkLst>
        </pc:picChg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Weifeng Xu" userId="e7aed605-a3dd-4d5a-a692-a87037af107b" providerId="ADAL" clId="{5A16D312-A0F0-4E3A-908C-D639C15D14BF}"/>
    <pc:docChg chg="undo redo custSel addSld delSld modSld sldOrd">
      <pc:chgData name="Weifeng Xu" userId="e7aed605-a3dd-4d5a-a692-a87037af107b" providerId="ADAL" clId="{5A16D312-A0F0-4E3A-908C-D639C15D14BF}" dt="2021-07-08T12:51:43.961" v="4158" actId="20577"/>
      <pc:docMkLst>
        <pc:docMk/>
      </pc:docMkLst>
      <pc:sldChg chg="modSp mod">
        <pc:chgData name="Weifeng Xu" userId="e7aed605-a3dd-4d5a-a692-a87037af107b" providerId="ADAL" clId="{5A16D312-A0F0-4E3A-908C-D639C15D14BF}" dt="2021-07-07T00:57:06.637" v="1722" actId="20577"/>
        <pc:sldMkLst>
          <pc:docMk/>
          <pc:sldMk cId="1323245308" sldId="256"/>
        </pc:sldMkLst>
        <pc:spChg chg="mod">
          <ac:chgData name="Weifeng Xu" userId="e7aed605-a3dd-4d5a-a692-a87037af107b" providerId="ADAL" clId="{5A16D312-A0F0-4E3A-908C-D639C15D14BF}" dt="2021-07-07T00:57:06.637" v="1722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5A16D312-A0F0-4E3A-908C-D639C15D14BF}" dt="2021-07-06T19:24:57.681" v="0" actId="33524"/>
          <ac:spMkLst>
            <pc:docMk/>
            <pc:sldMk cId="1323245308" sldId="256"/>
            <ac:spMk id="3" creationId="{58CD3106-2EE0-40F4-8C0B-042135FF9FB4}"/>
          </ac:spMkLst>
        </pc:spChg>
      </pc:sldChg>
      <pc:sldChg chg="modSp mod">
        <pc:chgData name="Weifeng Xu" userId="e7aed605-a3dd-4d5a-a692-a87037af107b" providerId="ADAL" clId="{5A16D312-A0F0-4E3A-908C-D639C15D14BF}" dt="2021-07-06T22:58:44.382" v="1228" actId="20577"/>
        <pc:sldMkLst>
          <pc:docMk/>
          <pc:sldMk cId="1408481161" sldId="346"/>
        </pc:sldMkLst>
        <pc:spChg chg="mod">
          <ac:chgData name="Weifeng Xu" userId="e7aed605-a3dd-4d5a-a692-a87037af107b" providerId="ADAL" clId="{5A16D312-A0F0-4E3A-908C-D639C15D14BF}" dt="2021-07-06T22:58:44.382" v="1228" actId="20577"/>
          <ac:spMkLst>
            <pc:docMk/>
            <pc:sldMk cId="1408481161" sldId="346"/>
            <ac:spMk id="47" creationId="{44379959-ADB6-4CA0-B5E1-F7E4EDBED422}"/>
          </ac:spMkLst>
        </pc:spChg>
      </pc:sldChg>
      <pc:sldChg chg="modSp mod">
        <pc:chgData name="Weifeng Xu" userId="e7aed605-a3dd-4d5a-a692-a87037af107b" providerId="ADAL" clId="{5A16D312-A0F0-4E3A-908C-D639C15D14BF}" dt="2021-07-06T21:00:15.571" v="795" actId="20577"/>
        <pc:sldMkLst>
          <pc:docMk/>
          <pc:sldMk cId="2020629071" sldId="362"/>
        </pc:sldMkLst>
        <pc:spChg chg="mod">
          <ac:chgData name="Weifeng Xu" userId="e7aed605-a3dd-4d5a-a692-a87037af107b" providerId="ADAL" clId="{5A16D312-A0F0-4E3A-908C-D639C15D14BF}" dt="2021-07-06T21:00:15.571" v="795" actId="20577"/>
          <ac:spMkLst>
            <pc:docMk/>
            <pc:sldMk cId="2020629071" sldId="362"/>
            <ac:spMk id="2" creationId="{B772D0ED-49E1-4141-9AC6-BE6F1DF0F124}"/>
          </ac:spMkLst>
        </pc:spChg>
      </pc:sldChg>
      <pc:sldChg chg="addSp delSp modSp mod ord">
        <pc:chgData name="Weifeng Xu" userId="e7aed605-a3dd-4d5a-a692-a87037af107b" providerId="ADAL" clId="{5A16D312-A0F0-4E3A-908C-D639C15D14BF}" dt="2021-07-07T14:58:47.009" v="4106" actId="20577"/>
        <pc:sldMkLst>
          <pc:docMk/>
          <pc:sldMk cId="3077270470" sldId="375"/>
        </pc:sldMkLst>
        <pc:spChg chg="mod">
          <ac:chgData name="Weifeng Xu" userId="e7aed605-a3dd-4d5a-a692-a87037af107b" providerId="ADAL" clId="{5A16D312-A0F0-4E3A-908C-D639C15D14BF}" dt="2021-07-07T02:25:18.841" v="3087" actId="20577"/>
          <ac:spMkLst>
            <pc:docMk/>
            <pc:sldMk cId="3077270470" sldId="375"/>
            <ac:spMk id="2" creationId="{FAD75B04-D3D4-4837-A9C1-4E37452C0987}"/>
          </ac:spMkLst>
        </pc:spChg>
        <pc:spChg chg="del mod">
          <ac:chgData name="Weifeng Xu" userId="e7aed605-a3dd-4d5a-a692-a87037af107b" providerId="ADAL" clId="{5A16D312-A0F0-4E3A-908C-D639C15D14BF}" dt="2021-07-07T00:36:55.044" v="1539" actId="478"/>
          <ac:spMkLst>
            <pc:docMk/>
            <pc:sldMk cId="3077270470" sldId="375"/>
            <ac:spMk id="3" creationId="{3EF64C1E-1AA9-4FF4-93B4-C77AAA29FFC4}"/>
          </ac:spMkLst>
        </pc:spChg>
        <pc:spChg chg="add mod">
          <ac:chgData name="Weifeng Xu" userId="e7aed605-a3dd-4d5a-a692-a87037af107b" providerId="ADAL" clId="{5A16D312-A0F0-4E3A-908C-D639C15D14BF}" dt="2021-07-07T14:58:47.009" v="4106" actId="20577"/>
          <ac:spMkLst>
            <pc:docMk/>
            <pc:sldMk cId="3077270470" sldId="375"/>
            <ac:spMk id="9" creationId="{AAB26786-60D7-49F6-A7AE-9D2E35230F4E}"/>
          </ac:spMkLst>
        </pc:spChg>
        <pc:picChg chg="add del mod ord">
          <ac:chgData name="Weifeng Xu" userId="e7aed605-a3dd-4d5a-a692-a87037af107b" providerId="ADAL" clId="{5A16D312-A0F0-4E3A-908C-D639C15D14BF}" dt="2021-07-07T00:45:30.278" v="1661" actId="478"/>
          <ac:picMkLst>
            <pc:docMk/>
            <pc:sldMk cId="3077270470" sldId="375"/>
            <ac:picMk id="5" creationId="{0DC10EB1-2A1C-4A01-BCAB-33ADC7996D35}"/>
          </ac:picMkLst>
        </pc:picChg>
        <pc:picChg chg="del">
          <ac:chgData name="Weifeng Xu" userId="e7aed605-a3dd-4d5a-a692-a87037af107b" providerId="ADAL" clId="{5A16D312-A0F0-4E3A-908C-D639C15D14BF}" dt="2021-07-07T00:07:42.732" v="1323" actId="478"/>
          <ac:picMkLst>
            <pc:docMk/>
            <pc:sldMk cId="3077270470" sldId="375"/>
            <ac:picMk id="6" creationId="{E2B8FF31-DA9A-439E-8CD3-D58BDF3CACE9}"/>
          </ac:picMkLst>
        </pc:picChg>
        <pc:picChg chg="del mod">
          <ac:chgData name="Weifeng Xu" userId="e7aed605-a3dd-4d5a-a692-a87037af107b" providerId="ADAL" clId="{5A16D312-A0F0-4E3A-908C-D639C15D14BF}" dt="2021-07-07T00:44:40.984" v="1651" actId="478"/>
          <ac:picMkLst>
            <pc:docMk/>
            <pc:sldMk cId="3077270470" sldId="375"/>
            <ac:picMk id="11" creationId="{587BE007-3ADD-40F5-BA5C-AD1612742427}"/>
          </ac:picMkLst>
        </pc:picChg>
        <pc:picChg chg="mod">
          <ac:chgData name="Weifeng Xu" userId="e7aed605-a3dd-4d5a-a692-a87037af107b" providerId="ADAL" clId="{5A16D312-A0F0-4E3A-908C-D639C15D14BF}" dt="2021-07-07T00:46:47.978" v="1669" actId="1076"/>
          <ac:picMkLst>
            <pc:docMk/>
            <pc:sldMk cId="3077270470" sldId="375"/>
            <ac:picMk id="13" creationId="{5E652E70-7B8B-4DFA-AA4F-1223E31CF593}"/>
          </ac:picMkLst>
        </pc:picChg>
        <pc:picChg chg="add mod">
          <ac:chgData name="Weifeng Xu" userId="e7aed605-a3dd-4d5a-a692-a87037af107b" providerId="ADAL" clId="{5A16D312-A0F0-4E3A-908C-D639C15D14BF}" dt="2021-07-07T00:47:00.797" v="1675" actId="1076"/>
          <ac:picMkLst>
            <pc:docMk/>
            <pc:sldMk cId="3077270470" sldId="375"/>
            <ac:picMk id="21" creationId="{2FE13C6A-7B51-4378-B6A0-BFBFB074E2F9}"/>
          </ac:picMkLst>
        </pc:picChg>
        <pc:picChg chg="add mod">
          <ac:chgData name="Weifeng Xu" userId="e7aed605-a3dd-4d5a-a692-a87037af107b" providerId="ADAL" clId="{5A16D312-A0F0-4E3A-908C-D639C15D14BF}" dt="2021-07-07T00:46:58.643" v="1674" actId="1076"/>
          <ac:picMkLst>
            <pc:docMk/>
            <pc:sldMk cId="3077270470" sldId="375"/>
            <ac:picMk id="25" creationId="{6E4CD059-59FE-4C2D-86EE-E74B0FFFB27A}"/>
          </ac:picMkLst>
        </pc:picChg>
        <pc:cxnChg chg="mod">
          <ac:chgData name="Weifeng Xu" userId="e7aed605-a3dd-4d5a-a692-a87037af107b" providerId="ADAL" clId="{5A16D312-A0F0-4E3A-908C-D639C15D14BF}" dt="2021-07-07T02:24:18.174" v="3063" actId="14100"/>
          <ac:cxnSpMkLst>
            <pc:docMk/>
            <pc:sldMk cId="3077270470" sldId="375"/>
            <ac:cxnSpMk id="14" creationId="{7F8EA1B2-B840-481D-91FA-992E13068C7F}"/>
          </ac:cxnSpMkLst>
        </pc:cxnChg>
        <pc:cxnChg chg="mod">
          <ac:chgData name="Weifeng Xu" userId="e7aed605-a3dd-4d5a-a692-a87037af107b" providerId="ADAL" clId="{5A16D312-A0F0-4E3A-908C-D639C15D14BF}" dt="2021-07-07T02:24:22.504" v="3064" actId="14100"/>
          <ac:cxnSpMkLst>
            <pc:docMk/>
            <pc:sldMk cId="3077270470" sldId="375"/>
            <ac:cxnSpMk id="15" creationId="{64D81EF8-8E64-40E5-B10F-F49C9E9BD232}"/>
          </ac:cxnSpMkLst>
        </pc:cxnChg>
        <pc:cxnChg chg="mod">
          <ac:chgData name="Weifeng Xu" userId="e7aed605-a3dd-4d5a-a692-a87037af107b" providerId="ADAL" clId="{5A16D312-A0F0-4E3A-908C-D639C15D14BF}" dt="2021-07-07T02:24:38.287" v="3070" actId="14100"/>
          <ac:cxnSpMkLst>
            <pc:docMk/>
            <pc:sldMk cId="3077270470" sldId="375"/>
            <ac:cxnSpMk id="16" creationId="{2CB0E1ED-D407-4087-8F30-54794BB23D8B}"/>
          </ac:cxnSpMkLst>
        </pc:cxnChg>
      </pc:sldChg>
      <pc:sldChg chg="addSp delSp modSp del mod">
        <pc:chgData name="Weifeng Xu" userId="e7aed605-a3dd-4d5a-a692-a87037af107b" providerId="ADAL" clId="{5A16D312-A0F0-4E3A-908C-D639C15D14BF}" dt="2021-07-07T01:37:23.311" v="2067" actId="47"/>
        <pc:sldMkLst>
          <pc:docMk/>
          <pc:sldMk cId="2816373483" sldId="376"/>
        </pc:sldMkLst>
        <pc:spChg chg="mod">
          <ac:chgData name="Weifeng Xu" userId="e7aed605-a3dd-4d5a-a692-a87037af107b" providerId="ADAL" clId="{5A16D312-A0F0-4E3A-908C-D639C15D14BF}" dt="2021-07-06T22:59:43.268" v="1244" actId="20577"/>
          <ac:spMkLst>
            <pc:docMk/>
            <pc:sldMk cId="2816373483" sldId="376"/>
            <ac:spMk id="2" creationId="{C43987E8-0957-4B71-BC9B-7E981178DD67}"/>
          </ac:spMkLst>
        </pc:spChg>
        <pc:spChg chg="mod">
          <ac:chgData name="Weifeng Xu" userId="e7aed605-a3dd-4d5a-a692-a87037af107b" providerId="ADAL" clId="{5A16D312-A0F0-4E3A-908C-D639C15D14BF}" dt="2021-07-06T23:08:33.043" v="1315" actId="21"/>
          <ac:spMkLst>
            <pc:docMk/>
            <pc:sldMk cId="2816373483" sldId="376"/>
            <ac:spMk id="3" creationId="{43EFEEBD-8F2A-4B2A-9859-E5E78139ADA6}"/>
          </ac:spMkLst>
        </pc:spChg>
        <pc:spChg chg="del mod">
          <ac:chgData name="Weifeng Xu" userId="e7aed605-a3dd-4d5a-a692-a87037af107b" providerId="ADAL" clId="{5A16D312-A0F0-4E3A-908C-D639C15D14BF}" dt="2021-07-06T23:05:01.750" v="1253" actId="478"/>
          <ac:spMkLst>
            <pc:docMk/>
            <pc:sldMk cId="2816373483" sldId="376"/>
            <ac:spMk id="10" creationId="{06BDBDAD-4A65-4951-96B8-B1A277311437}"/>
          </ac:spMkLst>
        </pc:spChg>
        <pc:spChg chg="del">
          <ac:chgData name="Weifeng Xu" userId="e7aed605-a3dd-4d5a-a692-a87037af107b" providerId="ADAL" clId="{5A16D312-A0F0-4E3A-908C-D639C15D14BF}" dt="2021-07-06T23:05:02.869" v="1254" actId="478"/>
          <ac:spMkLst>
            <pc:docMk/>
            <pc:sldMk cId="2816373483" sldId="376"/>
            <ac:spMk id="12" creationId="{AAD46010-9866-4EBC-9F7B-E4738C6FA0AC}"/>
          </ac:spMkLst>
        </pc:spChg>
        <pc:spChg chg="add mod">
          <ac:chgData name="Weifeng Xu" userId="e7aed605-a3dd-4d5a-a692-a87037af107b" providerId="ADAL" clId="{5A16D312-A0F0-4E3A-908C-D639C15D14BF}" dt="2021-07-06T23:05:47.056" v="1270" actId="1076"/>
          <ac:spMkLst>
            <pc:docMk/>
            <pc:sldMk cId="2816373483" sldId="376"/>
            <ac:spMk id="13" creationId="{6BBE183B-44D7-468A-A5F5-760C62807555}"/>
          </ac:spMkLst>
        </pc:spChg>
        <pc:picChg chg="add del mod">
          <ac:chgData name="Weifeng Xu" userId="e7aed605-a3dd-4d5a-a692-a87037af107b" providerId="ADAL" clId="{5A16D312-A0F0-4E3A-908C-D639C15D14BF}" dt="2021-07-06T23:04:58.830" v="1251" actId="478"/>
          <ac:picMkLst>
            <pc:docMk/>
            <pc:sldMk cId="2816373483" sldId="376"/>
            <ac:picMk id="5" creationId="{33712FE7-D4F2-49F1-B2C7-7EDD85E385DD}"/>
          </ac:picMkLst>
        </pc:picChg>
        <pc:picChg chg="del">
          <ac:chgData name="Weifeng Xu" userId="e7aed605-a3dd-4d5a-a692-a87037af107b" providerId="ADAL" clId="{5A16D312-A0F0-4E3A-908C-D639C15D14BF}" dt="2021-07-06T19:36:13.575" v="32" actId="478"/>
          <ac:picMkLst>
            <pc:docMk/>
            <pc:sldMk cId="2816373483" sldId="376"/>
            <ac:picMk id="6" creationId="{FC782887-E210-4653-B3F2-5127846D9E02}"/>
          </ac:picMkLst>
        </pc:picChg>
        <pc:picChg chg="del">
          <ac:chgData name="Weifeng Xu" userId="e7aed605-a3dd-4d5a-a692-a87037af107b" providerId="ADAL" clId="{5A16D312-A0F0-4E3A-908C-D639C15D14BF}" dt="2021-07-06T23:05:03.478" v="1255" actId="478"/>
          <ac:picMkLst>
            <pc:docMk/>
            <pc:sldMk cId="2816373483" sldId="376"/>
            <ac:picMk id="9" creationId="{6142FD32-90A2-41A9-A79B-FE7F9A501A25}"/>
          </ac:picMkLst>
        </pc:picChg>
        <pc:picChg chg="add mod">
          <ac:chgData name="Weifeng Xu" userId="e7aed605-a3dd-4d5a-a692-a87037af107b" providerId="ADAL" clId="{5A16D312-A0F0-4E3A-908C-D639C15D14BF}" dt="2021-07-06T23:05:26.160" v="1262" actId="14100"/>
          <ac:picMkLst>
            <pc:docMk/>
            <pc:sldMk cId="2816373483" sldId="376"/>
            <ac:picMk id="2050" creationId="{65F479FD-2D00-4585-B733-89EF6C1EC3B7}"/>
          </ac:picMkLst>
        </pc:picChg>
      </pc:sldChg>
      <pc:sldChg chg="modSp mod">
        <pc:chgData name="Weifeng Xu" userId="e7aed605-a3dd-4d5a-a692-a87037af107b" providerId="ADAL" clId="{5A16D312-A0F0-4E3A-908C-D639C15D14BF}" dt="2021-07-06T19:41:52.193" v="39" actId="1076"/>
        <pc:sldMkLst>
          <pc:docMk/>
          <pc:sldMk cId="979769990" sldId="377"/>
        </pc:sldMkLst>
        <pc:spChg chg="mod">
          <ac:chgData name="Weifeng Xu" userId="e7aed605-a3dd-4d5a-a692-a87037af107b" providerId="ADAL" clId="{5A16D312-A0F0-4E3A-908C-D639C15D14BF}" dt="2021-07-06T19:41:52.193" v="39" actId="1076"/>
          <ac:spMkLst>
            <pc:docMk/>
            <pc:sldMk cId="979769990" sldId="377"/>
            <ac:spMk id="6" creationId="{2B667C35-3105-4747-995C-B8701D73F9D1}"/>
          </ac:spMkLst>
        </pc:spChg>
        <pc:picChg chg="mod">
          <ac:chgData name="Weifeng Xu" userId="e7aed605-a3dd-4d5a-a692-a87037af107b" providerId="ADAL" clId="{5A16D312-A0F0-4E3A-908C-D639C15D14BF}" dt="2021-07-06T19:41:34.179" v="36" actId="1076"/>
          <ac:picMkLst>
            <pc:docMk/>
            <pc:sldMk cId="979769990" sldId="377"/>
            <ac:picMk id="5" creationId="{E1527D8D-06C8-4F1F-8E33-B26E96B5F029}"/>
          </ac:picMkLst>
        </pc:picChg>
      </pc:sldChg>
      <pc:sldChg chg="modSp mod">
        <pc:chgData name="Weifeng Xu" userId="e7aed605-a3dd-4d5a-a692-a87037af107b" providerId="ADAL" clId="{5A16D312-A0F0-4E3A-908C-D639C15D14BF}" dt="2021-07-06T19:41:47.074" v="38" actId="1076"/>
        <pc:sldMkLst>
          <pc:docMk/>
          <pc:sldMk cId="4293835923" sldId="378"/>
        </pc:sldMkLst>
        <pc:spChg chg="mod">
          <ac:chgData name="Weifeng Xu" userId="e7aed605-a3dd-4d5a-a692-a87037af107b" providerId="ADAL" clId="{5A16D312-A0F0-4E3A-908C-D639C15D14BF}" dt="2021-07-06T19:41:47.074" v="38" actId="1076"/>
          <ac:spMkLst>
            <pc:docMk/>
            <pc:sldMk cId="4293835923" sldId="378"/>
            <ac:spMk id="4" creationId="{31BCDAE8-4419-45E0-B331-E76AFEEE612E}"/>
          </ac:spMkLst>
        </pc:spChg>
        <pc:picChg chg="mod">
          <ac:chgData name="Weifeng Xu" userId="e7aed605-a3dd-4d5a-a692-a87037af107b" providerId="ADAL" clId="{5A16D312-A0F0-4E3A-908C-D639C15D14BF}" dt="2021-07-06T19:41:40.665" v="37" actId="1076"/>
          <ac:picMkLst>
            <pc:docMk/>
            <pc:sldMk cId="4293835923" sldId="378"/>
            <ac:picMk id="5" creationId="{90B9C398-2BCD-4869-AB73-B80EAA933441}"/>
          </ac:picMkLst>
        </pc:picChg>
      </pc:sldChg>
      <pc:sldChg chg="addSp delSp modSp mod addCm delCm modCm modNotesTx">
        <pc:chgData name="Weifeng Xu" userId="e7aed605-a3dd-4d5a-a692-a87037af107b" providerId="ADAL" clId="{5A16D312-A0F0-4E3A-908C-D639C15D14BF}" dt="2021-07-07T03:25:55.801" v="3320" actId="207"/>
        <pc:sldMkLst>
          <pc:docMk/>
          <pc:sldMk cId="4148899360" sldId="379"/>
        </pc:sldMkLst>
        <pc:spChg chg="mod">
          <ac:chgData name="Weifeng Xu" userId="e7aed605-a3dd-4d5a-a692-a87037af107b" providerId="ADAL" clId="{5A16D312-A0F0-4E3A-908C-D639C15D14BF}" dt="2021-07-07T03:25:55.801" v="3320" actId="207"/>
          <ac:spMkLst>
            <pc:docMk/>
            <pc:sldMk cId="4148899360" sldId="379"/>
            <ac:spMk id="9" creationId="{679CCB7E-888F-414E-913B-55CECD9C2D4D}"/>
          </ac:spMkLst>
        </pc:spChg>
        <pc:cxnChg chg="add mod">
          <ac:chgData name="Weifeng Xu" userId="e7aed605-a3dd-4d5a-a692-a87037af107b" providerId="ADAL" clId="{5A16D312-A0F0-4E3A-908C-D639C15D14BF}" dt="2021-07-06T20:01:05.707" v="341" actId="14100"/>
          <ac:cxnSpMkLst>
            <pc:docMk/>
            <pc:sldMk cId="4148899360" sldId="379"/>
            <ac:cxnSpMk id="8" creationId="{63E3F617-7620-49BF-8A43-A84535A96944}"/>
          </ac:cxnSpMkLst>
        </pc:cxnChg>
        <pc:cxnChg chg="add del mod">
          <ac:chgData name="Weifeng Xu" userId="e7aed605-a3dd-4d5a-a692-a87037af107b" providerId="ADAL" clId="{5A16D312-A0F0-4E3A-908C-D639C15D14BF}" dt="2021-07-06T20:01:00.017" v="339" actId="478"/>
          <ac:cxnSpMkLst>
            <pc:docMk/>
            <pc:sldMk cId="4148899360" sldId="379"/>
            <ac:cxnSpMk id="11" creationId="{CC0EBB74-004A-4184-B755-AB789FACC705}"/>
          </ac:cxnSpMkLst>
        </pc:cxnChg>
        <pc:cxnChg chg="add mod">
          <ac:chgData name="Weifeng Xu" userId="e7aed605-a3dd-4d5a-a692-a87037af107b" providerId="ADAL" clId="{5A16D312-A0F0-4E3A-908C-D639C15D14BF}" dt="2021-07-06T20:03:45.862" v="374" actId="14100"/>
          <ac:cxnSpMkLst>
            <pc:docMk/>
            <pc:sldMk cId="4148899360" sldId="379"/>
            <ac:cxnSpMk id="13" creationId="{CE6CB48A-F79E-4E28-A25F-6574861FA960}"/>
          </ac:cxnSpMkLst>
        </pc:cxnChg>
        <pc:cxnChg chg="add mod">
          <ac:chgData name="Weifeng Xu" userId="e7aed605-a3dd-4d5a-a692-a87037af107b" providerId="ADAL" clId="{5A16D312-A0F0-4E3A-908C-D639C15D14BF}" dt="2021-07-07T03:23:11.698" v="3302" actId="13822"/>
          <ac:cxnSpMkLst>
            <pc:docMk/>
            <pc:sldMk cId="4148899360" sldId="379"/>
            <ac:cxnSpMk id="18" creationId="{44C2DC5A-8756-4149-8760-45AF02BCCAA2}"/>
          </ac:cxnSpMkLst>
        </pc:cxnChg>
      </pc:sldChg>
      <pc:sldChg chg="addSp modSp mod modClrScheme chgLayout">
        <pc:chgData name="Weifeng Xu" userId="e7aed605-a3dd-4d5a-a692-a87037af107b" providerId="ADAL" clId="{5A16D312-A0F0-4E3A-908C-D639C15D14BF}" dt="2021-07-07T12:50:32.873" v="3786" actId="20577"/>
        <pc:sldMkLst>
          <pc:docMk/>
          <pc:sldMk cId="3268356748" sldId="380"/>
        </pc:sldMkLst>
        <pc:spChg chg="mod ord">
          <ac:chgData name="Weifeng Xu" userId="e7aed605-a3dd-4d5a-a692-a87037af107b" providerId="ADAL" clId="{5A16D312-A0F0-4E3A-908C-D639C15D14BF}" dt="2021-07-07T02:01:31.333" v="2412" actId="20577"/>
          <ac:spMkLst>
            <pc:docMk/>
            <pc:sldMk cId="3268356748" sldId="380"/>
            <ac:spMk id="2" creationId="{5C265AC6-E73B-4910-B495-3AA16912AAA1}"/>
          </ac:spMkLst>
        </pc:spChg>
        <pc:spChg chg="add mod ord">
          <ac:chgData name="Weifeng Xu" userId="e7aed605-a3dd-4d5a-a692-a87037af107b" providerId="ADAL" clId="{5A16D312-A0F0-4E3A-908C-D639C15D14BF}" dt="2021-07-07T12:50:32.873" v="3786" actId="20577"/>
          <ac:spMkLst>
            <pc:docMk/>
            <pc:sldMk cId="3268356748" sldId="380"/>
            <ac:spMk id="3" creationId="{9245C43A-EBA4-49C9-9369-095A49DC2464}"/>
          </ac:spMkLst>
        </pc:spChg>
      </pc:sldChg>
      <pc:sldChg chg="addSp modSp mod">
        <pc:chgData name="Weifeng Xu" userId="e7aed605-a3dd-4d5a-a692-a87037af107b" providerId="ADAL" clId="{5A16D312-A0F0-4E3A-908C-D639C15D14BF}" dt="2021-07-07T03:10:03.890" v="3201" actId="1076"/>
        <pc:sldMkLst>
          <pc:docMk/>
          <pc:sldMk cId="1272424935" sldId="382"/>
        </pc:sldMkLst>
        <pc:spChg chg="mod">
          <ac:chgData name="Weifeng Xu" userId="e7aed605-a3dd-4d5a-a692-a87037af107b" providerId="ADAL" clId="{5A16D312-A0F0-4E3A-908C-D639C15D14BF}" dt="2021-07-07T02:57:23.166" v="3122" actId="208"/>
          <ac:spMkLst>
            <pc:docMk/>
            <pc:sldMk cId="1272424935" sldId="382"/>
            <ac:spMk id="7" creationId="{88F97F98-B31E-434A-89B0-884A0AD74668}"/>
          </ac:spMkLst>
        </pc:spChg>
        <pc:spChg chg="add mod">
          <ac:chgData name="Weifeng Xu" userId="e7aed605-a3dd-4d5a-a692-a87037af107b" providerId="ADAL" clId="{5A16D312-A0F0-4E3A-908C-D639C15D14BF}" dt="2021-07-07T02:56:56.016" v="3117" actId="208"/>
          <ac:spMkLst>
            <pc:docMk/>
            <pc:sldMk cId="1272424935" sldId="382"/>
            <ac:spMk id="13" creationId="{AC974B22-8EA3-4273-B4C4-5573324B312A}"/>
          </ac:spMkLst>
        </pc:spChg>
        <pc:spChg chg="add mod">
          <ac:chgData name="Weifeng Xu" userId="e7aed605-a3dd-4d5a-a692-a87037af107b" providerId="ADAL" clId="{5A16D312-A0F0-4E3A-908C-D639C15D14BF}" dt="2021-07-07T02:57:16.949" v="3121" actId="1076"/>
          <ac:spMkLst>
            <pc:docMk/>
            <pc:sldMk cId="1272424935" sldId="382"/>
            <ac:spMk id="14" creationId="{DF22941C-9CAF-49B2-9EDB-0B0BB05C7549}"/>
          </ac:spMkLst>
        </pc:spChg>
        <pc:spChg chg="add mod">
          <ac:chgData name="Weifeng Xu" userId="e7aed605-a3dd-4d5a-a692-a87037af107b" providerId="ADAL" clId="{5A16D312-A0F0-4E3A-908C-D639C15D14BF}" dt="2021-07-07T03:10:03.890" v="3201" actId="1076"/>
          <ac:spMkLst>
            <pc:docMk/>
            <pc:sldMk cId="1272424935" sldId="382"/>
            <ac:spMk id="18" creationId="{74CF4143-11D4-4BD8-A997-A84A57C8CE4A}"/>
          </ac:spMkLst>
        </pc:spChg>
        <pc:picChg chg="mod">
          <ac:chgData name="Weifeng Xu" userId="e7aed605-a3dd-4d5a-a692-a87037af107b" providerId="ADAL" clId="{5A16D312-A0F0-4E3A-908C-D639C15D14BF}" dt="2021-07-07T03:09:59.046" v="3200" actId="1076"/>
          <ac:picMkLst>
            <pc:docMk/>
            <pc:sldMk cId="1272424935" sldId="382"/>
            <ac:picMk id="4" creationId="{BDE5E9B3-B154-4FFD-8BBC-548E3B620B7D}"/>
          </ac:picMkLst>
        </pc:picChg>
        <pc:cxnChg chg="add mod">
          <ac:chgData name="Weifeng Xu" userId="e7aed605-a3dd-4d5a-a692-a87037af107b" providerId="ADAL" clId="{5A16D312-A0F0-4E3A-908C-D639C15D14BF}" dt="2021-07-07T02:57:37.290" v="3125" actId="208"/>
          <ac:cxnSpMkLst>
            <pc:docMk/>
            <pc:sldMk cId="1272424935" sldId="382"/>
            <ac:cxnSpMk id="15" creationId="{FB86AA65-E918-4DA7-8D0F-E065351FEBE0}"/>
          </ac:cxnSpMkLst>
        </pc:cxnChg>
        <pc:cxnChg chg="add mod">
          <ac:chgData name="Weifeng Xu" userId="e7aed605-a3dd-4d5a-a692-a87037af107b" providerId="ADAL" clId="{5A16D312-A0F0-4E3A-908C-D639C15D14BF}" dt="2021-07-07T02:57:45.845" v="3127" actId="208"/>
          <ac:cxnSpMkLst>
            <pc:docMk/>
            <pc:sldMk cId="1272424935" sldId="382"/>
            <ac:cxnSpMk id="17" creationId="{35C4E1D5-FC1B-40AF-BD8B-909509654672}"/>
          </ac:cxnSpMkLst>
        </pc:cxnChg>
      </pc:sldChg>
      <pc:sldChg chg="del">
        <pc:chgData name="Weifeng Xu" userId="e7aed605-a3dd-4d5a-a692-a87037af107b" providerId="ADAL" clId="{5A16D312-A0F0-4E3A-908C-D639C15D14BF}" dt="2021-07-07T03:39:47.667" v="3552" actId="47"/>
        <pc:sldMkLst>
          <pc:docMk/>
          <pc:sldMk cId="2810743782" sldId="383"/>
        </pc:sldMkLst>
      </pc:sldChg>
      <pc:sldChg chg="modSp mod">
        <pc:chgData name="Weifeng Xu" userId="e7aed605-a3dd-4d5a-a692-a87037af107b" providerId="ADAL" clId="{5A16D312-A0F0-4E3A-908C-D639C15D14BF}" dt="2021-07-07T14:17:05.396" v="4008" actId="1076"/>
        <pc:sldMkLst>
          <pc:docMk/>
          <pc:sldMk cId="4046926907" sldId="384"/>
        </pc:sldMkLst>
        <pc:spChg chg="mod">
          <ac:chgData name="Weifeng Xu" userId="e7aed605-a3dd-4d5a-a692-a87037af107b" providerId="ADAL" clId="{5A16D312-A0F0-4E3A-908C-D639C15D14BF}" dt="2021-07-07T03:41:57.317" v="3649" actId="20577"/>
          <ac:spMkLst>
            <pc:docMk/>
            <pc:sldMk cId="4046926907" sldId="384"/>
            <ac:spMk id="3" creationId="{56691AC9-74F7-40AB-96E4-A6D2E996AAD4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5" creationId="{778859F5-47D3-4A10-8708-54BE62C6D958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6" creationId="{A3B8E0C9-E5AF-490A-B1EC-E1C20CFE983F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7" creationId="{2F6CB5DD-18F1-47C3-BFBA-8D6BED560762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8" creationId="{7957CE06-35FF-4DC9-92E1-CD91A7475F68}"/>
          </ac:spMkLst>
        </pc:spChg>
        <pc:spChg chg="mod">
          <ac:chgData name="Weifeng Xu" userId="e7aed605-a3dd-4d5a-a692-a87037af107b" providerId="ADAL" clId="{5A16D312-A0F0-4E3A-908C-D639C15D14BF}" dt="2021-07-06T20:37:28.270" v="548" actId="1036"/>
          <ac:spMkLst>
            <pc:docMk/>
            <pc:sldMk cId="4046926907" sldId="384"/>
            <ac:spMk id="9" creationId="{D985D1D0-0718-43C7-9E95-8C742EFF04DA}"/>
          </ac:spMkLst>
        </pc:spChg>
        <pc:picChg chg="mod">
          <ac:chgData name="Weifeng Xu" userId="e7aed605-a3dd-4d5a-a692-a87037af107b" providerId="ADAL" clId="{5A16D312-A0F0-4E3A-908C-D639C15D14BF}" dt="2021-07-07T14:17:05.396" v="4008" actId="1076"/>
          <ac:picMkLst>
            <pc:docMk/>
            <pc:sldMk cId="4046926907" sldId="384"/>
            <ac:picMk id="4" creationId="{048279A1-1012-4FE6-9F28-F5716B0CAE90}"/>
          </ac:picMkLst>
        </pc:picChg>
      </pc:sldChg>
      <pc:sldChg chg="modSp mod modNotesTx">
        <pc:chgData name="Weifeng Xu" userId="e7aed605-a3dd-4d5a-a692-a87037af107b" providerId="ADAL" clId="{5A16D312-A0F0-4E3A-908C-D639C15D14BF}" dt="2021-07-07T14:22:00.456" v="4015"/>
        <pc:sldMkLst>
          <pc:docMk/>
          <pc:sldMk cId="954730872" sldId="385"/>
        </pc:sldMkLst>
        <pc:spChg chg="mod">
          <ac:chgData name="Weifeng Xu" userId="e7aed605-a3dd-4d5a-a692-a87037af107b" providerId="ADAL" clId="{5A16D312-A0F0-4E3A-908C-D639C15D14BF}" dt="2021-07-07T14:21:42.983" v="4014" actId="6549"/>
          <ac:spMkLst>
            <pc:docMk/>
            <pc:sldMk cId="954730872" sldId="385"/>
            <ac:spMk id="3" creationId="{6A54F943-1098-4A8D-9D8E-C3DC18EBB8E2}"/>
          </ac:spMkLst>
        </pc:spChg>
      </pc:sldChg>
      <pc:sldChg chg="modSp mod">
        <pc:chgData name="Weifeng Xu" userId="e7aed605-a3dd-4d5a-a692-a87037af107b" providerId="ADAL" clId="{5A16D312-A0F0-4E3A-908C-D639C15D14BF}" dt="2021-07-06T21:13:00.498" v="892" actId="14100"/>
        <pc:sldMkLst>
          <pc:docMk/>
          <pc:sldMk cId="1915093242" sldId="387"/>
        </pc:sldMkLst>
        <pc:spChg chg="mod">
          <ac:chgData name="Weifeng Xu" userId="e7aed605-a3dd-4d5a-a692-a87037af107b" providerId="ADAL" clId="{5A16D312-A0F0-4E3A-908C-D639C15D14BF}" dt="2021-07-06T21:12:32.214" v="886" actId="27636"/>
          <ac:spMkLst>
            <pc:docMk/>
            <pc:sldMk cId="1915093242" sldId="387"/>
            <ac:spMk id="3" creationId="{6297DEE8-5EE2-40FC-A721-E542FC1E3A2C}"/>
          </ac:spMkLst>
        </pc:spChg>
        <pc:picChg chg="mod">
          <ac:chgData name="Weifeng Xu" userId="e7aed605-a3dd-4d5a-a692-a87037af107b" providerId="ADAL" clId="{5A16D312-A0F0-4E3A-908C-D639C15D14BF}" dt="2021-07-06T21:13:00.498" v="892" actId="14100"/>
          <ac:picMkLst>
            <pc:docMk/>
            <pc:sldMk cId="1915093242" sldId="387"/>
            <ac:picMk id="5" creationId="{FBA04D8C-3A3D-4E85-A378-DB46B5ED4A82}"/>
          </ac:picMkLst>
        </pc:picChg>
      </pc:sldChg>
      <pc:sldChg chg="modSp mod">
        <pc:chgData name="Weifeng Xu" userId="e7aed605-a3dd-4d5a-a692-a87037af107b" providerId="ADAL" clId="{5A16D312-A0F0-4E3A-908C-D639C15D14BF}" dt="2021-07-06T20:55:20.058" v="652" actId="207"/>
        <pc:sldMkLst>
          <pc:docMk/>
          <pc:sldMk cId="3856163379" sldId="394"/>
        </pc:sldMkLst>
        <pc:spChg chg="mod">
          <ac:chgData name="Weifeng Xu" userId="e7aed605-a3dd-4d5a-a692-a87037af107b" providerId="ADAL" clId="{5A16D312-A0F0-4E3A-908C-D639C15D14BF}" dt="2021-07-06T20:55:20.058" v="652" actId="207"/>
          <ac:spMkLst>
            <pc:docMk/>
            <pc:sldMk cId="3856163379" sldId="394"/>
            <ac:spMk id="3" creationId="{C96FCC07-49D9-4612-8B57-331D296CB7C6}"/>
          </ac:spMkLst>
        </pc:spChg>
      </pc:sldChg>
      <pc:sldChg chg="modSp mod">
        <pc:chgData name="Weifeng Xu" userId="e7aed605-a3dd-4d5a-a692-a87037af107b" providerId="ADAL" clId="{5A16D312-A0F0-4E3A-908C-D639C15D14BF}" dt="2021-07-06T21:01:23.843" v="808" actId="20577"/>
        <pc:sldMkLst>
          <pc:docMk/>
          <pc:sldMk cId="1525666079" sldId="397"/>
        </pc:sldMkLst>
        <pc:spChg chg="mod">
          <ac:chgData name="Weifeng Xu" userId="e7aed605-a3dd-4d5a-a692-a87037af107b" providerId="ADAL" clId="{5A16D312-A0F0-4E3A-908C-D639C15D14BF}" dt="2021-07-06T21:01:23.843" v="808" actId="20577"/>
          <ac:spMkLst>
            <pc:docMk/>
            <pc:sldMk cId="1525666079" sldId="397"/>
            <ac:spMk id="15" creationId="{96DA6D67-460E-4253-B864-626BEE24F3BA}"/>
          </ac:spMkLst>
        </pc:spChg>
        <pc:picChg chg="mod">
          <ac:chgData name="Weifeng Xu" userId="e7aed605-a3dd-4d5a-a692-a87037af107b" providerId="ADAL" clId="{5A16D312-A0F0-4E3A-908C-D639C15D14BF}" dt="2021-07-06T21:01:09.032" v="796" actId="1076"/>
          <ac:picMkLst>
            <pc:docMk/>
            <pc:sldMk cId="1525666079" sldId="397"/>
            <ac:picMk id="8" creationId="{FBFC0BBE-1BD3-475C-B18A-4D6983331169}"/>
          </ac:picMkLst>
        </pc:picChg>
      </pc:sldChg>
      <pc:sldChg chg="modSp mod">
        <pc:chgData name="Weifeng Xu" userId="e7aed605-a3dd-4d5a-a692-a87037af107b" providerId="ADAL" clId="{5A16D312-A0F0-4E3A-908C-D639C15D14BF}" dt="2021-07-06T20:59:57.395" v="793" actId="20577"/>
        <pc:sldMkLst>
          <pc:docMk/>
          <pc:sldMk cId="2012814527" sldId="400"/>
        </pc:sldMkLst>
        <pc:spChg chg="mod">
          <ac:chgData name="Weifeng Xu" userId="e7aed605-a3dd-4d5a-a692-a87037af107b" providerId="ADAL" clId="{5A16D312-A0F0-4E3A-908C-D639C15D14BF}" dt="2021-07-06T20:59:57.395" v="793" actId="20577"/>
          <ac:spMkLst>
            <pc:docMk/>
            <pc:sldMk cId="2012814527" sldId="400"/>
            <ac:spMk id="3" creationId="{816ABCE9-6940-4ADA-A116-4B2918366C7A}"/>
          </ac:spMkLst>
        </pc:spChg>
      </pc:sldChg>
      <pc:sldChg chg="modSp mod">
        <pc:chgData name="Weifeng Xu" userId="e7aed605-a3dd-4d5a-a692-a87037af107b" providerId="ADAL" clId="{5A16D312-A0F0-4E3A-908C-D639C15D14BF}" dt="2021-07-06T21:21:12.044" v="965" actId="20577"/>
        <pc:sldMkLst>
          <pc:docMk/>
          <pc:sldMk cId="1318968879" sldId="401"/>
        </pc:sldMkLst>
        <pc:spChg chg="mod">
          <ac:chgData name="Weifeng Xu" userId="e7aed605-a3dd-4d5a-a692-a87037af107b" providerId="ADAL" clId="{5A16D312-A0F0-4E3A-908C-D639C15D14BF}" dt="2021-07-06T21:21:12.044" v="965" actId="20577"/>
          <ac:spMkLst>
            <pc:docMk/>
            <pc:sldMk cId="1318968879" sldId="401"/>
            <ac:spMk id="11" creationId="{28ADF17B-39AE-4D19-82FE-33429F8EC594}"/>
          </ac:spMkLst>
        </pc:spChg>
      </pc:sldChg>
      <pc:sldChg chg="modSp mod">
        <pc:chgData name="Weifeng Xu" userId="e7aed605-a3dd-4d5a-a692-a87037af107b" providerId="ADAL" clId="{5A16D312-A0F0-4E3A-908C-D639C15D14BF}" dt="2021-07-06T20:58:56.966" v="787" actId="20577"/>
        <pc:sldMkLst>
          <pc:docMk/>
          <pc:sldMk cId="2072083871" sldId="402"/>
        </pc:sldMkLst>
        <pc:spChg chg="mod">
          <ac:chgData name="Weifeng Xu" userId="e7aed605-a3dd-4d5a-a692-a87037af107b" providerId="ADAL" clId="{5A16D312-A0F0-4E3A-908C-D639C15D14BF}" dt="2021-07-06T20:58:56.966" v="787" actId="20577"/>
          <ac:spMkLst>
            <pc:docMk/>
            <pc:sldMk cId="2072083871" sldId="402"/>
            <ac:spMk id="5" creationId="{72C07098-71F0-4A9B-B8AB-C22B388AFA9C}"/>
          </ac:spMkLst>
        </pc:spChg>
      </pc:sldChg>
      <pc:sldChg chg="modSp mod">
        <pc:chgData name="Weifeng Xu" userId="e7aed605-a3dd-4d5a-a692-a87037af107b" providerId="ADAL" clId="{5A16D312-A0F0-4E3A-908C-D639C15D14BF}" dt="2021-07-06T21:04:05.372" v="845" actId="207"/>
        <pc:sldMkLst>
          <pc:docMk/>
          <pc:sldMk cId="1876217879" sldId="403"/>
        </pc:sldMkLst>
        <pc:spChg chg="mod">
          <ac:chgData name="Weifeng Xu" userId="e7aed605-a3dd-4d5a-a692-a87037af107b" providerId="ADAL" clId="{5A16D312-A0F0-4E3A-908C-D639C15D14BF}" dt="2021-07-06T21:04:05.372" v="845" actId="207"/>
          <ac:spMkLst>
            <pc:docMk/>
            <pc:sldMk cId="1876217879" sldId="403"/>
            <ac:spMk id="3" creationId="{010D0F70-DFDD-4E22-91FF-E4BF30E09B2E}"/>
          </ac:spMkLst>
        </pc:spChg>
      </pc:sldChg>
      <pc:sldChg chg="modSp mod ord">
        <pc:chgData name="Weifeng Xu" userId="e7aed605-a3dd-4d5a-a692-a87037af107b" providerId="ADAL" clId="{5A16D312-A0F0-4E3A-908C-D639C15D14BF}" dt="2021-07-07T02:27:52.998" v="3113" actId="6549"/>
        <pc:sldMkLst>
          <pc:docMk/>
          <pc:sldMk cId="3831362944" sldId="414"/>
        </pc:sldMkLst>
        <pc:spChg chg="mod">
          <ac:chgData name="Weifeng Xu" userId="e7aed605-a3dd-4d5a-a692-a87037af107b" providerId="ADAL" clId="{5A16D312-A0F0-4E3A-908C-D639C15D14BF}" dt="2021-07-07T02:27:52.998" v="3113" actId="6549"/>
          <ac:spMkLst>
            <pc:docMk/>
            <pc:sldMk cId="3831362944" sldId="414"/>
            <ac:spMk id="2" creationId="{A580D971-4910-47BD-BE36-8F87425E86E4}"/>
          </ac:spMkLst>
        </pc:spChg>
        <pc:spChg chg="mod">
          <ac:chgData name="Weifeng Xu" userId="e7aed605-a3dd-4d5a-a692-a87037af107b" providerId="ADAL" clId="{5A16D312-A0F0-4E3A-908C-D639C15D14BF}" dt="2021-07-07T02:12:38.235" v="2599" actId="20577"/>
          <ac:spMkLst>
            <pc:docMk/>
            <pc:sldMk cId="3831362944" sldId="414"/>
            <ac:spMk id="3" creationId="{5EB639F4-4104-4E75-B298-B59A2BC1487B}"/>
          </ac:spMkLst>
        </pc:spChg>
      </pc:sldChg>
      <pc:sldChg chg="modSp mod">
        <pc:chgData name="Weifeng Xu" userId="e7aed605-a3dd-4d5a-a692-a87037af107b" providerId="ADAL" clId="{5A16D312-A0F0-4E3A-908C-D639C15D14BF}" dt="2021-07-08T12:50:42.027" v="4153" actId="20577"/>
        <pc:sldMkLst>
          <pc:docMk/>
          <pc:sldMk cId="961075764" sldId="416"/>
        </pc:sldMkLst>
        <pc:spChg chg="mod">
          <ac:chgData name="Weifeng Xu" userId="e7aed605-a3dd-4d5a-a692-a87037af107b" providerId="ADAL" clId="{5A16D312-A0F0-4E3A-908C-D639C15D14BF}" dt="2021-07-08T12:50:42.027" v="4153" actId="20577"/>
          <ac:spMkLst>
            <pc:docMk/>
            <pc:sldMk cId="961075764" sldId="416"/>
            <ac:spMk id="5" creationId="{22F767F9-E281-48B4-AE52-67644D92A40B}"/>
          </ac:spMkLst>
        </pc:spChg>
      </pc:sldChg>
      <pc:sldChg chg="addSp delSp modSp new mod modNotesTx">
        <pc:chgData name="Weifeng Xu" userId="e7aed605-a3dd-4d5a-a692-a87037af107b" providerId="ADAL" clId="{5A16D312-A0F0-4E3A-908C-D639C15D14BF}" dt="2021-07-08T12:50:17.676" v="4146" actId="207"/>
        <pc:sldMkLst>
          <pc:docMk/>
          <pc:sldMk cId="3442401094" sldId="418"/>
        </pc:sldMkLst>
        <pc:spChg chg="mod">
          <ac:chgData name="Weifeng Xu" userId="e7aed605-a3dd-4d5a-a692-a87037af107b" providerId="ADAL" clId="{5A16D312-A0F0-4E3A-908C-D639C15D14BF}" dt="2021-07-08T12:49:16.972" v="4145" actId="20577"/>
          <ac:spMkLst>
            <pc:docMk/>
            <pc:sldMk cId="3442401094" sldId="418"/>
            <ac:spMk id="2" creationId="{558BF569-BAD2-4841-9673-9DA1459F32B9}"/>
          </ac:spMkLst>
        </pc:spChg>
        <pc:spChg chg="add del mod">
          <ac:chgData name="Weifeng Xu" userId="e7aed605-a3dd-4d5a-a692-a87037af107b" providerId="ADAL" clId="{5A16D312-A0F0-4E3A-908C-D639C15D14BF}" dt="2021-07-08T12:50:17.676" v="4146" actId="207"/>
          <ac:spMkLst>
            <pc:docMk/>
            <pc:sldMk cId="3442401094" sldId="418"/>
            <ac:spMk id="3" creationId="{1B017B1C-2DCC-43F4-A008-428804BE8A2C}"/>
          </ac:spMkLst>
        </pc:spChg>
        <pc:spChg chg="add del mod">
          <ac:chgData name="Weifeng Xu" userId="e7aed605-a3dd-4d5a-a692-a87037af107b" providerId="ADAL" clId="{5A16D312-A0F0-4E3A-908C-D639C15D14BF}" dt="2021-07-06T20:44:29.477" v="561"/>
          <ac:spMkLst>
            <pc:docMk/>
            <pc:sldMk cId="3442401094" sldId="418"/>
            <ac:spMk id="4" creationId="{6CB8619E-A73D-4D80-AE3C-D62192427EFD}"/>
          </ac:spMkLst>
        </pc:spChg>
      </pc:sldChg>
      <pc:sldChg chg="addSp delSp modSp new mod ord modClrScheme chgLayout">
        <pc:chgData name="Weifeng Xu" userId="e7aed605-a3dd-4d5a-a692-a87037af107b" providerId="ADAL" clId="{5A16D312-A0F0-4E3A-908C-D639C15D14BF}" dt="2021-07-06T21:26:06.688" v="1219" actId="207"/>
        <pc:sldMkLst>
          <pc:docMk/>
          <pc:sldMk cId="3306337535" sldId="419"/>
        </pc:sldMkLst>
        <pc:spChg chg="del mod ord">
          <ac:chgData name="Weifeng Xu" userId="e7aed605-a3dd-4d5a-a692-a87037af107b" providerId="ADAL" clId="{5A16D312-A0F0-4E3A-908C-D639C15D14BF}" dt="2021-07-06T21:17:08.151" v="913" actId="700"/>
          <ac:spMkLst>
            <pc:docMk/>
            <pc:sldMk cId="3306337535" sldId="419"/>
            <ac:spMk id="2" creationId="{2C08A50B-5E1C-4AF6-9006-9BEDCA202094}"/>
          </ac:spMkLst>
        </pc:spChg>
        <pc:spChg chg="del mod ord">
          <ac:chgData name="Weifeng Xu" userId="e7aed605-a3dd-4d5a-a692-a87037af107b" providerId="ADAL" clId="{5A16D312-A0F0-4E3A-908C-D639C15D14BF}" dt="2021-07-06T21:17:08.151" v="913" actId="700"/>
          <ac:spMkLst>
            <pc:docMk/>
            <pc:sldMk cId="3306337535" sldId="419"/>
            <ac:spMk id="3" creationId="{86283392-AEBC-42DA-93E1-13F883652E91}"/>
          </ac:spMkLst>
        </pc:spChg>
        <pc:spChg chg="add mod ord">
          <ac:chgData name="Weifeng Xu" userId="e7aed605-a3dd-4d5a-a692-a87037af107b" providerId="ADAL" clId="{5A16D312-A0F0-4E3A-908C-D639C15D14BF}" dt="2021-07-06T21:17:30.430" v="917" actId="20577"/>
          <ac:spMkLst>
            <pc:docMk/>
            <pc:sldMk cId="3306337535" sldId="419"/>
            <ac:spMk id="4" creationId="{0DEAED3B-D709-4247-95FB-EBA0B146B558}"/>
          </ac:spMkLst>
        </pc:spChg>
        <pc:spChg chg="add mod ord">
          <ac:chgData name="Weifeng Xu" userId="e7aed605-a3dd-4d5a-a692-a87037af107b" providerId="ADAL" clId="{5A16D312-A0F0-4E3A-908C-D639C15D14BF}" dt="2021-07-06T21:26:06.688" v="1219" actId="207"/>
          <ac:spMkLst>
            <pc:docMk/>
            <pc:sldMk cId="3306337535" sldId="419"/>
            <ac:spMk id="5" creationId="{DB433D84-F5A6-457F-AAA2-01822B0E1832}"/>
          </ac:spMkLst>
        </pc:spChg>
      </pc:sldChg>
      <pc:sldChg chg="new del">
        <pc:chgData name="Weifeng Xu" userId="e7aed605-a3dd-4d5a-a692-a87037af107b" providerId="ADAL" clId="{5A16D312-A0F0-4E3A-908C-D639C15D14BF}" dt="2021-07-06T23:04:55.661" v="1250" actId="47"/>
        <pc:sldMkLst>
          <pc:docMk/>
          <pc:sldMk cId="3480157695" sldId="420"/>
        </pc:sldMkLst>
      </pc:sldChg>
      <pc:sldChg chg="modSp add del mod">
        <pc:chgData name="Weifeng Xu" userId="e7aed605-a3dd-4d5a-a692-a87037af107b" providerId="ADAL" clId="{5A16D312-A0F0-4E3A-908C-D639C15D14BF}" dt="2021-07-07T01:37:28.798" v="2068" actId="47"/>
        <pc:sldMkLst>
          <pc:docMk/>
          <pc:sldMk cId="546630662" sldId="421"/>
        </pc:sldMkLst>
        <pc:spChg chg="mod">
          <ac:chgData name="Weifeng Xu" userId="e7aed605-a3dd-4d5a-a692-a87037af107b" providerId="ADAL" clId="{5A16D312-A0F0-4E3A-908C-D639C15D14BF}" dt="2021-07-06T23:08:54.871" v="1318"/>
          <ac:spMkLst>
            <pc:docMk/>
            <pc:sldMk cId="546630662" sldId="421"/>
            <ac:spMk id="2" creationId="{C43987E8-0957-4B71-BC9B-7E981178DD67}"/>
          </ac:spMkLst>
        </pc:spChg>
        <pc:spChg chg="mod">
          <ac:chgData name="Weifeng Xu" userId="e7aed605-a3dd-4d5a-a692-a87037af107b" providerId="ADAL" clId="{5A16D312-A0F0-4E3A-908C-D639C15D14BF}" dt="2021-07-06T23:09:06.165" v="1322" actId="14"/>
          <ac:spMkLst>
            <pc:docMk/>
            <pc:sldMk cId="546630662" sldId="421"/>
            <ac:spMk id="3" creationId="{43EFEEBD-8F2A-4B2A-9859-E5E78139ADA6}"/>
          </ac:spMkLst>
        </pc:spChg>
      </pc:sldChg>
      <pc:sldChg chg="addSp delSp modSp new mod modClrScheme chgLayout">
        <pc:chgData name="Weifeng Xu" userId="e7aed605-a3dd-4d5a-a692-a87037af107b" providerId="ADAL" clId="{5A16D312-A0F0-4E3A-908C-D639C15D14BF}" dt="2021-07-07T15:00:30.127" v="4116" actId="20577"/>
        <pc:sldMkLst>
          <pc:docMk/>
          <pc:sldMk cId="1084032121" sldId="422"/>
        </pc:sldMkLst>
        <pc:spChg chg="del mod ord">
          <ac:chgData name="Weifeng Xu" userId="e7aed605-a3dd-4d5a-a692-a87037af107b" providerId="ADAL" clId="{5A16D312-A0F0-4E3A-908C-D639C15D14BF}" dt="2021-07-07T00:16:41.922" v="1334" actId="700"/>
          <ac:spMkLst>
            <pc:docMk/>
            <pc:sldMk cId="1084032121" sldId="422"/>
            <ac:spMk id="2" creationId="{14CF5178-7FF7-42B5-ADEE-F72281B1C5C2}"/>
          </ac:spMkLst>
        </pc:spChg>
        <pc:spChg chg="add mod ord">
          <ac:chgData name="Weifeng Xu" userId="e7aed605-a3dd-4d5a-a692-a87037af107b" providerId="ADAL" clId="{5A16D312-A0F0-4E3A-908C-D639C15D14BF}" dt="2021-07-07T15:00:30.127" v="4116" actId="20577"/>
          <ac:spMkLst>
            <pc:docMk/>
            <pc:sldMk cId="1084032121" sldId="422"/>
            <ac:spMk id="3" creationId="{5912EDA0-A064-4A81-B30F-E2891869589D}"/>
          </ac:spMkLst>
        </pc:spChg>
        <pc:spChg chg="add mod ord">
          <ac:chgData name="Weifeng Xu" userId="e7aed605-a3dd-4d5a-a692-a87037af107b" providerId="ADAL" clId="{5A16D312-A0F0-4E3A-908C-D639C15D14BF}" dt="2021-07-07T00:37:35.350" v="1568"/>
          <ac:spMkLst>
            <pc:docMk/>
            <pc:sldMk cId="1084032121" sldId="422"/>
            <ac:spMk id="4" creationId="{8BF52F07-FA21-4132-A061-5E6D969465BC}"/>
          </ac:spMkLst>
        </pc:spChg>
        <pc:picChg chg="add mod">
          <ac:chgData name="Weifeng Xu" userId="e7aed605-a3dd-4d5a-a692-a87037af107b" providerId="ADAL" clId="{5A16D312-A0F0-4E3A-908C-D639C15D14BF}" dt="2021-07-07T01:13:35.168" v="1916" actId="1076"/>
          <ac:picMkLst>
            <pc:docMk/>
            <pc:sldMk cId="1084032121" sldId="422"/>
            <ac:picMk id="5" creationId="{F181BDA7-51CE-4C9B-AAEB-7686D8E2017F}"/>
          </ac:picMkLst>
        </pc:picChg>
      </pc:sldChg>
      <pc:sldChg chg="addSp delSp modSp new mod modClrScheme chgLayout">
        <pc:chgData name="Weifeng Xu" userId="e7aed605-a3dd-4d5a-a692-a87037af107b" providerId="ADAL" clId="{5A16D312-A0F0-4E3A-908C-D639C15D14BF}" dt="2021-07-07T15:00:58.863" v="4120" actId="20577"/>
        <pc:sldMkLst>
          <pc:docMk/>
          <pc:sldMk cId="3517446545" sldId="423"/>
        </pc:sldMkLst>
        <pc:spChg chg="del mod ord">
          <ac:chgData name="Weifeng Xu" userId="e7aed605-a3dd-4d5a-a692-a87037af107b" providerId="ADAL" clId="{5A16D312-A0F0-4E3A-908C-D639C15D14BF}" dt="2021-07-07T00:21:20.967" v="1385" actId="700"/>
          <ac:spMkLst>
            <pc:docMk/>
            <pc:sldMk cId="3517446545" sldId="423"/>
            <ac:spMk id="2" creationId="{820F4EAE-D621-4F9F-820E-BB443F9C7383}"/>
          </ac:spMkLst>
        </pc:spChg>
        <pc:spChg chg="del mod ord">
          <ac:chgData name="Weifeng Xu" userId="e7aed605-a3dd-4d5a-a692-a87037af107b" providerId="ADAL" clId="{5A16D312-A0F0-4E3A-908C-D639C15D14BF}" dt="2021-07-07T00:21:20.967" v="1385" actId="700"/>
          <ac:spMkLst>
            <pc:docMk/>
            <pc:sldMk cId="3517446545" sldId="423"/>
            <ac:spMk id="3" creationId="{AEC2E8CF-01FD-456F-86A8-A3426A401797}"/>
          </ac:spMkLst>
        </pc:spChg>
        <pc:spChg chg="add mod ord">
          <ac:chgData name="Weifeng Xu" userId="e7aed605-a3dd-4d5a-a692-a87037af107b" providerId="ADAL" clId="{5A16D312-A0F0-4E3A-908C-D639C15D14BF}" dt="2021-07-07T15:00:58.863" v="4120" actId="20577"/>
          <ac:spMkLst>
            <pc:docMk/>
            <pc:sldMk cId="3517446545" sldId="423"/>
            <ac:spMk id="4" creationId="{1E259CCC-7C49-4BF9-9251-5C75009D96BE}"/>
          </ac:spMkLst>
        </pc:spChg>
        <pc:spChg chg="add mod ord">
          <ac:chgData name="Weifeng Xu" userId="e7aed605-a3dd-4d5a-a692-a87037af107b" providerId="ADAL" clId="{5A16D312-A0F0-4E3A-908C-D639C15D14BF}" dt="2021-07-07T00:21:20.967" v="1385" actId="700"/>
          <ac:spMkLst>
            <pc:docMk/>
            <pc:sldMk cId="3517446545" sldId="423"/>
            <ac:spMk id="5" creationId="{5BF66794-71A9-46A2-B2D4-19B46B45D8AE}"/>
          </ac:spMkLst>
        </pc:spChg>
      </pc:sldChg>
      <pc:sldChg chg="addSp delSp modSp new mod modClrScheme chgLayout">
        <pc:chgData name="Weifeng Xu" userId="e7aed605-a3dd-4d5a-a692-a87037af107b" providerId="ADAL" clId="{5A16D312-A0F0-4E3A-908C-D639C15D14BF}" dt="2021-07-08T12:32:32.378" v="4122" actId="404"/>
        <pc:sldMkLst>
          <pc:docMk/>
          <pc:sldMk cId="4252957880" sldId="424"/>
        </pc:sldMkLst>
        <pc:spChg chg="del mod ord">
          <ac:chgData name="Weifeng Xu" userId="e7aed605-a3dd-4d5a-a692-a87037af107b" providerId="ADAL" clId="{5A16D312-A0F0-4E3A-908C-D639C15D14BF}" dt="2021-07-07T00:25:24.151" v="1431" actId="700"/>
          <ac:spMkLst>
            <pc:docMk/>
            <pc:sldMk cId="4252957880" sldId="424"/>
            <ac:spMk id="2" creationId="{F96AAC62-F6FE-455B-B5DE-2537AC823D8A}"/>
          </ac:spMkLst>
        </pc:spChg>
        <pc:spChg chg="del mod ord">
          <ac:chgData name="Weifeng Xu" userId="e7aed605-a3dd-4d5a-a692-a87037af107b" providerId="ADAL" clId="{5A16D312-A0F0-4E3A-908C-D639C15D14BF}" dt="2021-07-07T00:25:24.151" v="1431" actId="700"/>
          <ac:spMkLst>
            <pc:docMk/>
            <pc:sldMk cId="4252957880" sldId="424"/>
            <ac:spMk id="3" creationId="{890FC41C-9FC1-4347-98EB-F32E2C7571E8}"/>
          </ac:spMkLst>
        </pc:spChg>
        <pc:spChg chg="add mod ord">
          <ac:chgData name="Weifeng Xu" userId="e7aed605-a3dd-4d5a-a692-a87037af107b" providerId="ADAL" clId="{5A16D312-A0F0-4E3A-908C-D639C15D14BF}" dt="2021-07-07T00:29:40.938" v="1483" actId="20577"/>
          <ac:spMkLst>
            <pc:docMk/>
            <pc:sldMk cId="4252957880" sldId="424"/>
            <ac:spMk id="4" creationId="{1D821449-767B-4B25-B116-BAB43FE2E540}"/>
          </ac:spMkLst>
        </pc:spChg>
        <pc:spChg chg="add mod ord">
          <ac:chgData name="Weifeng Xu" userId="e7aed605-a3dd-4d5a-a692-a87037af107b" providerId="ADAL" clId="{5A16D312-A0F0-4E3A-908C-D639C15D14BF}" dt="2021-07-07T01:53:35.864" v="2335" actId="21"/>
          <ac:spMkLst>
            <pc:docMk/>
            <pc:sldMk cId="4252957880" sldId="424"/>
            <ac:spMk id="5" creationId="{EF7A98D7-B546-4B62-A553-0AC31C013774}"/>
          </ac:spMkLst>
        </pc:spChg>
        <pc:spChg chg="add mod">
          <ac:chgData name="Weifeng Xu" userId="e7aed605-a3dd-4d5a-a692-a87037af107b" providerId="ADAL" clId="{5A16D312-A0F0-4E3A-908C-D639C15D14BF}" dt="2021-07-08T12:32:32.378" v="4122" actId="404"/>
          <ac:spMkLst>
            <pc:docMk/>
            <pc:sldMk cId="4252957880" sldId="424"/>
            <ac:spMk id="8" creationId="{0A568C86-3353-45AE-A0A5-405357C9C5F1}"/>
          </ac:spMkLst>
        </pc:spChg>
        <pc:picChg chg="add mod">
          <ac:chgData name="Weifeng Xu" userId="e7aed605-a3dd-4d5a-a692-a87037af107b" providerId="ADAL" clId="{5A16D312-A0F0-4E3A-908C-D639C15D14BF}" dt="2021-07-07T00:34:30.808" v="1488" actId="1076"/>
          <ac:picMkLst>
            <pc:docMk/>
            <pc:sldMk cId="4252957880" sldId="424"/>
            <ac:picMk id="3074" creationId="{8246A28F-2C38-43F9-B302-0D5A6ED8CC89}"/>
          </ac:picMkLst>
        </pc:picChg>
      </pc:sldChg>
      <pc:sldChg chg="addSp delSp modSp new mod modClrScheme chgLayout">
        <pc:chgData name="Weifeng Xu" userId="e7aed605-a3dd-4d5a-a692-a87037af107b" providerId="ADAL" clId="{5A16D312-A0F0-4E3A-908C-D639C15D14BF}" dt="2021-07-07T01:23:32.315" v="2063" actId="6549"/>
        <pc:sldMkLst>
          <pc:docMk/>
          <pc:sldMk cId="2916530060" sldId="425"/>
        </pc:sldMkLst>
        <pc:spChg chg="mod ord">
          <ac:chgData name="Weifeng Xu" userId="e7aed605-a3dd-4d5a-a692-a87037af107b" providerId="ADAL" clId="{5A16D312-A0F0-4E3A-908C-D639C15D14BF}" dt="2021-07-07T01:23:32.315" v="2063" actId="6549"/>
          <ac:spMkLst>
            <pc:docMk/>
            <pc:sldMk cId="2916530060" sldId="425"/>
            <ac:spMk id="2" creationId="{578A1920-EBFB-4893-8070-5907D25F77D9}"/>
          </ac:spMkLst>
        </pc:spChg>
        <pc:spChg chg="del">
          <ac:chgData name="Weifeng Xu" userId="e7aed605-a3dd-4d5a-a692-a87037af107b" providerId="ADAL" clId="{5A16D312-A0F0-4E3A-908C-D639C15D14BF}" dt="2021-07-07T01:09:02.106" v="1891" actId="700"/>
          <ac:spMkLst>
            <pc:docMk/>
            <pc:sldMk cId="2916530060" sldId="425"/>
            <ac:spMk id="3" creationId="{4ADB7F1E-BE0E-4B9A-BF92-B9F500358BB5}"/>
          </ac:spMkLst>
        </pc:spChg>
        <pc:spChg chg="add">
          <ac:chgData name="Weifeng Xu" userId="e7aed605-a3dd-4d5a-a692-a87037af107b" providerId="ADAL" clId="{5A16D312-A0F0-4E3A-908C-D639C15D14BF}" dt="2021-07-07T01:13:09.006" v="1914" actId="11529"/>
          <ac:spMkLst>
            <pc:docMk/>
            <pc:sldMk cId="2916530060" sldId="425"/>
            <ac:spMk id="10" creationId="{5F8A8468-719A-41F4-BEFD-18EE409D2583}"/>
          </ac:spMkLst>
        </pc:spChg>
        <pc:spChg chg="add">
          <ac:chgData name="Weifeng Xu" userId="e7aed605-a3dd-4d5a-a692-a87037af107b" providerId="ADAL" clId="{5A16D312-A0F0-4E3A-908C-D639C15D14BF}" dt="2021-07-07T01:13:16.297" v="1915" actId="11529"/>
          <ac:spMkLst>
            <pc:docMk/>
            <pc:sldMk cId="2916530060" sldId="425"/>
            <ac:spMk id="11" creationId="{15EFE5DF-F086-4E12-900E-17049E483B17}"/>
          </ac:spMkLst>
        </pc:spChg>
        <pc:picChg chg="add mod">
          <ac:chgData name="Weifeng Xu" userId="e7aed605-a3dd-4d5a-a692-a87037af107b" providerId="ADAL" clId="{5A16D312-A0F0-4E3A-908C-D639C15D14BF}" dt="2021-07-07T01:12:50.355" v="1910" actId="14100"/>
          <ac:picMkLst>
            <pc:docMk/>
            <pc:sldMk cId="2916530060" sldId="425"/>
            <ac:picMk id="5" creationId="{35242082-A1BB-4CDD-B0FD-A64354D1ED6A}"/>
          </ac:picMkLst>
        </pc:picChg>
        <pc:picChg chg="add mod">
          <ac:chgData name="Weifeng Xu" userId="e7aed605-a3dd-4d5a-a692-a87037af107b" providerId="ADAL" clId="{5A16D312-A0F0-4E3A-908C-D639C15D14BF}" dt="2021-07-07T01:12:58.451" v="1912" actId="14100"/>
          <ac:picMkLst>
            <pc:docMk/>
            <pc:sldMk cId="2916530060" sldId="425"/>
            <ac:picMk id="7" creationId="{5248BB88-50FE-4E0F-85A1-C88EDBD2FB65}"/>
          </ac:picMkLst>
        </pc:picChg>
        <pc:picChg chg="add mod">
          <ac:chgData name="Weifeng Xu" userId="e7aed605-a3dd-4d5a-a692-a87037af107b" providerId="ADAL" clId="{5A16D312-A0F0-4E3A-908C-D639C15D14BF}" dt="2021-07-07T01:12:59.653" v="1913" actId="1076"/>
          <ac:picMkLst>
            <pc:docMk/>
            <pc:sldMk cId="2916530060" sldId="425"/>
            <ac:picMk id="9" creationId="{CAB431B0-E85F-4FB7-95E7-D350E54DE4E3}"/>
          </ac:picMkLst>
        </pc:picChg>
      </pc:sldChg>
      <pc:sldChg chg="addSp delSp modSp new mod modClrScheme chgLayout modNotesTx">
        <pc:chgData name="Weifeng Xu" userId="e7aed605-a3dd-4d5a-a692-a87037af107b" providerId="ADAL" clId="{5A16D312-A0F0-4E3A-908C-D639C15D14BF}" dt="2021-07-07T03:38:38.748" v="3551" actId="1076"/>
        <pc:sldMkLst>
          <pc:docMk/>
          <pc:sldMk cId="2406771835" sldId="426"/>
        </pc:sldMkLst>
        <pc:spChg chg="mod ord">
          <ac:chgData name="Weifeng Xu" userId="e7aed605-a3dd-4d5a-a692-a87037af107b" providerId="ADAL" clId="{5A16D312-A0F0-4E3A-908C-D639C15D14BF}" dt="2021-07-07T02:27:01.983" v="3104" actId="6549"/>
          <ac:spMkLst>
            <pc:docMk/>
            <pc:sldMk cId="2406771835" sldId="426"/>
            <ac:spMk id="2" creationId="{0E059118-A9C2-4435-AE1E-72AB3C64C6DE}"/>
          </ac:spMkLst>
        </pc:spChg>
        <pc:spChg chg="del mod ord">
          <ac:chgData name="Weifeng Xu" userId="e7aed605-a3dd-4d5a-a692-a87037af107b" providerId="ADAL" clId="{5A16D312-A0F0-4E3A-908C-D639C15D14BF}" dt="2021-07-07T01:20:39.861" v="2001" actId="478"/>
          <ac:spMkLst>
            <pc:docMk/>
            <pc:sldMk cId="2406771835" sldId="426"/>
            <ac:spMk id="3" creationId="{FBEE999B-BBAA-4E01-A71C-DAD711E23F7F}"/>
          </ac:spMkLst>
        </pc:spChg>
        <pc:spChg chg="add mod">
          <ac:chgData name="Weifeng Xu" userId="e7aed605-a3dd-4d5a-a692-a87037af107b" providerId="ADAL" clId="{5A16D312-A0F0-4E3A-908C-D639C15D14BF}" dt="2021-07-07T01:22:28.487" v="2052" actId="207"/>
          <ac:spMkLst>
            <pc:docMk/>
            <pc:sldMk cId="2406771835" sldId="426"/>
            <ac:spMk id="8" creationId="{D03E66A2-65E6-4BFD-9699-DDE83B8D0CCC}"/>
          </ac:spMkLst>
        </pc:spChg>
        <pc:spChg chg="add del mod">
          <ac:chgData name="Weifeng Xu" userId="e7aed605-a3dd-4d5a-a692-a87037af107b" providerId="ADAL" clId="{5A16D312-A0F0-4E3A-908C-D639C15D14BF}" dt="2021-07-07T02:27:10.623" v="3105" actId="478"/>
          <ac:spMkLst>
            <pc:docMk/>
            <pc:sldMk cId="2406771835" sldId="426"/>
            <ac:spMk id="14" creationId="{183EF4AE-60E5-46B9-A95C-CE55FCD8BA88}"/>
          </ac:spMkLst>
        </pc:spChg>
        <pc:picChg chg="add mod">
          <ac:chgData name="Weifeng Xu" userId="e7aed605-a3dd-4d5a-a692-a87037af107b" providerId="ADAL" clId="{5A16D312-A0F0-4E3A-908C-D639C15D14BF}" dt="2021-07-07T01:20:52.370" v="2005" actId="14100"/>
          <ac:picMkLst>
            <pc:docMk/>
            <pc:sldMk cId="2406771835" sldId="426"/>
            <ac:picMk id="5" creationId="{51C386D4-65A0-4689-A164-D55D12B3F1E4}"/>
          </ac:picMkLst>
        </pc:picChg>
        <pc:picChg chg="add del mod">
          <ac:chgData name="Weifeng Xu" userId="e7aed605-a3dd-4d5a-a692-a87037af107b" providerId="ADAL" clId="{5A16D312-A0F0-4E3A-908C-D639C15D14BF}" dt="2021-07-07T03:38:29.186" v="3548" actId="478"/>
          <ac:picMkLst>
            <pc:docMk/>
            <pc:sldMk cId="2406771835" sldId="426"/>
            <ac:picMk id="12" creationId="{4A2B2654-3547-4383-870A-EF69703AEE99}"/>
          </ac:picMkLst>
        </pc:picChg>
        <pc:picChg chg="add mod">
          <ac:chgData name="Weifeng Xu" userId="e7aed605-a3dd-4d5a-a692-a87037af107b" providerId="ADAL" clId="{5A16D312-A0F0-4E3A-908C-D639C15D14BF}" dt="2021-07-07T03:38:38.748" v="3551" actId="1076"/>
          <ac:picMkLst>
            <pc:docMk/>
            <pc:sldMk cId="2406771835" sldId="426"/>
            <ac:picMk id="17" creationId="{AA20CDB4-8A93-44E9-B77B-D6BE138C73C5}"/>
          </ac:picMkLst>
        </pc:picChg>
        <pc:cxnChg chg="add del mod">
          <ac:chgData name="Weifeng Xu" userId="e7aed605-a3dd-4d5a-a692-a87037af107b" providerId="ADAL" clId="{5A16D312-A0F0-4E3A-908C-D639C15D14BF}" dt="2021-07-07T01:20:42.397" v="2002" actId="478"/>
          <ac:cxnSpMkLst>
            <pc:docMk/>
            <pc:sldMk cId="2406771835" sldId="426"/>
            <ac:cxnSpMk id="7" creationId="{D46CBFE0-B69F-4229-A4F8-ECC6EB39A104}"/>
          </ac:cxnSpMkLst>
        </pc:cxnChg>
        <pc:cxnChg chg="add mod">
          <ac:chgData name="Weifeng Xu" userId="e7aed605-a3dd-4d5a-a692-a87037af107b" providerId="ADAL" clId="{5A16D312-A0F0-4E3A-908C-D639C15D14BF}" dt="2021-07-07T01:22:12.142" v="2049" actId="14100"/>
          <ac:cxnSpMkLst>
            <pc:docMk/>
            <pc:sldMk cId="2406771835" sldId="426"/>
            <ac:cxnSpMk id="10" creationId="{165DE37E-60BE-4D3B-9337-9BC9293EF6F6}"/>
          </ac:cxnSpMkLst>
        </pc:cxnChg>
        <pc:cxnChg chg="add del mod">
          <ac:chgData name="Weifeng Xu" userId="e7aed605-a3dd-4d5a-a692-a87037af107b" providerId="ADAL" clId="{5A16D312-A0F0-4E3A-908C-D639C15D14BF}" dt="2021-07-07T02:27:13.319" v="3106" actId="478"/>
          <ac:cxnSpMkLst>
            <pc:docMk/>
            <pc:sldMk cId="2406771835" sldId="426"/>
            <ac:cxnSpMk id="16" creationId="{499E3EB3-8174-4A4A-9113-5E921EA9E562}"/>
          </ac:cxnSpMkLst>
        </pc:cxnChg>
      </pc:sldChg>
      <pc:sldChg chg="addSp modSp new mod">
        <pc:chgData name="Weifeng Xu" userId="e7aed605-a3dd-4d5a-a692-a87037af107b" providerId="ADAL" clId="{5A16D312-A0F0-4E3A-908C-D639C15D14BF}" dt="2021-07-07T02:27:41.934" v="3112" actId="20577"/>
        <pc:sldMkLst>
          <pc:docMk/>
          <pc:sldMk cId="2117915220" sldId="427"/>
        </pc:sldMkLst>
        <pc:spChg chg="mod">
          <ac:chgData name="Weifeng Xu" userId="e7aed605-a3dd-4d5a-a692-a87037af107b" providerId="ADAL" clId="{5A16D312-A0F0-4E3A-908C-D639C15D14BF}" dt="2021-07-07T02:27:41.934" v="3112" actId="20577"/>
          <ac:spMkLst>
            <pc:docMk/>
            <pc:sldMk cId="2117915220" sldId="427"/>
            <ac:spMk id="2" creationId="{78F30C27-0B16-4B3C-9B0F-2E2B39682460}"/>
          </ac:spMkLst>
        </pc:spChg>
        <pc:picChg chg="add mod modCrop">
          <ac:chgData name="Weifeng Xu" userId="e7aed605-a3dd-4d5a-a692-a87037af107b" providerId="ADAL" clId="{5A16D312-A0F0-4E3A-908C-D639C15D14BF}" dt="2021-07-07T01:56:58.775" v="2404" actId="14100"/>
          <ac:picMkLst>
            <pc:docMk/>
            <pc:sldMk cId="2117915220" sldId="427"/>
            <ac:picMk id="4" creationId="{13655B71-C971-4272-B18B-117E16D46949}"/>
          </ac:picMkLst>
        </pc:picChg>
      </pc:sldChg>
      <pc:sldChg chg="modSp new mod ord">
        <pc:chgData name="Weifeng Xu" userId="e7aed605-a3dd-4d5a-a692-a87037af107b" providerId="ADAL" clId="{5A16D312-A0F0-4E3A-908C-D639C15D14BF}" dt="2021-07-08T12:39:01.242" v="4124" actId="20577"/>
        <pc:sldMkLst>
          <pc:docMk/>
          <pc:sldMk cId="844759815" sldId="428"/>
        </pc:sldMkLst>
        <pc:spChg chg="mod">
          <ac:chgData name="Weifeng Xu" userId="e7aed605-a3dd-4d5a-a692-a87037af107b" providerId="ADAL" clId="{5A16D312-A0F0-4E3A-908C-D639C15D14BF}" dt="2021-07-07T02:21:23.733" v="2981" actId="6549"/>
          <ac:spMkLst>
            <pc:docMk/>
            <pc:sldMk cId="844759815" sldId="428"/>
            <ac:spMk id="2" creationId="{4DCC62C0-EE5D-469A-B0DE-B2AFDDECC942}"/>
          </ac:spMkLst>
        </pc:spChg>
        <pc:spChg chg="mod">
          <ac:chgData name="Weifeng Xu" userId="e7aed605-a3dd-4d5a-a692-a87037af107b" providerId="ADAL" clId="{5A16D312-A0F0-4E3A-908C-D639C15D14BF}" dt="2021-07-08T12:39:01.242" v="4124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addSp delSp modSp add mod modClrScheme chgLayout">
        <pc:chgData name="Weifeng Xu" userId="e7aed605-a3dd-4d5a-a692-a87037af107b" providerId="ADAL" clId="{5A16D312-A0F0-4E3A-908C-D639C15D14BF}" dt="2021-07-07T13:08:59.596" v="3819" actId="20577"/>
        <pc:sldMkLst>
          <pc:docMk/>
          <pc:sldMk cId="587065400" sldId="429"/>
        </pc:sldMkLst>
        <pc:spChg chg="del mod">
          <ac:chgData name="Weifeng Xu" userId="e7aed605-a3dd-4d5a-a692-a87037af107b" providerId="ADAL" clId="{5A16D312-A0F0-4E3A-908C-D639C15D14BF}" dt="2021-07-07T03:27:04.138" v="3323" actId="700"/>
          <ac:spMkLst>
            <pc:docMk/>
            <pc:sldMk cId="587065400" sldId="429"/>
            <ac:spMk id="2" creationId="{374EB504-FD40-46BA-B1BE-6523A72ADF6D}"/>
          </ac:spMkLst>
        </pc:spChg>
        <pc:spChg chg="add del mod ord">
          <ac:chgData name="Weifeng Xu" userId="e7aed605-a3dd-4d5a-a692-a87037af107b" providerId="ADAL" clId="{5A16D312-A0F0-4E3A-908C-D639C15D14BF}" dt="2021-07-07T03:27:26.575" v="3326" actId="478"/>
          <ac:spMkLst>
            <pc:docMk/>
            <pc:sldMk cId="587065400" sldId="429"/>
            <ac:spMk id="3" creationId="{DD6652B6-AD7B-4F0F-B8FB-34B2A9BEEAFE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7" creationId="{88F97F98-B31E-434A-89B0-884A0AD74668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8" creationId="{96C872F1-6DD9-4E40-94AE-E4433B02396E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9" creationId="{51E7BC8E-4393-43DA-A404-D887C5EA49FF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0" creationId="{D336E10D-73E3-4E46-A73F-0EDC5B146FDF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1" creationId="{89B2B636-2622-4E37-9975-214CA6C0CE46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2" creationId="{85F6ECCF-AEA8-419F-B3FE-5F405F9895CC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3" creationId="{AC974B22-8EA3-4273-B4C4-5573324B312A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4" creationId="{DF22941C-9CAF-49B2-9EDB-0B0BB05C7549}"/>
          </ac:spMkLst>
        </pc:spChg>
        <pc:spChg chg="mod">
          <ac:chgData name="Weifeng Xu" userId="e7aed605-a3dd-4d5a-a692-a87037af107b" providerId="ADAL" clId="{5A16D312-A0F0-4E3A-908C-D639C15D14BF}" dt="2021-07-07T03:28:43.558" v="3336" actId="1076"/>
          <ac:spMkLst>
            <pc:docMk/>
            <pc:sldMk cId="587065400" sldId="429"/>
            <ac:spMk id="18" creationId="{74CF4143-11D4-4BD8-A997-A84A57C8CE4A}"/>
          </ac:spMkLst>
        </pc:spChg>
        <pc:spChg chg="add del mod">
          <ac:chgData name="Weifeng Xu" userId="e7aed605-a3dd-4d5a-a692-a87037af107b" providerId="ADAL" clId="{5A16D312-A0F0-4E3A-908C-D639C15D14BF}" dt="2021-07-07T03:28:27.897" v="3333" actId="22"/>
          <ac:spMkLst>
            <pc:docMk/>
            <pc:sldMk cId="587065400" sldId="429"/>
            <ac:spMk id="19" creationId="{4F01A5AF-61B9-4006-94A1-596118FA0B19}"/>
          </ac:spMkLst>
        </pc:spChg>
        <pc:spChg chg="add mod">
          <ac:chgData name="Weifeng Xu" userId="e7aed605-a3dd-4d5a-a692-a87037af107b" providerId="ADAL" clId="{5A16D312-A0F0-4E3A-908C-D639C15D14BF}" dt="2021-07-07T12:46:55.882" v="3704" actId="1076"/>
          <ac:spMkLst>
            <pc:docMk/>
            <pc:sldMk cId="587065400" sldId="429"/>
            <ac:spMk id="20" creationId="{5AB619D4-176D-4E1E-9E74-A7DB5C204CD2}"/>
          </ac:spMkLst>
        </pc:spChg>
        <pc:spChg chg="add mod">
          <ac:chgData name="Weifeng Xu" userId="e7aed605-a3dd-4d5a-a692-a87037af107b" providerId="ADAL" clId="{5A16D312-A0F0-4E3A-908C-D639C15D14BF}" dt="2021-07-07T12:47:51.899" v="3706" actId="20577"/>
          <ac:spMkLst>
            <pc:docMk/>
            <pc:sldMk cId="587065400" sldId="429"/>
            <ac:spMk id="25" creationId="{4E0585F8-1C41-46DE-A383-A99C867D015F}"/>
          </ac:spMkLst>
        </pc:spChg>
        <pc:spChg chg="add mod">
          <ac:chgData name="Weifeng Xu" userId="e7aed605-a3dd-4d5a-a692-a87037af107b" providerId="ADAL" clId="{5A16D312-A0F0-4E3A-908C-D639C15D14BF}" dt="2021-07-07T13:05:49.312" v="3789" actId="14100"/>
          <ac:spMkLst>
            <pc:docMk/>
            <pc:sldMk cId="587065400" sldId="429"/>
            <ac:spMk id="30" creationId="{83B82518-C8F2-4C93-A93C-38A0EA29A923}"/>
          </ac:spMkLst>
        </pc:spChg>
        <pc:spChg chg="add del mod">
          <ac:chgData name="Weifeng Xu" userId="e7aed605-a3dd-4d5a-a692-a87037af107b" providerId="ADAL" clId="{5A16D312-A0F0-4E3A-908C-D639C15D14BF}" dt="2021-07-07T03:32:17.961" v="3382" actId="478"/>
          <ac:spMkLst>
            <pc:docMk/>
            <pc:sldMk cId="587065400" sldId="429"/>
            <ac:spMk id="31" creationId="{7AB5DE19-11E1-47F9-8C7C-A74BA5D5E32D}"/>
          </ac:spMkLst>
        </pc:spChg>
        <pc:spChg chg="add mod">
          <ac:chgData name="Weifeng Xu" userId="e7aed605-a3dd-4d5a-a692-a87037af107b" providerId="ADAL" clId="{5A16D312-A0F0-4E3A-908C-D639C15D14BF}" dt="2021-07-07T12:41:57.865" v="3673" actId="20577"/>
          <ac:spMkLst>
            <pc:docMk/>
            <pc:sldMk cId="587065400" sldId="429"/>
            <ac:spMk id="33" creationId="{B6C50C04-45BD-472E-BE2D-1405D376FB3A}"/>
          </ac:spMkLst>
        </pc:spChg>
        <pc:spChg chg="add mod">
          <ac:chgData name="Weifeng Xu" userId="e7aed605-a3dd-4d5a-a692-a87037af107b" providerId="ADAL" clId="{5A16D312-A0F0-4E3A-908C-D639C15D14BF}" dt="2021-07-07T13:08:59.596" v="3819" actId="20577"/>
          <ac:spMkLst>
            <pc:docMk/>
            <pc:sldMk cId="587065400" sldId="429"/>
            <ac:spMk id="34" creationId="{1980BBE9-E563-4C40-8DA8-69F7E5A843A7}"/>
          </ac:spMkLst>
        </pc:spChg>
        <pc:spChg chg="add mod">
          <ac:chgData name="Weifeng Xu" userId="e7aed605-a3dd-4d5a-a692-a87037af107b" providerId="ADAL" clId="{5A16D312-A0F0-4E3A-908C-D639C15D14BF}" dt="2021-07-07T13:08:21.254" v="3810" actId="1076"/>
          <ac:spMkLst>
            <pc:docMk/>
            <pc:sldMk cId="587065400" sldId="429"/>
            <ac:spMk id="39" creationId="{94CEAB0D-2F23-4881-8414-D0478019A252}"/>
          </ac:spMkLst>
        </pc:spChg>
        <pc:spChg chg="add mod">
          <ac:chgData name="Weifeng Xu" userId="e7aed605-a3dd-4d5a-a692-a87037af107b" providerId="ADAL" clId="{5A16D312-A0F0-4E3A-908C-D639C15D14BF}" dt="2021-07-07T13:06:03.592" v="3792" actId="1076"/>
          <ac:spMkLst>
            <pc:docMk/>
            <pc:sldMk cId="587065400" sldId="429"/>
            <ac:spMk id="42" creationId="{EDBF435E-B3F5-4DE2-85E1-66EC61443F69}"/>
          </ac:spMkLst>
        </pc:spChg>
        <pc:spChg chg="add mod">
          <ac:chgData name="Weifeng Xu" userId="e7aed605-a3dd-4d5a-a692-a87037af107b" providerId="ADAL" clId="{5A16D312-A0F0-4E3A-908C-D639C15D14BF}" dt="2021-07-07T13:06:00.378" v="3791" actId="1076"/>
          <ac:spMkLst>
            <pc:docMk/>
            <pc:sldMk cId="587065400" sldId="429"/>
            <ac:spMk id="49" creationId="{7F3070FD-6AFF-41A5-9F6B-0923853FABE9}"/>
          </ac:spMkLst>
        </pc:spChg>
        <pc:picChg chg="mod modCrop">
          <ac:chgData name="Weifeng Xu" userId="e7aed605-a3dd-4d5a-a692-a87037af107b" providerId="ADAL" clId="{5A16D312-A0F0-4E3A-908C-D639C15D14BF}" dt="2021-07-07T03:28:43.558" v="3336" actId="1076"/>
          <ac:picMkLst>
            <pc:docMk/>
            <pc:sldMk cId="587065400" sldId="429"/>
            <ac:picMk id="4" creationId="{BDE5E9B3-B154-4FFD-8BBC-548E3B620B7D}"/>
          </ac:picMkLst>
        </pc:picChg>
        <pc:picChg chg="mod">
          <ac:chgData name="Weifeng Xu" userId="e7aed605-a3dd-4d5a-a692-a87037af107b" providerId="ADAL" clId="{5A16D312-A0F0-4E3A-908C-D639C15D14BF}" dt="2021-07-07T03:32:13.492" v="3380" actId="1076"/>
          <ac:picMkLst>
            <pc:docMk/>
            <pc:sldMk cId="587065400" sldId="429"/>
            <ac:picMk id="6" creationId="{12166331-9D51-4D81-AC0E-D157F4C18901}"/>
          </ac:picMkLst>
        </pc:picChg>
        <pc:picChg chg="add del mod">
          <ac:chgData name="Weifeng Xu" userId="e7aed605-a3dd-4d5a-a692-a87037af107b" providerId="ADAL" clId="{5A16D312-A0F0-4E3A-908C-D639C15D14BF}" dt="2021-07-07T03:38:17.360" v="3546" actId="21"/>
          <ac:picMkLst>
            <pc:docMk/>
            <pc:sldMk cId="587065400" sldId="429"/>
            <ac:picMk id="47" creationId="{2A31A668-7778-4FA7-B6C7-D38B621F3255}"/>
          </ac:picMkLst>
        </pc:picChg>
        <pc:cxnChg chg="mod">
          <ac:chgData name="Weifeng Xu" userId="e7aed605-a3dd-4d5a-a692-a87037af107b" providerId="ADAL" clId="{5A16D312-A0F0-4E3A-908C-D639C15D14BF}" dt="2021-07-07T03:28:43.558" v="3336" actId="1076"/>
          <ac:cxnSpMkLst>
            <pc:docMk/>
            <pc:sldMk cId="587065400" sldId="429"/>
            <ac:cxnSpMk id="15" creationId="{FB86AA65-E918-4DA7-8D0F-E065351FEBE0}"/>
          </ac:cxnSpMkLst>
        </pc:cxnChg>
        <pc:cxnChg chg="mod">
          <ac:chgData name="Weifeng Xu" userId="e7aed605-a3dd-4d5a-a692-a87037af107b" providerId="ADAL" clId="{5A16D312-A0F0-4E3A-908C-D639C15D14BF}" dt="2021-07-07T03:28:43.558" v="3336" actId="1076"/>
          <ac:cxnSpMkLst>
            <pc:docMk/>
            <pc:sldMk cId="587065400" sldId="429"/>
            <ac:cxnSpMk id="17" creationId="{35C4E1D5-FC1B-40AF-BD8B-909509654672}"/>
          </ac:cxnSpMkLst>
        </pc:cxnChg>
        <pc:cxnChg chg="add mod">
          <ac:chgData name="Weifeng Xu" userId="e7aed605-a3dd-4d5a-a692-a87037af107b" providerId="ADAL" clId="{5A16D312-A0F0-4E3A-908C-D639C15D14BF}" dt="2021-07-07T12:47:00.127" v="3705" actId="14100"/>
          <ac:cxnSpMkLst>
            <pc:docMk/>
            <pc:sldMk cId="587065400" sldId="429"/>
            <ac:cxnSpMk id="22" creationId="{50208EA6-1BB4-4A79-9017-C48F942F8F7F}"/>
          </ac:cxnSpMkLst>
        </pc:cxnChg>
        <pc:cxnChg chg="add mod">
          <ac:chgData name="Weifeng Xu" userId="e7aed605-a3dd-4d5a-a692-a87037af107b" providerId="ADAL" clId="{5A16D312-A0F0-4E3A-908C-D639C15D14BF}" dt="2021-07-07T03:30:41.442" v="3359" actId="13822"/>
          <ac:cxnSpMkLst>
            <pc:docMk/>
            <pc:sldMk cId="587065400" sldId="429"/>
            <ac:cxnSpMk id="28" creationId="{3585B955-21AC-42A9-82F2-5D3F2E9C6374}"/>
          </ac:cxnSpMkLst>
        </pc:cxnChg>
        <pc:cxnChg chg="add mod">
          <ac:chgData name="Weifeng Xu" userId="e7aed605-a3dd-4d5a-a692-a87037af107b" providerId="ADAL" clId="{5A16D312-A0F0-4E3A-908C-D639C15D14BF}" dt="2021-07-07T03:32:34.956" v="3388" actId="13822"/>
          <ac:cxnSpMkLst>
            <pc:docMk/>
            <pc:sldMk cId="587065400" sldId="429"/>
            <ac:cxnSpMk id="35" creationId="{D5C48AEB-29BA-41DD-B356-1A1AB8432D4B}"/>
          </ac:cxnSpMkLst>
        </pc:cxnChg>
        <pc:cxnChg chg="add mod">
          <ac:chgData name="Weifeng Xu" userId="e7aed605-a3dd-4d5a-a692-a87037af107b" providerId="ADAL" clId="{5A16D312-A0F0-4E3A-908C-D639C15D14BF}" dt="2021-07-07T13:08:18.568" v="3809" actId="404"/>
          <ac:cxnSpMkLst>
            <pc:docMk/>
            <pc:sldMk cId="587065400" sldId="429"/>
            <ac:cxnSpMk id="36" creationId="{4A106B54-9268-4C90-8C35-2FBBA7BCA9A1}"/>
          </ac:cxnSpMkLst>
        </pc:cxnChg>
        <pc:cxnChg chg="add mod">
          <ac:chgData name="Weifeng Xu" userId="e7aed605-a3dd-4d5a-a692-a87037af107b" providerId="ADAL" clId="{5A16D312-A0F0-4E3A-908C-D639C15D14BF}" dt="2021-07-07T03:32:42.962" v="3390" actId="13822"/>
          <ac:cxnSpMkLst>
            <pc:docMk/>
            <pc:sldMk cId="587065400" sldId="429"/>
            <ac:cxnSpMk id="37" creationId="{08305A72-9C08-4D3E-88B2-7E65D9EBE28D}"/>
          </ac:cxnSpMkLst>
        </pc:cxnChg>
        <pc:cxnChg chg="add mod">
          <ac:chgData name="Weifeng Xu" userId="e7aed605-a3dd-4d5a-a692-a87037af107b" providerId="ADAL" clId="{5A16D312-A0F0-4E3A-908C-D639C15D14BF}" dt="2021-07-07T13:08:21.254" v="3810" actId="1076"/>
          <ac:cxnSpMkLst>
            <pc:docMk/>
            <pc:sldMk cId="587065400" sldId="429"/>
            <ac:cxnSpMk id="41" creationId="{F2166AE7-453C-43BE-8C25-08867E5B0C47}"/>
          </ac:cxnSpMkLst>
        </pc:cxnChg>
        <pc:cxnChg chg="add mod">
          <ac:chgData name="Weifeng Xu" userId="e7aed605-a3dd-4d5a-a692-a87037af107b" providerId="ADAL" clId="{5A16D312-A0F0-4E3A-908C-D639C15D14BF}" dt="2021-07-07T13:06:03.592" v="3792" actId="1076"/>
          <ac:cxnSpMkLst>
            <pc:docMk/>
            <pc:sldMk cId="587065400" sldId="429"/>
            <ac:cxnSpMk id="44" creationId="{99BB72E0-ED25-47F8-B952-744CDF86169B}"/>
          </ac:cxnSpMkLst>
        </pc:cxnChg>
        <pc:cxnChg chg="add mod">
          <ac:chgData name="Weifeng Xu" userId="e7aed605-a3dd-4d5a-a692-a87037af107b" providerId="ADAL" clId="{5A16D312-A0F0-4E3A-908C-D639C15D14BF}" dt="2021-07-07T13:06:00.378" v="3791" actId="1076"/>
          <ac:cxnSpMkLst>
            <pc:docMk/>
            <pc:sldMk cId="587065400" sldId="429"/>
            <ac:cxnSpMk id="51" creationId="{472F3E65-BAA3-4693-AFAE-D843BEB0D937}"/>
          </ac:cxnSpMkLst>
        </pc:cxnChg>
      </pc:sldChg>
      <pc:sldChg chg="addSp delSp modSp new mod ord">
        <pc:chgData name="Weifeng Xu" userId="e7aed605-a3dd-4d5a-a692-a87037af107b" providerId="ADAL" clId="{5A16D312-A0F0-4E3A-908C-D639C15D14BF}" dt="2021-07-07T14:29:46.959" v="4063" actId="207"/>
        <pc:sldMkLst>
          <pc:docMk/>
          <pc:sldMk cId="2368002574" sldId="430"/>
        </pc:sldMkLst>
        <pc:spChg chg="add del mod">
          <ac:chgData name="Weifeng Xu" userId="e7aed605-a3dd-4d5a-a692-a87037af107b" providerId="ADAL" clId="{5A16D312-A0F0-4E3A-908C-D639C15D14BF}" dt="2021-07-07T14:29:46.959" v="4063" actId="207"/>
          <ac:spMkLst>
            <pc:docMk/>
            <pc:sldMk cId="2368002574" sldId="430"/>
            <ac:spMk id="3" creationId="{C0712B8E-7720-4D2D-9A89-A6D6A0A43856}"/>
          </ac:spMkLst>
        </pc:spChg>
        <pc:spChg chg="add del mod">
          <ac:chgData name="Weifeng Xu" userId="e7aed605-a3dd-4d5a-a692-a87037af107b" providerId="ADAL" clId="{5A16D312-A0F0-4E3A-908C-D639C15D14BF}" dt="2021-07-07T12:40:04.336" v="3665"/>
          <ac:spMkLst>
            <pc:docMk/>
            <pc:sldMk cId="2368002574" sldId="430"/>
            <ac:spMk id="4" creationId="{65FF0EB2-1521-4600-A4D7-BEEAD5A1706F}"/>
          </ac:spMkLst>
        </pc:spChg>
      </pc:sldChg>
      <pc:sldChg chg="addSp delSp modSp new mod modClrScheme chgLayout">
        <pc:chgData name="Weifeng Xu" userId="e7aed605-a3dd-4d5a-a692-a87037af107b" providerId="ADAL" clId="{5A16D312-A0F0-4E3A-908C-D639C15D14BF}" dt="2021-07-07T14:07:25.014" v="4006" actId="14100"/>
        <pc:sldMkLst>
          <pc:docMk/>
          <pc:sldMk cId="819562653" sldId="431"/>
        </pc:sldMkLst>
        <pc:spChg chg="mod ord">
          <ac:chgData name="Weifeng Xu" userId="e7aed605-a3dd-4d5a-a692-a87037af107b" providerId="ADAL" clId="{5A16D312-A0F0-4E3A-908C-D639C15D14BF}" dt="2021-07-07T13:49:12.524" v="3857" actId="700"/>
          <ac:spMkLst>
            <pc:docMk/>
            <pc:sldMk cId="819562653" sldId="431"/>
            <ac:spMk id="2" creationId="{74E8FB38-445B-4391-A66B-0BE12A333606}"/>
          </ac:spMkLst>
        </pc:spChg>
        <pc:spChg chg="del">
          <ac:chgData name="Weifeng Xu" userId="e7aed605-a3dd-4d5a-a692-a87037af107b" providerId="ADAL" clId="{5A16D312-A0F0-4E3A-908C-D639C15D14BF}" dt="2021-07-07T13:49:12.524" v="3857" actId="700"/>
          <ac:spMkLst>
            <pc:docMk/>
            <pc:sldMk cId="819562653" sldId="431"/>
            <ac:spMk id="3" creationId="{0973A736-01C7-4B22-B72A-88D040865927}"/>
          </ac:spMkLst>
        </pc:spChg>
        <pc:spChg chg="add mod">
          <ac:chgData name="Weifeng Xu" userId="e7aed605-a3dd-4d5a-a692-a87037af107b" providerId="ADAL" clId="{5A16D312-A0F0-4E3A-908C-D639C15D14BF}" dt="2021-07-07T14:01:18.083" v="3940" actId="1076"/>
          <ac:spMkLst>
            <pc:docMk/>
            <pc:sldMk cId="819562653" sldId="431"/>
            <ac:spMk id="20" creationId="{9E802823-A367-41EA-A782-9A2FC4940842}"/>
          </ac:spMkLst>
        </pc:spChg>
        <pc:spChg chg="add mod">
          <ac:chgData name="Weifeng Xu" userId="e7aed605-a3dd-4d5a-a692-a87037af107b" providerId="ADAL" clId="{5A16D312-A0F0-4E3A-908C-D639C15D14BF}" dt="2021-07-07T14:01:36.066" v="3949" actId="1076"/>
          <ac:spMkLst>
            <pc:docMk/>
            <pc:sldMk cId="819562653" sldId="431"/>
            <ac:spMk id="21" creationId="{4FCEE2F5-7D9F-449F-84B0-189D4D112ABB}"/>
          </ac:spMkLst>
        </pc:spChg>
        <pc:spChg chg="add del mod">
          <ac:chgData name="Weifeng Xu" userId="e7aed605-a3dd-4d5a-a692-a87037af107b" providerId="ADAL" clId="{5A16D312-A0F0-4E3A-908C-D639C15D14BF}" dt="2021-07-07T14:00:47.232" v="3938" actId="22"/>
          <ac:spMkLst>
            <pc:docMk/>
            <pc:sldMk cId="819562653" sldId="431"/>
            <ac:spMk id="25" creationId="{EBF261B3-4323-4D5F-9CBB-E97A2D78EA9E}"/>
          </ac:spMkLst>
        </pc:spChg>
        <pc:spChg chg="add mod">
          <ac:chgData name="Weifeng Xu" userId="e7aed605-a3dd-4d5a-a692-a87037af107b" providerId="ADAL" clId="{5A16D312-A0F0-4E3A-908C-D639C15D14BF}" dt="2021-07-07T14:07:25.014" v="4006" actId="14100"/>
          <ac:spMkLst>
            <pc:docMk/>
            <pc:sldMk cId="819562653" sldId="431"/>
            <ac:spMk id="32" creationId="{2057B6EE-C42B-475E-BA99-B78DA7EA0768}"/>
          </ac:spMkLst>
        </pc:spChg>
        <pc:picChg chg="add mod">
          <ac:chgData name="Weifeng Xu" userId="e7aed605-a3dd-4d5a-a692-a87037af107b" providerId="ADAL" clId="{5A16D312-A0F0-4E3A-908C-D639C15D14BF}" dt="2021-07-07T14:01:18.083" v="3940" actId="1076"/>
          <ac:picMkLst>
            <pc:docMk/>
            <pc:sldMk cId="819562653" sldId="431"/>
            <ac:picMk id="7" creationId="{53BCF766-5F20-4A0A-B9FE-F2221C055A83}"/>
          </ac:picMkLst>
        </pc:picChg>
        <pc:picChg chg="add mod">
          <ac:chgData name="Weifeng Xu" userId="e7aed605-a3dd-4d5a-a692-a87037af107b" providerId="ADAL" clId="{5A16D312-A0F0-4E3A-908C-D639C15D14BF}" dt="2021-07-07T14:01:24.248" v="3943" actId="1076"/>
          <ac:picMkLst>
            <pc:docMk/>
            <pc:sldMk cId="819562653" sldId="431"/>
            <ac:picMk id="8" creationId="{9C450BD5-11EB-49FD-BD61-C3F2EA8BBDB6}"/>
          </ac:picMkLst>
        </pc:picChg>
        <pc:picChg chg="add mod">
          <ac:chgData name="Weifeng Xu" userId="e7aed605-a3dd-4d5a-a692-a87037af107b" providerId="ADAL" clId="{5A16D312-A0F0-4E3A-908C-D639C15D14BF}" dt="2021-07-07T14:01:31.444" v="3947" actId="1076"/>
          <ac:picMkLst>
            <pc:docMk/>
            <pc:sldMk cId="819562653" sldId="431"/>
            <ac:picMk id="18" creationId="{93CD1ABA-17BF-40E5-B63D-A46C38CCB02F}"/>
          </ac:picMkLst>
        </pc:picChg>
        <pc:picChg chg="add del mod">
          <ac:chgData name="Weifeng Xu" userId="e7aed605-a3dd-4d5a-a692-a87037af107b" providerId="ADAL" clId="{5A16D312-A0F0-4E3A-908C-D639C15D14BF}" dt="2021-07-07T13:54:04.454" v="3873" actId="478"/>
          <ac:picMkLst>
            <pc:docMk/>
            <pc:sldMk cId="819562653" sldId="431"/>
            <ac:picMk id="2050" creationId="{7D528C54-A9CE-49D1-89DB-F5A989451966}"/>
          </ac:picMkLst>
        </pc:picChg>
        <pc:picChg chg="add mod">
          <ac:chgData name="Weifeng Xu" userId="e7aed605-a3dd-4d5a-a692-a87037af107b" providerId="ADAL" clId="{5A16D312-A0F0-4E3A-908C-D639C15D14BF}" dt="2021-07-07T14:01:33.998" v="3948" actId="14100"/>
          <ac:picMkLst>
            <pc:docMk/>
            <pc:sldMk cId="819562653" sldId="431"/>
            <ac:picMk id="2052" creationId="{A7A02AA9-B40A-48E1-BE87-9885DFBAA7EA}"/>
          </ac:picMkLst>
        </pc:picChg>
        <pc:picChg chg="add mod">
          <ac:chgData name="Weifeng Xu" userId="e7aed605-a3dd-4d5a-a692-a87037af107b" providerId="ADAL" clId="{5A16D312-A0F0-4E3A-908C-D639C15D14BF}" dt="2021-07-07T14:01:18.083" v="3940" actId="1076"/>
          <ac:picMkLst>
            <pc:docMk/>
            <pc:sldMk cId="819562653" sldId="431"/>
            <ac:picMk id="2054" creationId="{602062EB-41C1-4750-AEEA-AA35AFB0AE2D}"/>
          </ac:picMkLst>
        </pc:picChg>
        <pc:cxnChg chg="add mod">
          <ac:chgData name="Weifeng Xu" userId="e7aed605-a3dd-4d5a-a692-a87037af107b" providerId="ADAL" clId="{5A16D312-A0F0-4E3A-908C-D639C15D14BF}" dt="2021-07-07T14:01:20.975" v="3941" actId="1076"/>
          <ac:cxnSpMkLst>
            <pc:docMk/>
            <pc:sldMk cId="819562653" sldId="431"/>
            <ac:cxnSpMk id="5" creationId="{3F0A1C4A-8A38-4616-9540-7980344E36E1}"/>
          </ac:cxnSpMkLst>
        </pc:cxnChg>
        <pc:cxnChg chg="add mod">
          <ac:chgData name="Weifeng Xu" userId="e7aed605-a3dd-4d5a-a692-a87037af107b" providerId="ADAL" clId="{5A16D312-A0F0-4E3A-908C-D639C15D14BF}" dt="2021-07-07T14:01:22.367" v="3942" actId="1076"/>
          <ac:cxnSpMkLst>
            <pc:docMk/>
            <pc:sldMk cId="819562653" sldId="431"/>
            <ac:cxnSpMk id="11" creationId="{6F01E849-47E9-4274-B985-F8A3EF0C530B}"/>
          </ac:cxnSpMkLst>
        </pc:cxnChg>
        <pc:cxnChg chg="add mod">
          <ac:chgData name="Weifeng Xu" userId="e7aed605-a3dd-4d5a-a692-a87037af107b" providerId="ADAL" clId="{5A16D312-A0F0-4E3A-908C-D639C15D14BF}" dt="2021-07-07T14:01:48.224" v="3950" actId="1076"/>
          <ac:cxnSpMkLst>
            <pc:docMk/>
            <pc:sldMk cId="819562653" sldId="431"/>
            <ac:cxnSpMk id="12" creationId="{D70B4DEC-1CE4-4F96-AE24-B1EEDFB5EB2F}"/>
          </ac:cxnSpMkLst>
        </pc:cxnChg>
        <pc:cxnChg chg="add mod">
          <ac:chgData name="Weifeng Xu" userId="e7aed605-a3dd-4d5a-a692-a87037af107b" providerId="ADAL" clId="{5A16D312-A0F0-4E3A-908C-D639C15D14BF}" dt="2021-07-07T14:01:07.137" v="3939" actId="14100"/>
          <ac:cxnSpMkLst>
            <pc:docMk/>
            <pc:sldMk cId="819562653" sldId="431"/>
            <ac:cxnSpMk id="16" creationId="{FF0DF0AF-FBE4-420F-8E88-65E00F25B491}"/>
          </ac:cxnSpMkLst>
        </pc:cxnChg>
        <pc:cxnChg chg="add mod">
          <ac:chgData name="Weifeng Xu" userId="e7aed605-a3dd-4d5a-a692-a87037af107b" providerId="ADAL" clId="{5A16D312-A0F0-4E3A-908C-D639C15D14BF}" dt="2021-07-07T14:01:27.067" v="3944" actId="14100"/>
          <ac:cxnSpMkLst>
            <pc:docMk/>
            <pc:sldMk cId="819562653" sldId="431"/>
            <ac:cxnSpMk id="22" creationId="{C1173B00-579C-4971-B278-D0232992E175}"/>
          </ac:cxnSpMkLst>
        </pc:cxnChg>
      </pc:sldChg>
      <pc:sldChg chg="modSp new mod">
        <pc:chgData name="Weifeng Xu" userId="e7aed605-a3dd-4d5a-a692-a87037af107b" providerId="ADAL" clId="{5A16D312-A0F0-4E3A-908C-D639C15D14BF}" dt="2021-07-08T12:51:43.961" v="4158" actId="20577"/>
        <pc:sldMkLst>
          <pc:docMk/>
          <pc:sldMk cId="1197324011" sldId="432"/>
        </pc:sldMkLst>
        <pc:spChg chg="mod">
          <ac:chgData name="Weifeng Xu" userId="e7aed605-a3dd-4d5a-a692-a87037af107b" providerId="ADAL" clId="{5A16D312-A0F0-4E3A-908C-D639C15D14BF}" dt="2021-07-07T14:29:14.916" v="4062" actId="20577"/>
          <ac:spMkLst>
            <pc:docMk/>
            <pc:sldMk cId="1197324011" sldId="432"/>
            <ac:spMk id="2" creationId="{CAA74BED-1DFC-432E-99AD-E76AAC09C499}"/>
          </ac:spMkLst>
        </pc:spChg>
        <pc:spChg chg="mod">
          <ac:chgData name="Weifeng Xu" userId="e7aed605-a3dd-4d5a-a692-a87037af107b" providerId="ADAL" clId="{5A16D312-A0F0-4E3A-908C-D639C15D14BF}" dt="2021-07-08T12:51:43.961" v="4158" actId="20577"/>
          <ac:spMkLst>
            <pc:docMk/>
            <pc:sldMk cId="1197324011" sldId="432"/>
            <ac:spMk id="3" creationId="{59EDB36F-9E48-4F55-AEE7-58C2347DC424}"/>
          </ac:spMkLst>
        </pc:spChg>
      </pc:sldChg>
      <pc:sldChg chg="addSp delSp modSp new mod modClrScheme chgLayout">
        <pc:chgData name="Weifeng Xu" userId="e7aed605-a3dd-4d5a-a692-a87037af107b" providerId="ADAL" clId="{5A16D312-A0F0-4E3A-908C-D639C15D14BF}" dt="2021-07-07T15:01:10.662" v="4121" actId="20577"/>
        <pc:sldMkLst>
          <pc:docMk/>
          <pc:sldMk cId="1526221910" sldId="433"/>
        </pc:sldMkLst>
        <pc:spChg chg="del mod ord">
          <ac:chgData name="Weifeng Xu" userId="e7aed605-a3dd-4d5a-a692-a87037af107b" providerId="ADAL" clId="{5A16D312-A0F0-4E3A-908C-D639C15D14BF}" dt="2021-07-07T14:56:03.992" v="4065" actId="700"/>
          <ac:spMkLst>
            <pc:docMk/>
            <pc:sldMk cId="1526221910" sldId="433"/>
            <ac:spMk id="2" creationId="{77432AD5-50EF-4743-B0AA-4871D1F3EEAC}"/>
          </ac:spMkLst>
        </pc:spChg>
        <pc:spChg chg="del mod ord">
          <ac:chgData name="Weifeng Xu" userId="e7aed605-a3dd-4d5a-a692-a87037af107b" providerId="ADAL" clId="{5A16D312-A0F0-4E3A-908C-D639C15D14BF}" dt="2021-07-07T14:56:03.992" v="4065" actId="700"/>
          <ac:spMkLst>
            <pc:docMk/>
            <pc:sldMk cId="1526221910" sldId="433"/>
            <ac:spMk id="3" creationId="{9F38EF2A-AEFC-48F1-919B-857DCF5F5956}"/>
          </ac:spMkLst>
        </pc:spChg>
        <pc:spChg chg="add mod ord">
          <ac:chgData name="Weifeng Xu" userId="e7aed605-a3dd-4d5a-a692-a87037af107b" providerId="ADAL" clId="{5A16D312-A0F0-4E3A-908C-D639C15D14BF}" dt="2021-07-07T15:01:10.662" v="4121" actId="20577"/>
          <ac:spMkLst>
            <pc:docMk/>
            <pc:sldMk cId="1526221910" sldId="433"/>
            <ac:spMk id="4" creationId="{F65DAEAB-C7D9-42F1-B2BD-D942D312FAE8}"/>
          </ac:spMkLst>
        </pc:spChg>
        <pc:spChg chg="add mod ord">
          <ac:chgData name="Weifeng Xu" userId="e7aed605-a3dd-4d5a-a692-a87037af107b" providerId="ADAL" clId="{5A16D312-A0F0-4E3A-908C-D639C15D14BF}" dt="2021-07-07T14:56:03.992" v="4065" actId="700"/>
          <ac:spMkLst>
            <pc:docMk/>
            <pc:sldMk cId="1526221910" sldId="433"/>
            <ac:spMk id="5" creationId="{4CE0A11B-E129-421D-B79A-BCFB36F5A812}"/>
          </ac:spMkLst>
        </pc:spChg>
        <pc:picChg chg="add del">
          <ac:chgData name="Weifeng Xu" userId="e7aed605-a3dd-4d5a-a692-a87037af107b" providerId="ADAL" clId="{5A16D312-A0F0-4E3A-908C-D639C15D14BF}" dt="2021-07-07T14:56:07.909" v="4067" actId="22"/>
          <ac:picMkLst>
            <pc:docMk/>
            <pc:sldMk cId="1526221910" sldId="433"/>
            <ac:picMk id="7" creationId="{D4B19272-841C-4B1A-9207-4A88988DB226}"/>
          </ac:picMkLst>
        </pc:picChg>
      </pc:sldChg>
      <pc:sldChg chg="modSp new mod">
        <pc:chgData name="Weifeng Xu" userId="e7aed605-a3dd-4d5a-a692-a87037af107b" providerId="ADAL" clId="{5A16D312-A0F0-4E3A-908C-D639C15D14BF}" dt="2021-07-07T15:00:38.431" v="4119" actId="20577"/>
        <pc:sldMkLst>
          <pc:docMk/>
          <pc:sldMk cId="611713567" sldId="434"/>
        </pc:sldMkLst>
        <pc:spChg chg="mod">
          <ac:chgData name="Weifeng Xu" userId="e7aed605-a3dd-4d5a-a692-a87037af107b" providerId="ADAL" clId="{5A16D312-A0F0-4E3A-908C-D639C15D14BF}" dt="2021-07-07T14:58:06.042" v="4078" actId="20577"/>
          <ac:spMkLst>
            <pc:docMk/>
            <pc:sldMk cId="611713567" sldId="434"/>
            <ac:spMk id="2" creationId="{2AE59095-D279-4A4F-9B71-A1288FC40515}"/>
          </ac:spMkLst>
        </pc:spChg>
        <pc:spChg chg="mod">
          <ac:chgData name="Weifeng Xu" userId="e7aed605-a3dd-4d5a-a692-a87037af107b" providerId="ADAL" clId="{5A16D312-A0F0-4E3A-908C-D639C15D14BF}" dt="2021-07-07T15:00:38.431" v="4119" actId="20577"/>
          <ac:spMkLst>
            <pc:docMk/>
            <pc:sldMk cId="611713567" sldId="434"/>
            <ac:spMk id="3" creationId="{2799846A-3D68-4768-B9E9-0E9864C63640}"/>
          </ac:spMkLst>
        </pc:spChg>
      </pc:sldChg>
    </pc:docChg>
  </pc:docChgLst>
  <pc:docChgLst>
    <pc:chgData name="Harleen Kaur" userId="S::id65ns02@ubalt.edu::9f7fc1d6-ab67-473f-ba46-e98f6ce2049b" providerId="AD" clId="Web-{2A5EC553-5D7B-46B6-37E4-70B3F4A411DE}"/>
    <pc:docChg chg="modSld">
      <pc:chgData name="Harleen Kaur" userId="S::id65ns02@ubalt.edu::9f7fc1d6-ab67-473f-ba46-e98f6ce2049b" providerId="AD" clId="Web-{2A5EC553-5D7B-46B6-37E4-70B3F4A411DE}" dt="2021-08-02T18:55:42.530" v="56"/>
      <pc:docMkLst>
        <pc:docMk/>
      </pc:docMkLst>
      <pc:sldChg chg="addSp modSp">
        <pc:chgData name="Harleen Kaur" userId="S::id65ns02@ubalt.edu::9f7fc1d6-ab67-473f-ba46-e98f6ce2049b" providerId="AD" clId="Web-{2A5EC553-5D7B-46B6-37E4-70B3F4A411DE}" dt="2021-08-02T13:04:31.702" v="36" actId="1076"/>
        <pc:sldMkLst>
          <pc:docMk/>
          <pc:sldMk cId="138071100" sldId="453"/>
        </pc:sldMkLst>
        <pc:spChg chg="add mod">
          <ac:chgData name="Harleen Kaur" userId="S::id65ns02@ubalt.edu::9f7fc1d6-ab67-473f-ba46-e98f6ce2049b" providerId="AD" clId="Web-{2A5EC553-5D7B-46B6-37E4-70B3F4A411DE}" dt="2021-08-02T13:04:31.702" v="36" actId="1076"/>
          <ac:spMkLst>
            <pc:docMk/>
            <pc:sldMk cId="138071100" sldId="453"/>
            <ac:spMk id="8" creationId="{515EF6F2-C9F2-44F3-8326-32C417D0BC05}"/>
          </ac:spMkLst>
        </pc:spChg>
        <pc:cxnChg chg="add mod">
          <ac:chgData name="Harleen Kaur" userId="S::id65ns02@ubalt.edu::9f7fc1d6-ab67-473f-ba46-e98f6ce2049b" providerId="AD" clId="Web-{2A5EC553-5D7B-46B6-37E4-70B3F4A411DE}" dt="2021-08-02T13:04:18.092" v="34" actId="14100"/>
          <ac:cxnSpMkLst>
            <pc:docMk/>
            <pc:sldMk cId="138071100" sldId="453"/>
            <ac:cxnSpMk id="7" creationId="{486D47EF-8111-4BF3-AFF8-4D976083676F}"/>
          </ac:cxnSpMkLst>
        </pc:cxnChg>
      </pc:sldChg>
      <pc:sldChg chg="modSp">
        <pc:chgData name="Harleen Kaur" userId="S::id65ns02@ubalt.edu::9f7fc1d6-ab67-473f-ba46-e98f6ce2049b" providerId="AD" clId="Web-{2A5EC553-5D7B-46B6-37E4-70B3F4A411DE}" dt="2021-08-02T18:42:48.315" v="41" actId="20577"/>
        <pc:sldMkLst>
          <pc:docMk/>
          <pc:sldMk cId="3905067354" sldId="477"/>
        </pc:sldMkLst>
        <pc:spChg chg="mod">
          <ac:chgData name="Harleen Kaur" userId="S::id65ns02@ubalt.edu::9f7fc1d6-ab67-473f-ba46-e98f6ce2049b" providerId="AD" clId="Web-{2A5EC553-5D7B-46B6-37E4-70B3F4A411DE}" dt="2021-08-02T12:33:04.392" v="13" actId="20577"/>
          <ac:spMkLst>
            <pc:docMk/>
            <pc:sldMk cId="3905067354" sldId="477"/>
            <ac:spMk id="2" creationId="{40AEDB22-5327-48DD-B912-5B0ECEDA3D70}"/>
          </ac:spMkLst>
        </pc:spChg>
        <pc:spChg chg="mod">
          <ac:chgData name="Harleen Kaur" userId="S::id65ns02@ubalt.edu::9f7fc1d6-ab67-473f-ba46-e98f6ce2049b" providerId="AD" clId="Web-{2A5EC553-5D7B-46B6-37E4-70B3F4A411DE}" dt="2021-08-02T18:42:48.315" v="41" actId="20577"/>
          <ac:spMkLst>
            <pc:docMk/>
            <pc:sldMk cId="3905067354" sldId="477"/>
            <ac:spMk id="3" creationId="{3BC780B0-8F3F-400A-B242-6E566C59C7CA}"/>
          </ac:spMkLst>
        </pc:spChg>
      </pc:sldChg>
      <pc:sldChg chg="modSp">
        <pc:chgData name="Harleen Kaur" userId="S::id65ns02@ubalt.edu::9f7fc1d6-ab67-473f-ba46-e98f6ce2049b" providerId="AD" clId="Web-{2A5EC553-5D7B-46B6-37E4-70B3F4A411DE}" dt="2021-08-02T12:33:56.128" v="15" actId="20577"/>
        <pc:sldMkLst>
          <pc:docMk/>
          <pc:sldMk cId="3111778466" sldId="482"/>
        </pc:sldMkLst>
        <pc:spChg chg="mod">
          <ac:chgData name="Harleen Kaur" userId="S::id65ns02@ubalt.edu::9f7fc1d6-ab67-473f-ba46-e98f6ce2049b" providerId="AD" clId="Web-{2A5EC553-5D7B-46B6-37E4-70B3F4A411DE}" dt="2021-08-02T12:33:56.128" v="15" actId="20577"/>
          <ac:spMkLst>
            <pc:docMk/>
            <pc:sldMk cId="3111778466" sldId="482"/>
            <ac:spMk id="2" creationId="{26ACEF5F-FF3B-4C04-9AFC-4A6FFAB99623}"/>
          </ac:spMkLst>
        </pc:spChg>
      </pc:sldChg>
      <pc:sldChg chg="modSp">
        <pc:chgData name="Harleen Kaur" userId="S::id65ns02@ubalt.edu::9f7fc1d6-ab67-473f-ba46-e98f6ce2049b" providerId="AD" clId="Web-{2A5EC553-5D7B-46B6-37E4-70B3F4A411DE}" dt="2021-08-02T12:51:29.818" v="29" actId="20577"/>
        <pc:sldMkLst>
          <pc:docMk/>
          <pc:sldMk cId="111182765" sldId="483"/>
        </pc:sldMkLst>
        <pc:spChg chg="mod">
          <ac:chgData name="Harleen Kaur" userId="S::id65ns02@ubalt.edu::9f7fc1d6-ab67-473f-ba46-e98f6ce2049b" providerId="AD" clId="Web-{2A5EC553-5D7B-46B6-37E4-70B3F4A411DE}" dt="2021-08-02T12:51:29.818" v="29" actId="20577"/>
          <ac:spMkLst>
            <pc:docMk/>
            <pc:sldMk cId="111182765" sldId="483"/>
            <ac:spMk id="3" creationId="{0C579288-793E-4C4B-977D-7D79A041823A}"/>
          </ac:spMkLst>
        </pc:spChg>
      </pc:sldChg>
      <pc:sldChg chg="modNotes">
        <pc:chgData name="Harleen Kaur" userId="S::id65ns02@ubalt.edu::9f7fc1d6-ab67-473f-ba46-e98f6ce2049b" providerId="AD" clId="Web-{2A5EC553-5D7B-46B6-37E4-70B3F4A411DE}" dt="2021-08-02T18:55:42.530" v="56"/>
        <pc:sldMkLst>
          <pc:docMk/>
          <pc:sldMk cId="1962938929" sldId="485"/>
        </pc:sldMkLst>
      </pc:sldChg>
      <pc:sldChg chg="modSp">
        <pc:chgData name="Harleen Kaur" userId="S::id65ns02@ubalt.edu::9f7fc1d6-ab67-473f-ba46-e98f6ce2049b" providerId="AD" clId="Web-{2A5EC553-5D7B-46B6-37E4-70B3F4A411DE}" dt="2021-08-02T18:43:09.660" v="53" actId="20577"/>
        <pc:sldMkLst>
          <pc:docMk/>
          <pc:sldMk cId="66603034" sldId="486"/>
        </pc:sldMkLst>
        <pc:spChg chg="mod">
          <ac:chgData name="Harleen Kaur" userId="S::id65ns02@ubalt.edu::9f7fc1d6-ab67-473f-ba46-e98f6ce2049b" providerId="AD" clId="Web-{2A5EC553-5D7B-46B6-37E4-70B3F4A411DE}" dt="2021-08-02T18:43:09.660" v="53" actId="20577"/>
          <ac:spMkLst>
            <pc:docMk/>
            <pc:sldMk cId="66603034" sldId="486"/>
            <ac:spMk id="3" creationId="{77AA526D-CA9E-43DD-AB40-93809BB9862C}"/>
          </ac:spMkLst>
        </pc:spChg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  <pc:spChg chg="mod">
          <ac:chgData name="Weifeng Xu" userId="e7aed605-a3dd-4d5a-a692-a87037af107b" providerId="ADAL" clId="{4DC338DC-19C7-41EB-B9B2-C1FF8A2AEED8}" dt="2021-03-12T14:19:00.952" v="78" actId="20577"/>
          <ac:spMkLst>
            <pc:docMk/>
            <pc:sldMk cId="53763807" sldId="304"/>
            <ac:spMk id="3" creationId="{A3F11A12-9485-4153-BFC0-B274B7516E20}"/>
          </ac:spMkLst>
        </pc:spChg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  <pc:spChg chg="mod ord">
          <ac:chgData name="Weifeng Xu" userId="e7aed605-a3dd-4d5a-a692-a87037af107b" providerId="ADAL" clId="{4DC338DC-19C7-41EB-B9B2-C1FF8A2AEED8}" dt="2021-03-06T15:08:54.186" v="34" actId="700"/>
          <ac:spMkLst>
            <pc:docMk/>
            <pc:sldMk cId="3192494774" sldId="330"/>
            <ac:spMk id="2" creationId="{AC8A2AAE-B936-47A0-A415-84BC7B4B21D5}"/>
          </ac:spMkLst>
        </pc:spChg>
        <pc:spChg chg="add mod ord">
          <ac:chgData name="Weifeng Xu" userId="e7aed605-a3dd-4d5a-a692-a87037af107b" providerId="ADAL" clId="{4DC338DC-19C7-41EB-B9B2-C1FF8A2AEED8}" dt="2021-03-06T15:09:10.749" v="39" actId="20577"/>
          <ac:spMkLst>
            <pc:docMk/>
            <pc:sldMk cId="3192494774" sldId="330"/>
            <ac:spMk id="3" creationId="{4929837B-3CC1-4F40-BFDA-890D8F6D680B}"/>
          </ac:spMkLst>
        </pc:spChg>
        <pc:picChg chg="add mod">
          <ac:chgData name="Weifeng Xu" userId="e7aed605-a3dd-4d5a-a692-a87037af107b" providerId="ADAL" clId="{4DC338DC-19C7-41EB-B9B2-C1FF8A2AEED8}" dt="2021-03-06T15:10:21.179" v="42" actId="1076"/>
          <ac:picMkLst>
            <pc:docMk/>
            <pc:sldMk cId="3192494774" sldId="330"/>
            <ac:picMk id="5" creationId="{267DA920-D0F2-47B7-AFD4-CAE821D9847B}"/>
          </ac:picMkLst>
        </pc:picChg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2" creationId="{DDF12DEC-EBF8-435B-8A51-33BCA54A1D7C}"/>
          </ac:spMkLst>
        </pc:spChg>
        <pc:spChg chg="del">
          <ac:chgData name="Weifeng Xu" userId="e7aed605-a3dd-4d5a-a692-a87037af107b" providerId="ADAL" clId="{4DC338DC-19C7-41EB-B9B2-C1FF8A2AEED8}" dt="2021-03-06T15:11:29.960" v="46" actId="700"/>
          <ac:spMkLst>
            <pc:docMk/>
            <pc:sldMk cId="2786836983" sldId="331"/>
            <ac:spMk id="3" creationId="{249FFDE6-B4DA-4000-8FA7-FDF91E4128C6}"/>
          </ac:spMkLst>
        </pc:spChg>
        <pc:spChg chg="add del">
          <ac:chgData name="Weifeng Xu" userId="e7aed605-a3dd-4d5a-a692-a87037af107b" providerId="ADAL" clId="{4DC338DC-19C7-41EB-B9B2-C1FF8A2AEED8}" dt="2021-03-06T15:11:40.570" v="48"/>
          <ac:spMkLst>
            <pc:docMk/>
            <pc:sldMk cId="2786836983" sldId="331"/>
            <ac:spMk id="4" creationId="{E2DA0318-7086-4C48-B826-859F0A8A2849}"/>
          </ac:spMkLst>
        </pc:spChg>
        <pc:spChg chg="add mod">
          <ac:chgData name="Weifeng Xu" userId="e7aed605-a3dd-4d5a-a692-a87037af107b" providerId="ADAL" clId="{4DC338DC-19C7-41EB-B9B2-C1FF8A2AEED8}" dt="2021-03-06T15:12:01.937" v="51" actId="6549"/>
          <ac:spMkLst>
            <pc:docMk/>
            <pc:sldMk cId="2786836983" sldId="331"/>
            <ac:spMk id="5" creationId="{238B2818-0C2A-4945-8FA7-025F23B99D45}"/>
          </ac:spMkLst>
        </pc:spChg>
        <pc:spChg chg="add mod">
          <ac:chgData name="Weifeng Xu" userId="e7aed605-a3dd-4d5a-a692-a87037af107b" providerId="ADAL" clId="{4DC338DC-19C7-41EB-B9B2-C1FF8A2AEED8}" dt="2021-03-06T15:12:25.879" v="57" actId="1076"/>
          <ac:spMkLst>
            <pc:docMk/>
            <pc:sldMk cId="2786836983" sldId="331"/>
            <ac:spMk id="7" creationId="{D2EC9C14-40A0-47ED-866E-3120E1FFB527}"/>
          </ac:spMkLst>
        </pc:spChg>
        <pc:spChg chg="add mod">
          <ac:chgData name="Weifeng Xu" userId="e7aed605-a3dd-4d5a-a692-a87037af107b" providerId="ADAL" clId="{4DC338DC-19C7-41EB-B9B2-C1FF8A2AEED8}" dt="2021-03-06T15:22:30.844" v="66" actId="20577"/>
          <ac:spMkLst>
            <pc:docMk/>
            <pc:sldMk cId="2786836983" sldId="331"/>
            <ac:spMk id="9" creationId="{0FAC32FE-7A05-44A4-BE9F-03BCE7E7029A}"/>
          </ac:spMkLst>
        </pc:spChg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  <pc:spChg chg="add mod">
          <ac:chgData name="Weifeng Xu" userId="e7aed605-a3dd-4d5a-a692-a87037af107b" providerId="ADAL" clId="{4DC338DC-19C7-41EB-B9B2-C1FF8A2AEED8}" dt="2021-03-06T15:24:59.767" v="75" actId="14100"/>
          <ac:spMkLst>
            <pc:docMk/>
            <pc:sldMk cId="3230497500" sldId="333"/>
            <ac:spMk id="2" creationId="{9E88BBDB-151B-473C-98C4-05BAB679CCAC}"/>
          </ac:spMkLst>
        </pc:spChg>
      </pc:sldChg>
    </pc:docChg>
  </pc:docChgLst>
  <pc:docChgLst>
    <pc:chgData name="Harleen Kaur" userId="S::id65ns02@ubalt.edu::9f7fc1d6-ab67-473f-ba46-e98f6ce2049b" providerId="AD" clId="Web-{3B3212C0-814C-649D-A11D-1BB4FE766988}"/>
    <pc:docChg chg="addSld delSld modSld sldOrd">
      <pc:chgData name="Harleen Kaur" userId="S::id65ns02@ubalt.edu::9f7fc1d6-ab67-473f-ba46-e98f6ce2049b" providerId="AD" clId="Web-{3B3212C0-814C-649D-A11D-1BB4FE766988}" dt="2021-07-14T16:55:51.164" v="933" actId="14100"/>
      <pc:docMkLst>
        <pc:docMk/>
      </pc:docMkLst>
      <pc:sldChg chg="addSp modSp">
        <pc:chgData name="Harleen Kaur" userId="S::id65ns02@ubalt.edu::9f7fc1d6-ab67-473f-ba46-e98f6ce2049b" providerId="AD" clId="Web-{3B3212C0-814C-649D-A11D-1BB4FE766988}" dt="2021-07-13T18:56:34.770" v="509" actId="20577"/>
        <pc:sldMkLst>
          <pc:docMk/>
          <pc:sldMk cId="2072083871" sldId="402"/>
        </pc:sldMkLst>
        <pc:spChg chg="add mod">
          <ac:chgData name="Harleen Kaur" userId="S::id65ns02@ubalt.edu::9f7fc1d6-ab67-473f-ba46-e98f6ce2049b" providerId="AD" clId="Web-{3B3212C0-814C-649D-A11D-1BB4FE766988}" dt="2021-07-13T18:56:34.770" v="509" actId="20577"/>
          <ac:spMkLst>
            <pc:docMk/>
            <pc:sldMk cId="2072083871" sldId="402"/>
            <ac:spMk id="3" creationId="{2F2E690B-4F2E-48F4-8F10-421AAEFD94B1}"/>
          </ac:spMkLst>
        </pc:spChg>
      </pc:sldChg>
      <pc:sldChg chg="del">
        <pc:chgData name="Harleen Kaur" userId="S::id65ns02@ubalt.edu::9f7fc1d6-ab67-473f-ba46-e98f6ce2049b" providerId="AD" clId="Web-{3B3212C0-814C-649D-A11D-1BB4FE766988}" dt="2021-07-13T19:24:34.380" v="559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3B3212C0-814C-649D-A11D-1BB4FE766988}" dt="2021-07-13T19:24:55.991" v="562" actId="20577"/>
        <pc:sldMkLst>
          <pc:docMk/>
          <pc:sldMk cId="1982119232" sldId="405"/>
        </pc:sldMkLst>
        <pc:spChg chg="mod">
          <ac:chgData name="Harleen Kaur" userId="S::id65ns02@ubalt.edu::9f7fc1d6-ab67-473f-ba46-e98f6ce2049b" providerId="AD" clId="Web-{3B3212C0-814C-649D-A11D-1BB4FE766988}" dt="2021-07-13T19:24:55.991" v="562" actId="20577"/>
          <ac:spMkLst>
            <pc:docMk/>
            <pc:sldMk cId="1982119232" sldId="405"/>
            <ac:spMk id="3" creationId="{DFBE7E92-95F3-4D64-92C8-210188CB7818}"/>
          </ac:spMkLst>
        </pc:spChg>
      </pc:sldChg>
      <pc:sldChg chg="del">
        <pc:chgData name="Harleen Kaur" userId="S::id65ns02@ubalt.edu::9f7fc1d6-ab67-473f-ba46-e98f6ce2049b" providerId="AD" clId="Web-{3B3212C0-814C-649D-A11D-1BB4FE766988}" dt="2021-07-13T19:24:36.271" v="560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3B3212C0-814C-649D-A11D-1BB4FE766988}" dt="2021-07-13T19:42:51.214" v="922" actId="20577"/>
        <pc:sldMkLst>
          <pc:docMk/>
          <pc:sldMk cId="1197324011" sldId="432"/>
        </pc:sldMkLst>
        <pc:spChg chg="mod">
          <ac:chgData name="Harleen Kaur" userId="S::id65ns02@ubalt.edu::9f7fc1d6-ab67-473f-ba46-e98f6ce2049b" providerId="AD" clId="Web-{3B3212C0-814C-649D-A11D-1BB4FE766988}" dt="2021-07-13T19:42:51.214" v="922" actId="20577"/>
          <ac:spMkLst>
            <pc:docMk/>
            <pc:sldMk cId="1197324011" sldId="432"/>
            <ac:spMk id="3" creationId="{59EDB36F-9E48-4F55-AEE7-58C2347DC424}"/>
          </ac:spMkLst>
        </pc:spChg>
      </pc:sldChg>
      <pc:sldChg chg="addSp modSp">
        <pc:chgData name="Harleen Kaur" userId="S::id65ns02@ubalt.edu::9f7fc1d6-ab67-473f-ba46-e98f6ce2049b" providerId="AD" clId="Web-{3B3212C0-814C-649D-A11D-1BB4FE766988}" dt="2021-07-14T16:55:51.164" v="933" actId="14100"/>
        <pc:sldMkLst>
          <pc:docMk/>
          <pc:sldMk cId="2780548155" sldId="436"/>
        </pc:sldMkLst>
        <pc:spChg chg="add mod">
          <ac:chgData name="Harleen Kaur" userId="S::id65ns02@ubalt.edu::9f7fc1d6-ab67-473f-ba46-e98f6ce2049b" providerId="AD" clId="Web-{3B3212C0-814C-649D-A11D-1BB4FE766988}" dt="2021-07-14T16:55:51.164" v="933" actId="14100"/>
          <ac:spMkLst>
            <pc:docMk/>
            <pc:sldMk cId="2780548155" sldId="436"/>
            <ac:spMk id="7" creationId="{4E73BF34-3D5E-4757-A44B-4791FFCD6211}"/>
          </ac:spMkLst>
        </pc:spChg>
        <pc:picChg chg="mod">
          <ac:chgData name="Harleen Kaur" userId="S::id65ns02@ubalt.edu::9f7fc1d6-ab67-473f-ba46-e98f6ce2049b" providerId="AD" clId="Web-{3B3212C0-814C-649D-A11D-1BB4FE766988}" dt="2021-07-14T16:55:29.304" v="930" actId="1076"/>
          <ac:picMkLst>
            <pc:docMk/>
            <pc:sldMk cId="2780548155" sldId="436"/>
            <ac:picMk id="4" creationId="{407BFC37-0D15-4B92-ABEC-77E28E4725A2}"/>
          </ac:picMkLst>
        </pc:picChg>
      </pc:sldChg>
      <pc:sldChg chg="modSp">
        <pc:chgData name="Harleen Kaur" userId="S::id65ns02@ubalt.edu::9f7fc1d6-ab67-473f-ba46-e98f6ce2049b" providerId="AD" clId="Web-{3B3212C0-814C-649D-A11D-1BB4FE766988}" dt="2021-07-13T17:58:49.460" v="367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3B3212C0-814C-649D-A11D-1BB4FE766988}" dt="2021-07-13T17:58:49.460" v="367" actId="20577"/>
          <ac:spMkLst>
            <pc:docMk/>
            <pc:sldMk cId="2869426348" sldId="438"/>
            <ac:spMk id="2" creationId="{95543706-FAE3-45E9-9E08-E5BAB7E00693}"/>
          </ac:spMkLst>
        </pc:spChg>
      </pc:sldChg>
      <pc:sldChg chg="modSp">
        <pc:chgData name="Harleen Kaur" userId="S::id65ns02@ubalt.edu::9f7fc1d6-ab67-473f-ba46-e98f6ce2049b" providerId="AD" clId="Web-{3B3212C0-814C-649D-A11D-1BB4FE766988}" dt="2021-07-13T19:19:23.475" v="556" actId="20577"/>
        <pc:sldMkLst>
          <pc:docMk/>
          <pc:sldMk cId="2156609810" sldId="439"/>
        </pc:sldMkLst>
        <pc:spChg chg="mod">
          <ac:chgData name="Harleen Kaur" userId="S::id65ns02@ubalt.edu::9f7fc1d6-ab67-473f-ba46-e98f6ce2049b" providerId="AD" clId="Web-{3B3212C0-814C-649D-A11D-1BB4FE766988}" dt="2021-07-13T19:19:23.475" v="556" actId="20577"/>
          <ac:spMkLst>
            <pc:docMk/>
            <pc:sldMk cId="2156609810" sldId="439"/>
            <ac:spMk id="3" creationId="{8388C586-EDD4-45AF-A56D-59BC7EF63F26}"/>
          </ac:spMkLst>
        </pc:spChg>
      </pc:sldChg>
      <pc:sldChg chg="modSp">
        <pc:chgData name="Harleen Kaur" userId="S::id65ns02@ubalt.edu::9f7fc1d6-ab67-473f-ba46-e98f6ce2049b" providerId="AD" clId="Web-{3B3212C0-814C-649D-A11D-1BB4FE766988}" dt="2021-07-13T17:59:16.055" v="372" actId="20577"/>
        <pc:sldMkLst>
          <pc:docMk/>
          <pc:sldMk cId="3370452083" sldId="440"/>
        </pc:sldMkLst>
        <pc:spChg chg="mod">
          <ac:chgData name="Harleen Kaur" userId="S::id65ns02@ubalt.edu::9f7fc1d6-ab67-473f-ba46-e98f6ce2049b" providerId="AD" clId="Web-{3B3212C0-814C-649D-A11D-1BB4FE766988}" dt="2021-07-13T17:59:16.055" v="372" actId="20577"/>
          <ac:spMkLst>
            <pc:docMk/>
            <pc:sldMk cId="3370452083" sldId="440"/>
            <ac:spMk id="2" creationId="{7809CFBC-9B35-44FD-911D-3E7F8CC39DC8}"/>
          </ac:spMkLst>
        </pc:spChg>
        <pc:spChg chg="mod">
          <ac:chgData name="Harleen Kaur" userId="S::id65ns02@ubalt.edu::9f7fc1d6-ab67-473f-ba46-e98f6ce2049b" providerId="AD" clId="Web-{3B3212C0-814C-649D-A11D-1BB4FE766988}" dt="2021-07-13T17:55:36.435" v="228" actId="20577"/>
          <ac:spMkLst>
            <pc:docMk/>
            <pc:sldMk cId="3370452083" sldId="440"/>
            <ac:spMk id="3" creationId="{86A629CC-6604-4A78-9365-1AEA579373A3}"/>
          </ac:spMkLst>
        </pc:spChg>
      </pc:sldChg>
      <pc:sldChg chg="new del">
        <pc:chgData name="Harleen Kaur" userId="S::id65ns02@ubalt.edu::9f7fc1d6-ab67-473f-ba46-e98f6ce2049b" providerId="AD" clId="Web-{3B3212C0-814C-649D-A11D-1BB4FE766988}" dt="2021-07-13T17:42:12.472" v="1"/>
        <pc:sldMkLst>
          <pc:docMk/>
          <pc:sldMk cId="755205111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7:48:02.661" v="92" actId="20577"/>
        <pc:sldMkLst>
          <pc:docMk/>
          <pc:sldMk cId="2956052182" sldId="444"/>
        </pc:sldMkLst>
        <pc:spChg chg="mod">
          <ac:chgData name="Harleen Kaur" userId="S::id65ns02@ubalt.edu::9f7fc1d6-ab67-473f-ba46-e98f6ce2049b" providerId="AD" clId="Web-{3B3212C0-814C-649D-A11D-1BB4FE766988}" dt="2021-07-13T17:43:05.115" v="6" actId="20577"/>
          <ac:spMkLst>
            <pc:docMk/>
            <pc:sldMk cId="2956052182" sldId="444"/>
            <ac:spMk id="2" creationId="{B59E631A-CB76-4971-B85B-90F5E4D3D2DF}"/>
          </ac:spMkLst>
        </pc:spChg>
        <pc:spChg chg="mod">
          <ac:chgData name="Harleen Kaur" userId="S::id65ns02@ubalt.edu::9f7fc1d6-ab67-473f-ba46-e98f6ce2049b" providerId="AD" clId="Web-{3B3212C0-814C-649D-A11D-1BB4FE766988}" dt="2021-07-13T17:48:02.661" v="92" actId="20577"/>
          <ac:spMkLst>
            <pc:docMk/>
            <pc:sldMk cId="2956052182" sldId="444"/>
            <ac:spMk id="3" creationId="{D6CC2275-7A82-4386-AD33-7EDE5F3B738F}"/>
          </ac:spMkLst>
        </pc:spChg>
      </pc:sldChg>
      <pc:sldChg chg="modSp new">
        <pc:chgData name="Harleen Kaur" userId="S::id65ns02@ubalt.edu::9f7fc1d6-ab67-473f-ba46-e98f6ce2049b" providerId="AD" clId="Web-{3B3212C0-814C-649D-A11D-1BB4FE766988}" dt="2021-07-13T19:23:11.439" v="558" actId="20577"/>
        <pc:sldMkLst>
          <pc:docMk/>
          <pc:sldMk cId="3097308220" sldId="445"/>
        </pc:sldMkLst>
        <pc:spChg chg="mod">
          <ac:chgData name="Harleen Kaur" userId="S::id65ns02@ubalt.edu::9f7fc1d6-ab67-473f-ba46-e98f6ce2049b" providerId="AD" clId="Web-{3B3212C0-814C-649D-A11D-1BB4FE766988}" dt="2021-07-13T17:59:08.570" v="369" actId="20577"/>
          <ac:spMkLst>
            <pc:docMk/>
            <pc:sldMk cId="3097308220" sldId="445"/>
            <ac:spMk id="2" creationId="{9CEE4D13-A7F5-4D3E-8331-39B13165DF2F}"/>
          </ac:spMkLst>
        </pc:spChg>
        <pc:spChg chg="mod">
          <ac:chgData name="Harleen Kaur" userId="S::id65ns02@ubalt.edu::9f7fc1d6-ab67-473f-ba46-e98f6ce2049b" providerId="AD" clId="Web-{3B3212C0-814C-649D-A11D-1BB4FE766988}" dt="2021-07-13T19:23:11.439" v="558" actId="20577"/>
          <ac:spMkLst>
            <pc:docMk/>
            <pc:sldMk cId="3097308220" sldId="445"/>
            <ac:spMk id="3" creationId="{E560C7B3-4006-4480-96E8-457EF5ED416D}"/>
          </ac:spMkLst>
        </pc:spChg>
      </pc:sldChg>
      <pc:sldChg chg="modSp new">
        <pc:chgData name="Harleen Kaur" userId="S::id65ns02@ubalt.edu::9f7fc1d6-ab67-473f-ba46-e98f6ce2049b" providerId="AD" clId="Web-{3B3212C0-814C-649D-A11D-1BB4FE766988}" dt="2021-07-13T18:16:49.609" v="427" actId="20577"/>
        <pc:sldMkLst>
          <pc:docMk/>
          <pc:sldMk cId="3496283479" sldId="446"/>
        </pc:sldMkLst>
        <pc:spChg chg="mod">
          <ac:chgData name="Harleen Kaur" userId="S::id65ns02@ubalt.edu::9f7fc1d6-ab67-473f-ba46-e98f6ce2049b" providerId="AD" clId="Web-{3B3212C0-814C-649D-A11D-1BB4FE766988}" dt="2021-07-13T17:59:33.853" v="381" actId="20577"/>
          <ac:spMkLst>
            <pc:docMk/>
            <pc:sldMk cId="3496283479" sldId="446"/>
            <ac:spMk id="2" creationId="{7A12A102-42A0-4DD6-94F1-4E987DB23C30}"/>
          </ac:spMkLst>
        </pc:spChg>
        <pc:spChg chg="mod">
          <ac:chgData name="Harleen Kaur" userId="S::id65ns02@ubalt.edu::9f7fc1d6-ab67-473f-ba46-e98f6ce2049b" providerId="AD" clId="Web-{3B3212C0-814C-649D-A11D-1BB4FE766988}" dt="2021-07-13T18:16:49.609" v="427" actId="20577"/>
          <ac:spMkLst>
            <pc:docMk/>
            <pc:sldMk cId="3496283479" sldId="446"/>
            <ac:spMk id="3" creationId="{1742428D-8C1A-4CC0-8997-956D8EDB4B84}"/>
          </ac:spMkLst>
        </pc:spChg>
      </pc:sldChg>
      <pc:sldChg chg="addSp delSp modSp new ord">
        <pc:chgData name="Harleen Kaur" userId="S::id65ns02@ubalt.edu::9f7fc1d6-ab67-473f-ba46-e98f6ce2049b" providerId="AD" clId="Web-{3B3212C0-814C-649D-A11D-1BB4FE766988}" dt="2021-07-13T18:54:49.655" v="457" actId="14100"/>
        <pc:sldMkLst>
          <pc:docMk/>
          <pc:sldMk cId="2270913000" sldId="447"/>
        </pc:sldMkLst>
        <pc:spChg chg="mod">
          <ac:chgData name="Harleen Kaur" userId="S::id65ns02@ubalt.edu::9f7fc1d6-ab67-473f-ba46-e98f6ce2049b" providerId="AD" clId="Web-{3B3212C0-814C-649D-A11D-1BB4FE766988}" dt="2021-07-13T18:54:34.139" v="453" actId="20577"/>
          <ac:spMkLst>
            <pc:docMk/>
            <pc:sldMk cId="2270913000" sldId="447"/>
            <ac:spMk id="2" creationId="{5D236E3B-B7F9-460E-93D3-F58A5D133C34}"/>
          </ac:spMkLst>
        </pc:spChg>
        <pc:spChg chg="del">
          <ac:chgData name="Harleen Kaur" userId="S::id65ns02@ubalt.edu::9f7fc1d6-ab67-473f-ba46-e98f6ce2049b" providerId="AD" clId="Web-{3B3212C0-814C-649D-A11D-1BB4FE766988}" dt="2021-07-13T18:54:42.889" v="454"/>
          <ac:spMkLst>
            <pc:docMk/>
            <pc:sldMk cId="2270913000" sldId="447"/>
            <ac:spMk id="3" creationId="{716B545B-E32E-4C7C-875F-AAD35703AB18}"/>
          </ac:spMkLst>
        </pc:spChg>
        <pc:picChg chg="add mod">
          <ac:chgData name="Harleen Kaur" userId="S::id65ns02@ubalt.edu::9f7fc1d6-ab67-473f-ba46-e98f6ce2049b" providerId="AD" clId="Web-{3B3212C0-814C-649D-A11D-1BB4FE766988}" dt="2021-07-13T18:54:49.655" v="457" actId="14100"/>
          <ac:picMkLst>
            <pc:docMk/>
            <pc:sldMk cId="2270913000" sldId="447"/>
            <ac:picMk id="4" creationId="{E9CF3602-55CA-4E69-A3E8-5C3C7C1D8EB1}"/>
          </ac:picMkLst>
        </pc:picChg>
      </pc:sldChg>
      <pc:sldChg chg="modSp new">
        <pc:chgData name="Harleen Kaur" userId="S::id65ns02@ubalt.edu::9f7fc1d6-ab67-473f-ba46-e98f6ce2049b" providerId="AD" clId="Web-{3B3212C0-814C-649D-A11D-1BB4FE766988}" dt="2021-07-13T19:35:47.303" v="847" actId="20577"/>
        <pc:sldMkLst>
          <pc:docMk/>
          <pc:sldMk cId="2349952390" sldId="448"/>
        </pc:sldMkLst>
        <pc:spChg chg="mod">
          <ac:chgData name="Harleen Kaur" userId="S::id65ns02@ubalt.edu::9f7fc1d6-ab67-473f-ba46-e98f6ce2049b" providerId="AD" clId="Web-{3B3212C0-814C-649D-A11D-1BB4FE766988}" dt="2021-07-13T19:26:29.652" v="577" actId="20577"/>
          <ac:spMkLst>
            <pc:docMk/>
            <pc:sldMk cId="2349952390" sldId="448"/>
            <ac:spMk id="2" creationId="{CF34116F-509B-4B9B-9679-ECC66D038AA9}"/>
          </ac:spMkLst>
        </pc:spChg>
        <pc:spChg chg="mod">
          <ac:chgData name="Harleen Kaur" userId="S::id65ns02@ubalt.edu::9f7fc1d6-ab67-473f-ba46-e98f6ce2049b" providerId="AD" clId="Web-{3B3212C0-814C-649D-A11D-1BB4FE766988}" dt="2021-07-13T19:35:47.303" v="847" actId="20577"/>
          <ac:spMkLst>
            <pc:docMk/>
            <pc:sldMk cId="2349952390" sldId="448"/>
            <ac:spMk id="3" creationId="{C05CC460-5102-4C30-BFDF-57CA52235995}"/>
          </ac:spMkLst>
        </pc:spChg>
      </pc:sldChg>
      <pc:sldChg chg="modSp new">
        <pc:chgData name="Harleen Kaur" userId="S::id65ns02@ubalt.edu::9f7fc1d6-ab67-473f-ba46-e98f6ce2049b" providerId="AD" clId="Web-{3B3212C0-814C-649D-A11D-1BB4FE766988}" dt="2021-07-13T19:36:57.962" v="897" actId="20577"/>
        <pc:sldMkLst>
          <pc:docMk/>
          <pc:sldMk cId="2217854660" sldId="449"/>
        </pc:sldMkLst>
        <pc:spChg chg="mod">
          <ac:chgData name="Harleen Kaur" userId="S::id65ns02@ubalt.edu::9f7fc1d6-ab67-473f-ba46-e98f6ce2049b" providerId="AD" clId="Web-{3B3212C0-814C-649D-A11D-1BB4FE766988}" dt="2021-07-13T19:31:43.588" v="765" actId="20577"/>
          <ac:spMkLst>
            <pc:docMk/>
            <pc:sldMk cId="2217854660" sldId="449"/>
            <ac:spMk id="2" creationId="{096E0F7A-5AAA-4C3C-A435-A7F65049BF77}"/>
          </ac:spMkLst>
        </pc:spChg>
        <pc:spChg chg="mod">
          <ac:chgData name="Harleen Kaur" userId="S::id65ns02@ubalt.edu::9f7fc1d6-ab67-473f-ba46-e98f6ce2049b" providerId="AD" clId="Web-{3B3212C0-814C-649D-A11D-1BB4FE766988}" dt="2021-07-13T19:36:57.962" v="897" actId="20577"/>
          <ac:spMkLst>
            <pc:docMk/>
            <pc:sldMk cId="2217854660" sldId="449"/>
            <ac:spMk id="3" creationId="{99A4222C-CA99-4241-B8E3-51BFA8FCE43A}"/>
          </ac:spMkLst>
        </pc:spChg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  <pc:spChg chg="mod">
          <ac:chgData name="Weifeng Xu" userId="e7aed605-a3dd-4d5a-a692-a87037af107b" providerId="ADAL" clId="{AA256C9C-DD0A-4A24-AECC-DADA2E819996}" dt="2021-02-26T14:49:19.205" v="50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AA256C9C-DD0A-4A24-AECC-DADA2E819996}" dt="2021-02-26T14:49:07.207" v="29"/>
          <ac:spMkLst>
            <pc:docMk/>
            <pc:sldMk cId="1323245308" sldId="256"/>
            <ac:spMk id="3" creationId="{58CD3106-2EE0-40F4-8C0B-042135FF9FB4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  <pc:spChg chg="del mod ord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2" creationId="{8BD32ECD-4EA1-42EB-96ED-C00EB9B7E5E6}"/>
          </ac:spMkLst>
        </pc:spChg>
        <pc:spChg chg="del">
          <ac:chgData name="Weifeng Xu" userId="e7aed605-a3dd-4d5a-a692-a87037af107b" providerId="ADAL" clId="{AA256C9C-DD0A-4A24-AECC-DADA2E819996}" dt="2021-02-26T14:52:52.958" v="54" actId="700"/>
          <ac:spMkLst>
            <pc:docMk/>
            <pc:sldMk cId="594714798" sldId="257"/>
            <ac:spMk id="3" creationId="{9E0BECA7-A1FC-4C8B-8045-BB1368B83F21}"/>
          </ac:spMkLst>
        </pc:spChg>
        <pc:spChg chg="add mod ord">
          <ac:chgData name="Weifeng Xu" userId="e7aed605-a3dd-4d5a-a692-a87037af107b" providerId="ADAL" clId="{AA256C9C-DD0A-4A24-AECC-DADA2E819996}" dt="2021-02-26T15:54:32.508" v="189" actId="20577"/>
          <ac:spMkLst>
            <pc:docMk/>
            <pc:sldMk cId="594714798" sldId="257"/>
            <ac:spMk id="4" creationId="{45F893CA-9E41-47A2-91B2-32B4A150EA35}"/>
          </ac:spMkLst>
        </pc:spChg>
        <pc:spChg chg="add del mod">
          <ac:chgData name="Weifeng Xu" userId="e7aed605-a3dd-4d5a-a692-a87037af107b" providerId="ADAL" clId="{AA256C9C-DD0A-4A24-AECC-DADA2E819996}" dt="2021-02-26T15:37:00.112" v="104" actId="21"/>
          <ac:spMkLst>
            <pc:docMk/>
            <pc:sldMk cId="594714798" sldId="257"/>
            <ac:spMk id="6" creationId="{AA280DCE-3C7B-4F83-9E1B-FF3D901AA4CD}"/>
          </ac:spMkLst>
        </pc:spChg>
        <pc:spChg chg="add mod">
          <ac:chgData name="Weifeng Xu" userId="e7aed605-a3dd-4d5a-a692-a87037af107b" providerId="ADAL" clId="{AA256C9C-DD0A-4A24-AECC-DADA2E819996}" dt="2021-02-26T22:11:14.469" v="900" actId="33524"/>
          <ac:spMkLst>
            <pc:docMk/>
            <pc:sldMk cId="594714798" sldId="257"/>
            <ac:spMk id="10" creationId="{6D9BDB3E-1D76-4802-A95A-FCFB0DE09AD6}"/>
          </ac:spMkLst>
        </pc:spChg>
        <pc:picChg chg="add mod">
          <ac:chgData name="Weifeng Xu" userId="e7aed605-a3dd-4d5a-a692-a87037af107b" providerId="ADAL" clId="{AA256C9C-DD0A-4A24-AECC-DADA2E819996}" dt="2021-02-26T22:11:10.689" v="899" actId="1076"/>
          <ac:picMkLst>
            <pc:docMk/>
            <pc:sldMk cId="594714798" sldId="257"/>
            <ac:picMk id="8" creationId="{B15C4267-F203-4411-9D74-F327479386F5}"/>
          </ac:picMkLst>
        </pc:picChg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  <pc:spChg chg="mod">
          <ac:chgData name="Weifeng Xu" userId="e7aed605-a3dd-4d5a-a692-a87037af107b" providerId="ADAL" clId="{AA256C9C-DD0A-4A24-AECC-DADA2E819996}" dt="2021-02-26T15:37:51.577" v="140" actId="313"/>
          <ac:spMkLst>
            <pc:docMk/>
            <pc:sldMk cId="824954207" sldId="258"/>
            <ac:spMk id="2" creationId="{B55FD7E4-8B64-4C1B-B295-CA3D5EB0B958}"/>
          </ac:spMkLst>
        </pc:spChg>
        <pc:spChg chg="add mod">
          <ac:chgData name="Weifeng Xu" userId="e7aed605-a3dd-4d5a-a692-a87037af107b" providerId="ADAL" clId="{AA256C9C-DD0A-4A24-AECC-DADA2E819996}" dt="2021-02-26T15:37:02.117" v="105"/>
          <ac:spMkLst>
            <pc:docMk/>
            <pc:sldMk cId="824954207" sldId="258"/>
            <ac:spMk id="3" creationId="{3A15E54A-98CB-42ED-B054-7E3962EC6AC0}"/>
          </ac:spMkLst>
        </pc:spChg>
        <pc:picChg chg="add mod">
          <ac:chgData name="Weifeng Xu" userId="e7aed605-a3dd-4d5a-a692-a87037af107b" providerId="ADAL" clId="{AA256C9C-DD0A-4A24-AECC-DADA2E819996}" dt="2021-02-26T15:41:14.219" v="142" actId="1076"/>
          <ac:picMkLst>
            <pc:docMk/>
            <pc:sldMk cId="824954207" sldId="258"/>
            <ac:picMk id="5" creationId="{4F493297-AE46-4981-A5A3-704ECB4726F9}"/>
          </ac:picMkLst>
        </pc:picChg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  <pc:spChg chg="mod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2" creationId="{065B7B7A-1381-47E9-AC8D-1E8AEEC24B4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9" creationId="{74426AB7-D619-4515-962A-BC83909EC015}"/>
          </ac:spMkLst>
        </pc:spChg>
        <pc:spChg chg="add del">
          <ac:chgData name="Weifeng Xu" userId="e7aed605-a3dd-4d5a-a692-a87037af107b" providerId="ADAL" clId="{AA256C9C-DD0A-4A24-AECC-DADA2E819996}" dt="2021-02-26T15:55:53.438" v="211" actId="26606"/>
          <ac:spMkLst>
            <pc:docMk/>
            <pc:sldMk cId="357665137" sldId="259"/>
            <ac:spMk id="11" creationId="{DE47DF98-723F-4AAC-ABCF-CACBC438F78F}"/>
          </ac:spMkLst>
        </pc:spChg>
        <pc:picChg chg="add mod">
          <ac:chgData name="Weifeng Xu" userId="e7aed605-a3dd-4d5a-a692-a87037af107b" providerId="ADAL" clId="{AA256C9C-DD0A-4A24-AECC-DADA2E819996}" dt="2021-02-26T15:55:53.438" v="211" actId="26606"/>
          <ac:picMkLst>
            <pc:docMk/>
            <pc:sldMk cId="357665137" sldId="259"/>
            <ac:picMk id="4" creationId="{D4BA947F-A186-4B53-B5EE-2DA910CBF571}"/>
          </ac:picMkLst>
        </pc:picChg>
        <pc:cxnChg chg="add del">
          <ac:chgData name="Weifeng Xu" userId="e7aed605-a3dd-4d5a-a692-a87037af107b" providerId="ADAL" clId="{AA256C9C-DD0A-4A24-AECC-DADA2E819996}" dt="2021-02-26T15:55:53.438" v="211" actId="26606"/>
          <ac:cxnSpMkLst>
            <pc:docMk/>
            <pc:sldMk cId="357665137" sldId="259"/>
            <ac:cxnSpMk id="13" creationId="{EA29FC7C-9308-4FDE-8DCA-405668055B0F}"/>
          </ac:cxnSpMkLst>
        </pc:cxnChg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  <pc:spChg chg="mod ord">
          <ac:chgData name="Weifeng Xu" userId="e7aed605-a3dd-4d5a-a692-a87037af107b" providerId="ADAL" clId="{AA256C9C-DD0A-4A24-AECC-DADA2E819996}" dt="2021-02-27T00:26:46.588" v="1072" actId="700"/>
          <ac:spMkLst>
            <pc:docMk/>
            <pc:sldMk cId="838394385" sldId="260"/>
            <ac:spMk id="2" creationId="{5971E6A3-F685-4A0E-900E-6B1C064CA636}"/>
          </ac:spMkLst>
        </pc:spChg>
        <pc:spChg chg="add del mod ord">
          <ac:chgData name="Weifeng Xu" userId="e7aed605-a3dd-4d5a-a692-a87037af107b" providerId="ADAL" clId="{AA256C9C-DD0A-4A24-AECC-DADA2E819996}" dt="2021-02-27T00:23:07.549" v="1023" actId="478"/>
          <ac:spMkLst>
            <pc:docMk/>
            <pc:sldMk cId="838394385" sldId="260"/>
            <ac:spMk id="3" creationId="{8F278A03-D86A-44DC-BD81-8D3F070DE788}"/>
          </ac:spMkLst>
        </pc:spChg>
        <pc:spChg chg="add mod ord">
          <ac:chgData name="Weifeng Xu" userId="e7aed605-a3dd-4d5a-a692-a87037af107b" providerId="ADAL" clId="{AA256C9C-DD0A-4A24-AECC-DADA2E819996}" dt="2021-02-27T02:25:11.384" v="1341" actId="20577"/>
          <ac:spMkLst>
            <pc:docMk/>
            <pc:sldMk cId="838394385" sldId="260"/>
            <ac:spMk id="5" creationId="{6C17F393-F710-4456-B5F0-9733926FEB7C}"/>
          </ac:spMkLst>
        </pc:spChg>
        <pc:spChg chg="add mod">
          <ac:chgData name="Weifeng Xu" userId="e7aed605-a3dd-4d5a-a692-a87037af107b" providerId="ADAL" clId="{AA256C9C-DD0A-4A24-AECC-DADA2E819996}" dt="2021-02-28T19:41:53.295" v="3495" actId="1076"/>
          <ac:spMkLst>
            <pc:docMk/>
            <pc:sldMk cId="838394385" sldId="260"/>
            <ac:spMk id="8" creationId="{1641008C-FDD9-4D45-8696-9CCD8D826F1A}"/>
          </ac:spMkLst>
        </pc:spChg>
        <pc:graphicFrameChg chg="add mod modGraphic">
          <ac:chgData name="Weifeng Xu" userId="e7aed605-a3dd-4d5a-a692-a87037af107b" providerId="ADAL" clId="{AA256C9C-DD0A-4A24-AECC-DADA2E819996}" dt="2021-02-28T19:41:48.234" v="3494" actId="1076"/>
          <ac:graphicFrameMkLst>
            <pc:docMk/>
            <pc:sldMk cId="838394385" sldId="260"/>
            <ac:graphicFrameMk id="4" creationId="{14688B8C-D6F1-4F83-81A3-AA8CC6B44AA2}"/>
          </ac:graphicFrameMkLst>
        </pc:graphicFrameChg>
        <pc:picChg chg="add mod">
          <ac:chgData name="Weifeng Xu" userId="e7aed605-a3dd-4d5a-a692-a87037af107b" providerId="ADAL" clId="{AA256C9C-DD0A-4A24-AECC-DADA2E819996}" dt="2021-02-28T19:40:29.073" v="3487" actId="1076"/>
          <ac:picMkLst>
            <pc:docMk/>
            <pc:sldMk cId="838394385" sldId="260"/>
            <ac:picMk id="7" creationId="{8F006BEA-7ADE-463A-8C3D-D998E9751295}"/>
          </ac:picMkLst>
        </pc:picChg>
        <pc:picChg chg="add mod">
          <ac:chgData name="Weifeng Xu" userId="e7aed605-a3dd-4d5a-a692-a87037af107b" providerId="ADAL" clId="{AA256C9C-DD0A-4A24-AECC-DADA2E819996}" dt="2021-02-28T19:42:06.059" v="3496" actId="1076"/>
          <ac:picMkLst>
            <pc:docMk/>
            <pc:sldMk cId="838394385" sldId="260"/>
            <ac:picMk id="10242" creationId="{DDDBEA06-246B-4885-849F-7DE9996163CA}"/>
          </ac:picMkLst>
        </pc:picChg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  <pc:spChg chg="mod">
          <ac:chgData name="Weifeng Xu" userId="e7aed605-a3dd-4d5a-a692-a87037af107b" providerId="ADAL" clId="{AA256C9C-DD0A-4A24-AECC-DADA2E819996}" dt="2021-02-26T23:24:42.894" v="922" actId="20577"/>
          <ac:spMkLst>
            <pc:docMk/>
            <pc:sldMk cId="1539245675" sldId="261"/>
            <ac:spMk id="2" creationId="{1314054E-E4BE-40F2-AB45-2A8AEFD40ED2}"/>
          </ac:spMkLst>
        </pc:spChg>
        <pc:spChg chg="mod ord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3" creationId="{1758C131-B507-4FCE-8AD3-5975E4336EB0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04.510" v="590" actId="26606"/>
          <ac:spMkLst>
            <pc:docMk/>
            <pc:sldMk cId="1539245675" sldId="261"/>
            <ac:spMk id="7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79" creationId="{1E547BA6-BAE0-43BB-A7CA-60F69CE252F0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93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39:46.260" v="587" actId="26606"/>
          <ac:spMkLst>
            <pc:docMk/>
            <pc:sldMk cId="1539245675" sldId="261"/>
            <ac:spMk id="102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29" creationId="{2B566528-1B12-4246-9431-5C2D7D081168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1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4" v="599" actId="26606"/>
          <ac:spMkLst>
            <pc:docMk/>
            <pc:sldMk cId="1539245675" sldId="261"/>
            <ac:spMk id="1033" creationId="{D3F51FEB-38FB-4F6C-9F7B-2F2AFAB65463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5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0:25.868" v="601" actId="26606"/>
          <ac:spMkLst>
            <pc:docMk/>
            <pc:sldMk cId="1539245675" sldId="261"/>
            <ac:spMk id="1036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6.741" v="607" actId="26606"/>
          <ac:spMkLst>
            <pc:docMk/>
            <pc:sldMk cId="1539245675" sldId="261"/>
            <ac:spMk id="1037" creationId="{21540236-BFD5-4A9D-8840-4703E7F76825}"/>
          </ac:spMkLst>
        </pc:spChg>
        <pc:spChg chg="add del">
          <ac:chgData name="Weifeng Xu" userId="e7aed605-a3dd-4d5a-a692-a87037af107b" providerId="ADAL" clId="{AA256C9C-DD0A-4A24-AECC-DADA2E819996}" dt="2021-02-26T21:40:33.391" v="603" actId="26606"/>
          <ac:spMkLst>
            <pc:docMk/>
            <pc:sldMk cId="1539245675" sldId="261"/>
            <ac:spMk id="1038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39" creationId="{F56F5174-31D9-4DBB-AAB7-A1FD7BDB1352}"/>
          </ac:spMkLst>
        </pc:spChg>
        <pc:spChg chg="add del">
          <ac:chgData name="Weifeng Xu" userId="e7aed605-a3dd-4d5a-a692-a87037af107b" providerId="ADAL" clId="{AA256C9C-DD0A-4A24-AECC-DADA2E819996}" dt="2021-02-26T21:40:39.349" v="609" actId="26606"/>
          <ac:spMkLst>
            <pc:docMk/>
            <pc:sldMk cId="1539245675" sldId="261"/>
            <ac:spMk id="1041" creationId="{F9A95BEE-6BB1-4A28-A8E6-A34B2E42EF87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3" creationId="{11C59EDF-5A1E-404D-B55D-8AEA5D8D6D62}"/>
          </ac:spMkLst>
        </pc:spChg>
        <pc:spChg chg="add del">
          <ac:chgData name="Weifeng Xu" userId="e7aed605-a3dd-4d5a-a692-a87037af107b" providerId="ADAL" clId="{AA256C9C-DD0A-4A24-AECC-DADA2E819996}" dt="2021-02-26T21:40:41.546" v="611" actId="26606"/>
          <ac:spMkLst>
            <pc:docMk/>
            <pc:sldMk cId="1539245675" sldId="261"/>
            <ac:spMk id="1044" creationId="{FEE0385D-4151-43AA-9C6B-0365E103172D}"/>
          </ac:spMkLst>
        </pc:spChg>
        <pc:spChg chg="add del">
          <ac:chgData name="Weifeng Xu" userId="e7aed605-a3dd-4d5a-a692-a87037af107b" providerId="ADAL" clId="{AA256C9C-DD0A-4A24-AECC-DADA2E819996}" dt="2021-02-26T21:42:57.531" v="648" actId="26606"/>
          <ac:spMkLst>
            <pc:docMk/>
            <pc:sldMk cId="1539245675" sldId="261"/>
            <ac:spMk id="104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41:21.776" v="624" actId="26606"/>
          <ac:spMkLst>
            <pc:docMk/>
            <pc:sldMk cId="1539245675" sldId="261"/>
            <ac:spMk id="1048" creationId="{2C61293E-6EBE-43EF-A52C-9BEBFD7679D4}"/>
          </ac:spMkLst>
        </pc:spChg>
        <pc:spChg chg="add del">
          <ac:chgData name="Weifeng Xu" userId="e7aed605-a3dd-4d5a-a692-a87037af107b" providerId="ADAL" clId="{AA256C9C-DD0A-4A24-AECC-DADA2E819996}" dt="2021-02-26T21:42:56.188" v="643" actId="26606"/>
          <ac:spMkLst>
            <pc:docMk/>
            <pc:sldMk cId="1539245675" sldId="261"/>
            <ac:spMk id="1052" creationId="{C413D172-8B6A-47F5-9813-DE455773F3FB}"/>
          </ac:spMkLst>
        </pc:spChg>
        <pc:grpChg chg="add del">
          <ac:chgData name="Weifeng Xu" userId="e7aed605-a3dd-4d5a-a692-a87037af107b" providerId="ADAL" clId="{AA256C9C-DD0A-4A24-AECC-DADA2E819996}" dt="2021-02-26T21:40:24" v="599" actId="26606"/>
          <ac:grpSpMkLst>
            <pc:docMk/>
            <pc:sldMk cId="1539245675" sldId="261"/>
            <ac:grpSpMk id="73" creationId="{07EAA094-9CF6-4695-958A-33D9BCAA9474}"/>
          </ac:grpSpMkLst>
        </pc:grpChg>
        <pc:picChg chg="add mod ord">
          <ac:chgData name="Weifeng Xu" userId="e7aed605-a3dd-4d5a-a692-a87037af107b" providerId="ADAL" clId="{AA256C9C-DD0A-4A24-AECC-DADA2E819996}" dt="2021-02-26T21:43:06.026" v="651" actId="1076"/>
          <ac:picMkLst>
            <pc:docMk/>
            <pc:sldMk cId="1539245675" sldId="261"/>
            <ac:picMk id="1026" creationId="{F823670D-632E-486F-B4FA-2B4B3A300AEB}"/>
          </ac:picMkLst>
        </pc:picChg>
        <pc:picChg chg="add del">
          <ac:chgData name="Weifeng Xu" userId="e7aed605-a3dd-4d5a-a692-a87037af107b" providerId="ADAL" clId="{AA256C9C-DD0A-4A24-AECC-DADA2E819996}" dt="2021-02-26T21:40:09.910" v="594" actId="26606"/>
          <ac:picMkLst>
            <pc:docMk/>
            <pc:sldMk cId="1539245675" sldId="261"/>
            <ac:picMk id="1034" creationId="{54DDEBDD-D8BD-41A6-8A0D-B00E3768B0F9}"/>
          </ac:picMkLst>
        </pc:picChg>
        <pc:picChg chg="add del">
          <ac:chgData name="Weifeng Xu" userId="e7aed605-a3dd-4d5a-a692-a87037af107b" providerId="ADAL" clId="{AA256C9C-DD0A-4A24-AECC-DADA2E819996}" dt="2021-02-26T21:40:39.349" v="609" actId="26606"/>
          <ac:picMkLst>
            <pc:docMk/>
            <pc:sldMk cId="1539245675" sldId="261"/>
            <ac:picMk id="1040" creationId="{AE113210-7872-481A-ADE6-3A05CCAF5EB2}"/>
          </ac:picMkLst>
        </pc:picChg>
        <pc:cxnChg chg="add del">
          <ac:chgData name="Weifeng Xu" userId="e7aed605-a3dd-4d5a-a692-a87037af107b" providerId="ADAL" clId="{AA256C9C-DD0A-4A24-AECC-DADA2E819996}" dt="2021-02-26T21:39:41.730" v="585" actId="26606"/>
          <ac:cxnSpMkLst>
            <pc:docMk/>
            <pc:sldMk cId="1539245675" sldId="261"/>
            <ac:cxnSpMk id="7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18.213" v="620" actId="26606"/>
          <ac:cxnSpMkLst>
            <pc:docMk/>
            <pc:sldMk cId="1539245675" sldId="261"/>
            <ac:cxnSpMk id="91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10.310" v="595" actId="26606"/>
          <ac:cxnSpMkLst>
            <pc:docMk/>
            <pc:sldMk cId="1539245675" sldId="261"/>
            <ac:cxnSpMk id="1030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0:07.269" v="592" actId="26606"/>
          <ac:cxnSpMkLst>
            <pc:docMk/>
            <pc:sldMk cId="1539245675" sldId="261"/>
            <ac:cxnSpMk id="1032" creationId="{A7F400EE-A8A5-48AF-B4D6-291B52C6F0B0}"/>
          </ac:cxnSpMkLst>
        </pc:cxnChg>
        <pc:cxnChg chg="add del">
          <ac:chgData name="Weifeng Xu" userId="e7aed605-a3dd-4d5a-a692-a87037af107b" providerId="ADAL" clId="{AA256C9C-DD0A-4A24-AECC-DADA2E819996}" dt="2021-02-26T21:41:26.377" v="626" actId="26606"/>
          <ac:cxnSpMkLst>
            <pc:docMk/>
            <pc:sldMk cId="1539245675" sldId="261"/>
            <ac:cxnSpMk id="1050" creationId="{A7F400EE-A8A5-48AF-B4D6-291B52C6F0B0}"/>
          </ac:cxnSpMkLst>
        </pc:cxnChg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  <pc:spChg chg="mod">
          <ac:chgData name="Weifeng Xu" userId="e7aed605-a3dd-4d5a-a692-a87037af107b" providerId="ADAL" clId="{AA256C9C-DD0A-4A24-AECC-DADA2E819996}" dt="2021-02-26T23:24:33.191" v="921" actId="6549"/>
          <ac:spMkLst>
            <pc:docMk/>
            <pc:sldMk cId="3347624405" sldId="262"/>
            <ac:spMk id="2" creationId="{31F524F6-C04C-41C5-BE99-C0A2C575048C}"/>
          </ac:spMkLst>
        </pc:spChg>
        <pc:spChg chg="mod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3" creationId="{A63FC1D9-5BA5-40D9-8966-7C1900337665}"/>
          </ac:spMkLst>
        </pc:spChg>
        <pc:spChg chg="add del">
          <ac:chgData name="Weifeng Xu" userId="e7aed605-a3dd-4d5a-a692-a87037af107b" providerId="ADAL" clId="{AA256C9C-DD0A-4A24-AECC-DADA2E819996}" dt="2021-02-26T21:54:35.725" v="738" actId="26606"/>
          <ac:spMkLst>
            <pc:docMk/>
            <pc:sldMk cId="3347624405" sldId="262"/>
            <ac:spMk id="71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3" creationId="{3EBE8569-6AEC-4B8C-8D53-2DE337CDBA6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5" creationId="{55D4142C-5077-457F-A6AD-3FECFDB39685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77" creationId="{7A5F0580-5EE9-419F-96EE-B6529EF6E7D0}"/>
          </ac:spMkLst>
        </pc:spChg>
        <pc:spChg chg="add del">
          <ac:chgData name="Weifeng Xu" userId="e7aed605-a3dd-4d5a-a692-a87037af107b" providerId="ADAL" clId="{AA256C9C-DD0A-4A24-AECC-DADA2E819996}" dt="2021-02-26T21:55:01.935" v="748" actId="26606"/>
          <ac:spMkLst>
            <pc:docMk/>
            <pc:sldMk cId="3347624405" sldId="262"/>
            <ac:spMk id="2053" creationId="{86C7B4A1-154A-4DF0-AC46-F88D75A2E0FD}"/>
          </ac:spMkLst>
        </pc:spChg>
        <pc:spChg chg="add del">
          <ac:chgData name="Weifeng Xu" userId="e7aed605-a3dd-4d5a-a692-a87037af107b" providerId="ADAL" clId="{AA256C9C-DD0A-4A24-AECC-DADA2E819996}" dt="2021-02-26T21:54:48.733" v="744" actId="26606"/>
          <ac:spMkLst>
            <pc:docMk/>
            <pc:sldMk cId="3347624405" sldId="262"/>
            <ac:spMk id="2056" creationId="{C413D172-8B6A-47F5-9813-DE455773F3FB}"/>
          </ac:spMkLst>
        </pc:spChg>
        <pc:spChg chg="add del">
          <ac:chgData name="Weifeng Xu" userId="e7aed605-a3dd-4d5a-a692-a87037af107b" providerId="ADAL" clId="{AA256C9C-DD0A-4A24-AECC-DADA2E819996}" dt="2021-02-26T21:54:50.870" v="746" actId="26606"/>
          <ac:spMkLst>
            <pc:docMk/>
            <pc:sldMk cId="3347624405" sldId="262"/>
            <ac:spMk id="2058" creationId="{8FC9BE17-9A7B-462D-AE50-3D8777387304}"/>
          </ac:spMkLst>
        </pc:spChg>
        <pc:picChg chg="add mod ord">
          <ac:chgData name="Weifeng Xu" userId="e7aed605-a3dd-4d5a-a692-a87037af107b" providerId="ADAL" clId="{AA256C9C-DD0A-4A24-AECC-DADA2E819996}" dt="2021-02-26T21:55:11.764" v="750" actId="1076"/>
          <ac:picMkLst>
            <pc:docMk/>
            <pc:sldMk cId="3347624405" sldId="262"/>
            <ac:picMk id="2050" creationId="{6C0A68A5-C81C-4386-A755-A1F055199169}"/>
          </ac:picMkLst>
        </pc:picChg>
        <pc:picChg chg="add del">
          <ac:chgData name="Weifeng Xu" userId="e7aed605-a3dd-4d5a-a692-a87037af107b" providerId="ADAL" clId="{AA256C9C-DD0A-4A24-AECC-DADA2E819996}" dt="2021-02-26T21:54:39.327" v="740" actId="26606"/>
          <ac:picMkLst>
            <pc:docMk/>
            <pc:sldMk cId="3347624405" sldId="262"/>
            <ac:picMk id="2052" creationId="{54DDEBDD-D8BD-41A6-8A0D-B00E3768B0F9}"/>
          </ac:picMkLst>
        </pc:picChg>
        <pc:cxnChg chg="add del">
          <ac:chgData name="Weifeng Xu" userId="e7aed605-a3dd-4d5a-a692-a87037af107b" providerId="ADAL" clId="{AA256C9C-DD0A-4A24-AECC-DADA2E819996}" dt="2021-02-26T21:54:43.220" v="742" actId="26606"/>
          <ac:cxnSpMkLst>
            <pc:docMk/>
            <pc:sldMk cId="3347624405" sldId="262"/>
            <ac:cxnSpMk id="2054" creationId="{A7F400EE-A8A5-48AF-B4D6-291B52C6F0B0}"/>
          </ac:cxnSpMkLst>
        </pc:cxnChg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  <pc:spChg chg="mod">
          <ac:chgData name="Weifeng Xu" userId="e7aed605-a3dd-4d5a-a692-a87037af107b" providerId="ADAL" clId="{AA256C9C-DD0A-4A24-AECC-DADA2E819996}" dt="2021-02-26T22:05:49.830" v="871" actId="21"/>
          <ac:spMkLst>
            <pc:docMk/>
            <pc:sldMk cId="523254660" sldId="263"/>
            <ac:spMk id="2" creationId="{AFCAE590-849D-4DB0-B6D3-AD8FAFAEB8DA}"/>
          </ac:spMkLst>
        </pc:spChg>
        <pc:spChg chg="mod">
          <ac:chgData name="Weifeng Xu" userId="e7aed605-a3dd-4d5a-a692-a87037af107b" providerId="ADAL" clId="{AA256C9C-DD0A-4A24-AECC-DADA2E819996}" dt="2021-02-26T22:07:44.144" v="887" actId="313"/>
          <ac:spMkLst>
            <pc:docMk/>
            <pc:sldMk cId="523254660" sldId="263"/>
            <ac:spMk id="3" creationId="{A48185D3-B684-4FB6-9797-A6BE1011844B}"/>
          </ac:spMkLst>
        </pc:spChg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  <pc:spChg chg="mod or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" creationId="{489CF5BF-BCB1-4D0A-883E-33AC975AA813}"/>
          </ac:spMkLst>
        </pc:spChg>
        <pc:spChg chg="del">
          <ac:chgData name="Weifeng Xu" userId="e7aed605-a3dd-4d5a-a692-a87037af107b" providerId="ADAL" clId="{AA256C9C-DD0A-4A24-AECC-DADA2E819996}" dt="2021-02-28T02:26:53.650" v="1349" actId="700"/>
          <ac:spMkLst>
            <pc:docMk/>
            <pc:sldMk cId="1483570226" sldId="264"/>
            <ac:spMk id="3" creationId="{E90E24CD-E528-4CBC-BC35-7BEDBD157AC6}"/>
          </ac:spMkLst>
        </pc:spChg>
        <pc:spChg chg="add del">
          <ac:chgData name="Weifeng Xu" userId="e7aed605-a3dd-4d5a-a692-a87037af107b" providerId="ADAL" clId="{AA256C9C-DD0A-4A24-AECC-DADA2E819996}" dt="2021-02-28T02:27:15.234" v="1352" actId="26606"/>
          <ac:spMkLst>
            <pc:docMk/>
            <pc:sldMk cId="1483570226" sldId="264"/>
            <ac:spMk id="9" creationId="{1707FC24-6981-43D9-B525-C7832BA22463}"/>
          </ac:spMkLst>
        </pc:spChg>
        <pc:spChg chg="add del">
          <ac:chgData name="Weifeng Xu" userId="e7aed605-a3dd-4d5a-a692-a87037af107b" providerId="ADAL" clId="{AA256C9C-DD0A-4A24-AECC-DADA2E819996}" dt="2021-02-28T02:27:20.885" v="1354" actId="26606"/>
          <ac:spMkLst>
            <pc:docMk/>
            <pc:sldMk cId="1483570226" sldId="264"/>
            <ac:spMk id="12" creationId="{ACBE1851-2230-47A9-B000-CE9046EA61B9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3" creationId="{407EAFC6-733F-403D-BB4D-05A3A28742F1}"/>
          </ac:spMkLst>
        </pc:spChg>
        <pc:spChg chg="add del">
          <ac:chgData name="Weifeng Xu" userId="e7aed605-a3dd-4d5a-a692-a87037af107b" providerId="ADAL" clId="{AA256C9C-DD0A-4A24-AECC-DADA2E819996}" dt="2021-02-28T02:27:28.279" v="1356" actId="26606"/>
          <ac:spMkLst>
            <pc:docMk/>
            <pc:sldMk cId="1483570226" sldId="264"/>
            <ac:spMk id="14" creationId="{D4771268-CB57-404A-9271-370EB28F6090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5" creationId="{17A36730-4CB0-4F61-AD11-A44C9765833F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6" creationId="{A4E37431-20F0-4DD6-84A9-ED2B644943A2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7" creationId="{C69C79E1-F916-4929-A4F3-DE763D4BFA57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8" creationId="{0AE98B72-66C6-4AB4-AF0D-BA830DE86393}"/>
          </ac:spMkLst>
        </pc:spChg>
        <pc:spChg chg="add del">
          <ac:chgData name="Weifeng Xu" userId="e7aed605-a3dd-4d5a-a692-a87037af107b" providerId="ADAL" clId="{AA256C9C-DD0A-4A24-AECC-DADA2E819996}" dt="2021-02-28T02:27:33.193" v="1358" actId="26606"/>
          <ac:spMkLst>
            <pc:docMk/>
            <pc:sldMk cId="1483570226" sldId="264"/>
            <ac:spMk id="19" creationId="{767334AB-16BD-4EC7-8C6B-4B5171600933}"/>
          </ac:spMkLst>
        </pc:spChg>
        <pc:spChg chg="add del">
          <ac:chgData name="Weifeng Xu" userId="e7aed605-a3dd-4d5a-a692-a87037af107b" providerId="ADAL" clId="{AA256C9C-DD0A-4A24-AECC-DADA2E819996}" dt="2021-02-28T02:27:35.021" v="1360" actId="26606"/>
          <ac:spMkLst>
            <pc:docMk/>
            <pc:sldMk cId="1483570226" sldId="264"/>
            <ac:spMk id="21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4:32.582" v="1424" actId="14100"/>
          <ac:spMkLst>
            <pc:docMk/>
            <pc:sldMk cId="1483570226" sldId="264"/>
            <ac:spMk id="23" creationId="{5713C3C6-E540-47B6-AC9D-7652D80F93B7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4" creationId="{9C867835-A917-4A2B-8424-3AFAF7436395}"/>
          </ac:spMkLst>
        </pc:spChg>
        <pc:spChg chg="add del">
          <ac:chgData name="Weifeng Xu" userId="e7aed605-a3dd-4d5a-a692-a87037af107b" providerId="ADAL" clId="{AA256C9C-DD0A-4A24-AECC-DADA2E819996}" dt="2021-02-28T02:27:44.428" v="1362" actId="26606"/>
          <ac:spMkLst>
            <pc:docMk/>
            <pc:sldMk cId="1483570226" sldId="264"/>
            <ac:spMk id="25" creationId="{EED8D03E-F375-4E67-B932-FF9B007BB420}"/>
          </ac:spMkLst>
        </pc:spChg>
        <pc:spChg chg="add mod">
          <ac:chgData name="Weifeng Xu" userId="e7aed605-a3dd-4d5a-a692-a87037af107b" providerId="ADAL" clId="{AA256C9C-DD0A-4A24-AECC-DADA2E819996}" dt="2021-02-28T02:36:26.898" v="1439" actId="1076"/>
          <ac:spMkLst>
            <pc:docMk/>
            <pc:sldMk cId="1483570226" sldId="264"/>
            <ac:spMk id="26" creationId="{1B9763DC-4511-47D1-BCAA-793B68CA45C5}"/>
          </ac:spMkLst>
        </pc:spChg>
        <pc:spChg chg="add del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27" creationId="{ACBE1851-2230-47A9-B000-CE9046EA61B9}"/>
          </ac:spMkLst>
        </pc:spChg>
        <pc:spChg chg="add mod">
          <ac:chgData name="Weifeng Xu" userId="e7aed605-a3dd-4d5a-a692-a87037af107b" providerId="ADAL" clId="{AA256C9C-DD0A-4A24-AECC-DADA2E819996}" dt="2021-02-28T02:36:53.646" v="1442" actId="108"/>
          <ac:spMkLst>
            <pc:docMk/>
            <pc:sldMk cId="1483570226" sldId="264"/>
            <ac:spMk id="29" creationId="{FD854357-6715-4845-80F7-FE96430120CF}"/>
          </ac:spMkLst>
        </pc:spChg>
        <pc:spChg chg="add mod">
          <ac:chgData name="Weifeng Xu" userId="e7aed605-a3dd-4d5a-a692-a87037af107b" providerId="ADAL" clId="{AA256C9C-DD0A-4A24-AECC-DADA2E819996}" dt="2021-02-28T14:38:51.224" v="2555" actId="14100"/>
          <ac:spMkLst>
            <pc:docMk/>
            <pc:sldMk cId="1483570226" sldId="264"/>
            <ac:spMk id="30" creationId="{D4001639-CB62-4B9F-A492-198E282B3C4C}"/>
          </ac:spMkLst>
        </pc:spChg>
        <pc:spChg chg="add mod">
          <ac:chgData name="Weifeng Xu" userId="e7aed605-a3dd-4d5a-a692-a87037af107b" providerId="ADAL" clId="{AA256C9C-DD0A-4A24-AECC-DADA2E819996}" dt="2021-02-28T14:40:33.310" v="2566" actId="1076"/>
          <ac:spMkLst>
            <pc:docMk/>
            <pc:sldMk cId="1483570226" sldId="264"/>
            <ac:spMk id="31" creationId="{340D3F7C-671C-41F7-9CA6-7215F180B764}"/>
          </ac:spMkLst>
        </pc:spChg>
        <pc:spChg chg="add">
          <ac:chgData name="Weifeng Xu" userId="e7aed605-a3dd-4d5a-a692-a87037af107b" providerId="ADAL" clId="{AA256C9C-DD0A-4A24-AECC-DADA2E819996}" dt="2021-02-28T02:29:27.495" v="1369" actId="26606"/>
          <ac:spMkLst>
            <pc:docMk/>
            <pc:sldMk cId="1483570226" sldId="264"/>
            <ac:spMk id="33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02:36:22.125" v="1438" actId="1076"/>
          <ac:picMkLst>
            <pc:docMk/>
            <pc:sldMk cId="1483570226" sldId="264"/>
            <ac:picMk id="4" creationId="{BCF4F52F-13BB-4FAA-8D9E-576AEA4675CA}"/>
          </ac:picMkLst>
        </pc:picChg>
        <pc:cxnChg chg="add del">
          <ac:chgData name="Weifeng Xu" userId="e7aed605-a3dd-4d5a-a692-a87037af107b" providerId="ADAL" clId="{AA256C9C-DD0A-4A24-AECC-DADA2E819996}" dt="2021-02-28T02:27:20.885" v="1354" actId="26606"/>
          <ac:cxnSpMkLst>
            <pc:docMk/>
            <pc:sldMk cId="1483570226" sldId="264"/>
            <ac:cxnSpMk id="11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7:35.021" v="1360" actId="26606"/>
          <ac:cxnSpMkLst>
            <pc:docMk/>
            <pc:sldMk cId="1483570226" sldId="264"/>
            <ac:cxnSpMk id="22" creationId="{23B93832-6514-44F4-849B-5EE2C8A2337D}"/>
          </ac:cxnSpMkLst>
        </pc:cxnChg>
        <pc:cxnChg chg="add del">
          <ac:chgData name="Weifeng Xu" userId="e7aed605-a3dd-4d5a-a692-a87037af107b" providerId="ADAL" clId="{AA256C9C-DD0A-4A24-AECC-DADA2E819996}" dt="2021-02-28T02:29:27.495" v="1369" actId="26606"/>
          <ac:cxnSpMkLst>
            <pc:docMk/>
            <pc:sldMk cId="1483570226" sldId="264"/>
            <ac:cxnSpMk id="28" creationId="{23B93832-6514-44F4-849B-5EE2C8A2337D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  <pc:spChg chg="mod ord">
          <ac:chgData name="Weifeng Xu" userId="e7aed605-a3dd-4d5a-a692-a87037af107b" providerId="ADAL" clId="{AA256C9C-DD0A-4A24-AECC-DADA2E819996}" dt="2021-03-05T21:03:50.845" v="10227" actId="20577"/>
          <ac:spMkLst>
            <pc:docMk/>
            <pc:sldMk cId="1005714408" sldId="265"/>
            <ac:spMk id="2" creationId="{CBEE1C5B-C062-438C-A521-260C194F415F}"/>
          </ac:spMkLst>
        </pc:spChg>
        <pc:spChg chg="add del mod ord">
          <ac:chgData name="Weifeng Xu" userId="e7aed605-a3dd-4d5a-a692-a87037af107b" providerId="ADAL" clId="{AA256C9C-DD0A-4A24-AECC-DADA2E819996}" dt="2021-02-28T02:54:48.564" v="1454" actId="21"/>
          <ac:spMkLst>
            <pc:docMk/>
            <pc:sldMk cId="1005714408" sldId="265"/>
            <ac:spMk id="3" creationId="{7886E6D0-E542-4C4B-B352-6BB3644B7055}"/>
          </ac:spMkLst>
        </pc:spChg>
        <pc:spChg chg="add mod ord">
          <ac:chgData name="Weifeng Xu" userId="e7aed605-a3dd-4d5a-a692-a87037af107b" providerId="ADAL" clId="{AA256C9C-DD0A-4A24-AECC-DADA2E819996}" dt="2021-03-06T00:11:56.294" v="10594" actId="20577"/>
          <ac:spMkLst>
            <pc:docMk/>
            <pc:sldMk cId="1005714408" sldId="265"/>
            <ac:spMk id="4" creationId="{801A7380-951B-4617-9F33-2B2F70105770}"/>
          </ac:spMkLst>
        </pc:spChg>
        <pc:picChg chg="add mod modCrop">
          <ac:chgData name="Weifeng Xu" userId="e7aed605-a3dd-4d5a-a692-a87037af107b" providerId="ADAL" clId="{AA256C9C-DD0A-4A24-AECC-DADA2E819996}" dt="2021-03-05T20:58:51.653" v="10212" actId="1076"/>
          <ac:picMkLst>
            <pc:docMk/>
            <pc:sldMk cId="1005714408" sldId="265"/>
            <ac:picMk id="3" creationId="{1E22D123-496D-42EB-9A6B-91D499E601E7}"/>
          </ac:picMkLst>
        </pc:picChg>
        <pc:picChg chg="add del mod">
          <ac:chgData name="Weifeng Xu" userId="e7aed605-a3dd-4d5a-a692-a87037af107b" providerId="ADAL" clId="{AA256C9C-DD0A-4A24-AECC-DADA2E819996}" dt="2021-03-05T20:34:46.319" v="10142" actId="21"/>
          <ac:picMkLst>
            <pc:docMk/>
            <pc:sldMk cId="1005714408" sldId="265"/>
            <ac:picMk id="3074" creationId="{8AE98E2F-78BE-4C65-97E4-4B5BBBAF353C}"/>
          </ac:picMkLst>
        </pc:picChg>
        <pc:cxnChg chg="add mod">
          <ac:chgData name="Weifeng Xu" userId="e7aed605-a3dd-4d5a-a692-a87037af107b" providerId="ADAL" clId="{AA256C9C-DD0A-4A24-AECC-DADA2E819996}" dt="2021-03-05T20:59:01.997" v="10214" actId="13822"/>
          <ac:cxnSpMkLst>
            <pc:docMk/>
            <pc:sldMk cId="1005714408" sldId="265"/>
            <ac:cxnSpMk id="6" creationId="{769F73A2-93C3-403C-8E8C-CEF211EFF63B}"/>
          </ac:cxnSpMkLst>
        </pc:cxnChg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  <pc:spChg chg="mod">
          <ac:chgData name="Weifeng Xu" userId="e7aed605-a3dd-4d5a-a692-a87037af107b" providerId="ADAL" clId="{AA256C9C-DD0A-4A24-AECC-DADA2E819996}" dt="2021-03-05T21:22:19.644" v="10360"/>
          <ac:spMkLst>
            <pc:docMk/>
            <pc:sldMk cId="2103126633" sldId="266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28:26.968" v="10416" actId="27636"/>
          <ac:spMkLst>
            <pc:docMk/>
            <pc:sldMk cId="2103126633" sldId="266"/>
            <ac:spMk id="3" creationId="{B135DCB7-DD4E-4793-B040-EBB15CD7ED85}"/>
          </ac:spMkLst>
        </pc:spChg>
        <pc:spChg chg="add del mod">
          <ac:chgData name="Weifeng Xu" userId="e7aed605-a3dd-4d5a-a692-a87037af107b" providerId="ADAL" clId="{AA256C9C-DD0A-4A24-AECC-DADA2E819996}" dt="2021-03-05T21:23:12.581" v="10367" actId="478"/>
          <ac:spMkLst>
            <pc:docMk/>
            <pc:sldMk cId="2103126633" sldId="266"/>
            <ac:spMk id="6" creationId="{AA7022F6-8235-429C-BEB9-6A6775AD4ACF}"/>
          </ac:spMkLst>
        </pc:spChg>
        <pc:picChg chg="add del mod">
          <ac:chgData name="Weifeng Xu" userId="e7aed605-a3dd-4d5a-a692-a87037af107b" providerId="ADAL" clId="{AA256C9C-DD0A-4A24-AECC-DADA2E819996}" dt="2021-03-05T21:22:09.310" v="10359" actId="478"/>
          <ac:picMkLst>
            <pc:docMk/>
            <pc:sldMk cId="2103126633" sldId="266"/>
            <ac:picMk id="4" creationId="{6F355DC5-3CBB-49DD-9D5F-0535D1C797DF}"/>
          </ac:picMkLst>
        </pc:picChg>
        <pc:picChg chg="add mod modCrop">
          <ac:chgData name="Weifeng Xu" userId="e7aed605-a3dd-4d5a-a692-a87037af107b" providerId="ADAL" clId="{AA256C9C-DD0A-4A24-AECC-DADA2E819996}" dt="2021-03-05T21:28:32.183" v="10417" actId="14100"/>
          <ac:picMkLst>
            <pc:docMk/>
            <pc:sldMk cId="2103126633" sldId="266"/>
            <ac:picMk id="5" creationId="{BE168BCC-53BF-4F4F-8887-85C9D55AAA50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  <pc:spChg chg="mod">
          <ac:chgData name="Weifeng Xu" userId="e7aed605-a3dd-4d5a-a692-a87037af107b" providerId="ADAL" clId="{AA256C9C-DD0A-4A24-AECC-DADA2E819996}" dt="2021-03-05T22:09:01.355" v="10496" actId="20577"/>
          <ac:spMkLst>
            <pc:docMk/>
            <pc:sldMk cId="2454898931" sldId="26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3:50.180" v="10529" actId="14100"/>
          <ac:spMkLst>
            <pc:docMk/>
            <pc:sldMk cId="2454898931" sldId="267"/>
            <ac:spMk id="3" creationId="{B135DCB7-DD4E-4793-B040-EBB15CD7ED85}"/>
          </ac:spMkLst>
        </pc:spChg>
        <pc:picChg chg="add del mod">
          <ac:chgData name="Weifeng Xu" userId="e7aed605-a3dd-4d5a-a692-a87037af107b" providerId="ADAL" clId="{AA256C9C-DD0A-4A24-AECC-DADA2E819996}" dt="2021-03-05T22:08:51.706" v="10492" actId="478"/>
          <ac:picMkLst>
            <pc:docMk/>
            <pc:sldMk cId="2454898931" sldId="267"/>
            <ac:picMk id="4" creationId="{0491EB55-8A6B-4F58-A966-14E89C8B38E4}"/>
          </ac:picMkLst>
        </pc:picChg>
        <pc:picChg chg="add mod modCrop">
          <ac:chgData name="Weifeng Xu" userId="e7aed605-a3dd-4d5a-a692-a87037af107b" providerId="ADAL" clId="{AA256C9C-DD0A-4A24-AECC-DADA2E819996}" dt="2021-03-05T22:13:51.978" v="10530" actId="1076"/>
          <ac:picMkLst>
            <pc:docMk/>
            <pc:sldMk cId="2454898931" sldId="267"/>
            <ac:picMk id="5" creationId="{36DF613C-D153-466A-93E0-3F654C578957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2" creationId="{4AB0617A-6319-472D-993A-B49BFE5DC8B3}"/>
          </ac:spMkLst>
        </pc:spChg>
        <pc:spChg chg="del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3" creationId="{E949C733-5E16-400F-B2B3-16724996C170}"/>
          </ac:spMkLst>
        </pc:spChg>
        <pc:spChg chg="add mod ord">
          <ac:chgData name="Weifeng Xu" userId="e7aed605-a3dd-4d5a-a692-a87037af107b" providerId="ADAL" clId="{AA256C9C-DD0A-4A24-AECC-DADA2E819996}" dt="2021-02-28T14:00:27.335" v="2028" actId="20577"/>
          <ac:spMkLst>
            <pc:docMk/>
            <pc:sldMk cId="927007670" sldId="268"/>
            <ac:spMk id="4" creationId="{AB666079-4CF5-44A6-8E9C-22AE6B0DB8BE}"/>
          </ac:spMkLst>
        </pc:spChg>
        <pc:spChg chg="add mod ord">
          <ac:chgData name="Weifeng Xu" userId="e7aed605-a3dd-4d5a-a692-a87037af107b" providerId="ADAL" clId="{AA256C9C-DD0A-4A24-AECC-DADA2E819996}" dt="2021-02-28T13:59:49.163" v="2011" actId="700"/>
          <ac:spMkLst>
            <pc:docMk/>
            <pc:sldMk cId="927007670" sldId="268"/>
            <ac:spMk id="5" creationId="{191D202D-12B7-42B3-893E-2E6AB442C7C1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2" creationId="{78C4E2EF-2888-4399-80F0-1F5ED386B50C}"/>
          </ac:spMkLst>
        </pc:spChg>
        <pc:spChg chg="del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3" creationId="{8D36159A-7D05-4EF5-9074-91D12589FC45}"/>
          </ac:spMkLst>
        </pc:spChg>
        <pc:spChg chg="add mod ord">
          <ac:chgData name="Weifeng Xu" userId="e7aed605-a3dd-4d5a-a692-a87037af107b" providerId="ADAL" clId="{AA256C9C-DD0A-4A24-AECC-DADA2E819996}" dt="2021-02-28T14:01:21.829" v="2041" actId="20577"/>
          <ac:spMkLst>
            <pc:docMk/>
            <pc:sldMk cId="1151958853" sldId="269"/>
            <ac:spMk id="4" creationId="{39DA6231-6EE4-4B4C-AD8B-E8EF9D7862EB}"/>
          </ac:spMkLst>
        </pc:spChg>
        <pc:spChg chg="add mod ord">
          <ac:chgData name="Weifeng Xu" userId="e7aed605-a3dd-4d5a-a692-a87037af107b" providerId="ADAL" clId="{AA256C9C-DD0A-4A24-AECC-DADA2E819996}" dt="2021-02-28T14:00:59.162" v="2030" actId="700"/>
          <ac:spMkLst>
            <pc:docMk/>
            <pc:sldMk cId="1151958853" sldId="269"/>
            <ac:spMk id="5" creationId="{653F56D8-D8A0-48BC-9F4A-DD781FC269C0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2" creationId="{6BA4E1A6-EF62-4F75-8781-813EE2756318}"/>
          </ac:spMkLst>
        </pc:spChg>
        <pc:spChg chg="del mod ord">
          <ac:chgData name="Weifeng Xu" userId="e7aed605-a3dd-4d5a-a692-a87037af107b" providerId="ADAL" clId="{AA256C9C-DD0A-4A24-AECC-DADA2E819996}" dt="2021-02-28T14:01:34.563" v="2043" actId="700"/>
          <ac:spMkLst>
            <pc:docMk/>
            <pc:sldMk cId="2256375109" sldId="270"/>
            <ac:spMk id="3" creationId="{E2910CD4-9153-4F43-A6A9-BDCFACA9ABA0}"/>
          </ac:spMkLst>
        </pc:spChg>
        <pc:spChg chg="add mod ord">
          <ac:chgData name="Weifeng Xu" userId="e7aed605-a3dd-4d5a-a692-a87037af107b" providerId="ADAL" clId="{AA256C9C-DD0A-4A24-AECC-DADA2E819996}" dt="2021-02-28T14:02:00.781" v="2057" actId="20577"/>
          <ac:spMkLst>
            <pc:docMk/>
            <pc:sldMk cId="2256375109" sldId="270"/>
            <ac:spMk id="4" creationId="{B8319F98-BCED-4034-A0D6-A82AAFFCBF88}"/>
          </ac:spMkLst>
        </pc:spChg>
        <pc:spChg chg="add mod ord">
          <ac:chgData name="Weifeng Xu" userId="e7aed605-a3dd-4d5a-a692-a87037af107b" providerId="ADAL" clId="{AA256C9C-DD0A-4A24-AECC-DADA2E819996}" dt="2021-02-28T14:04:18.155" v="2106" actId="108"/>
          <ac:spMkLst>
            <pc:docMk/>
            <pc:sldMk cId="2256375109" sldId="270"/>
            <ac:spMk id="5" creationId="{63BD763E-E55D-48EF-9996-7328AB14EE01}"/>
          </ac:spMkLst>
        </pc:spChg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  <pc:spChg chg="mod">
          <ac:chgData name="Weifeng Xu" userId="e7aed605-a3dd-4d5a-a692-a87037af107b" providerId="ADAL" clId="{AA256C9C-DD0A-4A24-AECC-DADA2E819996}" dt="2021-02-28T14:04:26.544" v="2108"/>
          <ac:spMkLst>
            <pc:docMk/>
            <pc:sldMk cId="1000008397" sldId="271"/>
            <ac:spMk id="2" creationId="{A3172CA2-F40B-4348-AC02-C7D389F13F20}"/>
          </ac:spMkLst>
        </pc:spChg>
        <pc:spChg chg="mod">
          <ac:chgData name="Weifeng Xu" userId="e7aed605-a3dd-4d5a-a692-a87037af107b" providerId="ADAL" clId="{AA256C9C-DD0A-4A24-AECC-DADA2E819996}" dt="2021-02-28T14:21:39.487" v="2435" actId="20577"/>
          <ac:spMkLst>
            <pc:docMk/>
            <pc:sldMk cId="1000008397" sldId="271"/>
            <ac:spMk id="3" creationId="{A52014BD-2588-463E-A18F-D7F6D955A74D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  <pc:spChg chg="del mod ord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2" creationId="{3F9A18EB-9A4C-4B2B-AD2D-88DE3541F183}"/>
          </ac:spMkLst>
        </pc:spChg>
        <pc:spChg chg="del">
          <ac:chgData name="Weifeng Xu" userId="e7aed605-a3dd-4d5a-a692-a87037af107b" providerId="ADAL" clId="{AA256C9C-DD0A-4A24-AECC-DADA2E819996}" dt="2021-02-28T14:29:45.053" v="2438" actId="700"/>
          <ac:spMkLst>
            <pc:docMk/>
            <pc:sldMk cId="3702491373" sldId="272"/>
            <ac:spMk id="3" creationId="{49165A8D-0754-48B0-9FDC-1926325B8DF4}"/>
          </ac:spMkLst>
        </pc:spChg>
        <pc:spChg chg="add mod ord">
          <ac:chgData name="Weifeng Xu" userId="e7aed605-a3dd-4d5a-a692-a87037af107b" providerId="ADAL" clId="{AA256C9C-DD0A-4A24-AECC-DADA2E819996}" dt="2021-02-28T14:31:55.580" v="2490" actId="20577"/>
          <ac:spMkLst>
            <pc:docMk/>
            <pc:sldMk cId="3702491373" sldId="272"/>
            <ac:spMk id="4" creationId="{02118870-16C0-41E8-810A-C93B8B8D9C3C}"/>
          </ac:spMkLst>
        </pc:spChg>
        <pc:spChg chg="add del">
          <ac:chgData name="Weifeng Xu" userId="e7aed605-a3dd-4d5a-a692-a87037af107b" providerId="ADAL" clId="{AA256C9C-DD0A-4A24-AECC-DADA2E819996}" dt="2021-02-28T14:29:59.631" v="2441" actId="26606"/>
          <ac:spMkLst>
            <pc:docMk/>
            <pc:sldMk cId="3702491373" sldId="272"/>
            <ac:spMk id="71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2-28T14:29:59.633" v="2442" actId="26606"/>
          <ac:spMkLst>
            <pc:docMk/>
            <pc:sldMk cId="3702491373" sldId="272"/>
            <ac:spMk id="410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2-28T14:29:59.633" v="2442" actId="26606"/>
          <ac:picMkLst>
            <pc:docMk/>
            <pc:sldMk cId="3702491373" sldId="272"/>
            <ac:picMk id="4098" creationId="{56B453FA-7A6C-426E-B8F3-DC2908EFB4A1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  <pc:spChg chg="mod">
          <ac:chgData name="Weifeng Xu" userId="e7aed605-a3dd-4d5a-a692-a87037af107b" providerId="ADAL" clId="{AA256C9C-DD0A-4A24-AECC-DADA2E819996}" dt="2021-02-28T14:41:01.175" v="2574" actId="313"/>
          <ac:spMkLst>
            <pc:docMk/>
            <pc:sldMk cId="4260313878" sldId="273"/>
            <ac:spMk id="2" creationId="{17E4C03B-968D-4A5A-8510-F8315DC3DE7D}"/>
          </ac:spMkLst>
        </pc:spChg>
        <pc:spChg chg="add mod">
          <ac:chgData name="Weifeng Xu" userId="e7aed605-a3dd-4d5a-a692-a87037af107b" providerId="ADAL" clId="{AA256C9C-DD0A-4A24-AECC-DADA2E819996}" dt="2021-03-02T22:17:47.605" v="6234" actId="1037"/>
          <ac:spMkLst>
            <pc:docMk/>
            <pc:sldMk cId="4260313878" sldId="273"/>
            <ac:spMk id="6" creationId="{384B9FEE-A3BA-49D0-867D-32ED6A2DD43D}"/>
          </ac:spMkLst>
        </pc:spChg>
        <pc:spChg chg="add mod">
          <ac:chgData name="Weifeng Xu" userId="e7aed605-a3dd-4d5a-a692-a87037af107b" providerId="ADAL" clId="{AA256C9C-DD0A-4A24-AECC-DADA2E819996}" dt="2021-03-02T22:18:10.701" v="6245" actId="20577"/>
          <ac:spMkLst>
            <pc:docMk/>
            <pc:sldMk cId="4260313878" sldId="273"/>
            <ac:spMk id="11" creationId="{39EDDE52-2CC5-4BB2-A19D-7398EA471233}"/>
          </ac:spMkLst>
        </pc:spChg>
        <pc:spChg chg="add del">
          <ac:chgData name="Weifeng Xu" userId="e7aed605-a3dd-4d5a-a692-a87037af107b" providerId="ADAL" clId="{AA256C9C-DD0A-4A24-AECC-DADA2E819996}" dt="2021-02-28T14:33:53.280" v="2508" actId="26606"/>
          <ac:spMkLst>
            <pc:docMk/>
            <pc:sldMk cId="4260313878" sldId="273"/>
            <ac:spMk id="71" creationId="{D4771268-CB57-404A-9271-370EB28F6090}"/>
          </ac:spMkLst>
        </pc:spChg>
        <pc:spChg chg="add">
          <ac:chgData name="Weifeng Xu" userId="e7aed605-a3dd-4d5a-a692-a87037af107b" providerId="ADAL" clId="{AA256C9C-DD0A-4A24-AECC-DADA2E819996}" dt="2021-02-28T14:33:53.283" v="2509" actId="26606"/>
          <ac:spMkLst>
            <pc:docMk/>
            <pc:sldMk cId="4260313878" sldId="273"/>
            <ac:spMk id="7172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3-02T22:17:47.605" v="6234" actId="1037"/>
          <ac:picMkLst>
            <pc:docMk/>
            <pc:sldMk cId="4260313878" sldId="273"/>
            <ac:picMk id="7170" creationId="{144B4CEC-F818-4429-A94F-BEB7245199F4}"/>
          </ac:picMkLst>
        </pc:picChg>
        <pc:cxnChg chg="add mod">
          <ac:chgData name="Weifeng Xu" userId="e7aed605-a3dd-4d5a-a692-a87037af107b" providerId="ADAL" clId="{AA256C9C-DD0A-4A24-AECC-DADA2E819996}" dt="2021-03-02T22:18:23.789" v="6246" actId="1076"/>
          <ac:cxnSpMkLst>
            <pc:docMk/>
            <pc:sldMk cId="4260313878" sldId="273"/>
            <ac:cxnSpMk id="4" creationId="{65921A85-5B0D-4E80-BB84-79F70689EA98}"/>
          </ac:cxnSpMkLst>
        </pc:cxnChg>
        <pc:cxnChg chg="add mod">
          <ac:chgData name="Weifeng Xu" userId="e7aed605-a3dd-4d5a-a692-a87037af107b" providerId="ADAL" clId="{AA256C9C-DD0A-4A24-AECC-DADA2E819996}" dt="2021-03-02T22:17:53.777" v="6236" actId="1076"/>
          <ac:cxnSpMkLst>
            <pc:docMk/>
            <pc:sldMk cId="4260313878" sldId="273"/>
            <ac:cxnSpMk id="8" creationId="{B0F09DD4-1689-4BA2-9C36-C3B90D186DAF}"/>
          </ac:cxnSpMkLst>
        </pc:cxnChg>
        <pc:cxnChg chg="add mod">
          <ac:chgData name="Weifeng Xu" userId="e7aed605-a3dd-4d5a-a692-a87037af107b" providerId="ADAL" clId="{AA256C9C-DD0A-4A24-AECC-DADA2E819996}" dt="2021-03-02T22:17:51.421" v="6235" actId="1076"/>
          <ac:cxnSpMkLst>
            <pc:docMk/>
            <pc:sldMk cId="4260313878" sldId="273"/>
            <ac:cxnSpMk id="10" creationId="{50709CF3-FCBD-4339-86C7-FA270D444F9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  <pc:spChg chg="mod ord">
          <ac:chgData name="Weifeng Xu" userId="e7aed605-a3dd-4d5a-a692-a87037af107b" providerId="ADAL" clId="{AA256C9C-DD0A-4A24-AECC-DADA2E819996}" dt="2021-02-28T15:06:57.285" v="2657" actId="20577"/>
          <ac:spMkLst>
            <pc:docMk/>
            <pc:sldMk cId="3090718351" sldId="274"/>
            <ac:spMk id="2" creationId="{64A00368-7668-4ACF-A3A5-C84A448058FA}"/>
          </ac:spMkLst>
        </pc:spChg>
        <pc:spChg chg="del">
          <ac:chgData name="Weifeng Xu" userId="e7aed605-a3dd-4d5a-a692-a87037af107b" providerId="ADAL" clId="{AA256C9C-DD0A-4A24-AECC-DADA2E819996}" dt="2021-02-28T15:04:59.238" v="2643" actId="700"/>
          <ac:spMkLst>
            <pc:docMk/>
            <pc:sldMk cId="3090718351" sldId="274"/>
            <ac:spMk id="3" creationId="{D974A145-9596-4D07-8A69-29EB41191A69}"/>
          </ac:spMkLst>
        </pc:spChg>
        <pc:picChg chg="add mod">
          <ac:chgData name="Weifeng Xu" userId="e7aed605-a3dd-4d5a-a692-a87037af107b" providerId="ADAL" clId="{AA256C9C-DD0A-4A24-AECC-DADA2E819996}" dt="2021-02-28T15:05:14.371" v="2646" actId="14100"/>
          <ac:picMkLst>
            <pc:docMk/>
            <pc:sldMk cId="3090718351" sldId="274"/>
            <ac:picMk id="8194" creationId="{23412323-7C6D-461B-A58B-FE367B6AF30B}"/>
          </ac:picMkLst>
        </pc:picChg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  <pc:spChg chg="mod ord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2" creationId="{5ED7C906-1FCF-4742-B4C0-F6B1E954971C}"/>
          </ac:spMkLst>
        </pc:spChg>
        <pc:spChg chg="add mod ord">
          <ac:chgData name="Weifeng Xu" userId="e7aed605-a3dd-4d5a-a692-a87037af107b" providerId="ADAL" clId="{AA256C9C-DD0A-4A24-AECC-DADA2E819996}" dt="2021-02-28T15:12:39.460" v="2712" actId="14100"/>
          <ac:spMkLst>
            <pc:docMk/>
            <pc:sldMk cId="3821000861" sldId="275"/>
            <ac:spMk id="3" creationId="{2C5EB112-30ED-466B-954B-AF01A9DCF453}"/>
          </ac:spMkLst>
        </pc:spChg>
        <pc:spChg chg="add mod">
          <ac:chgData name="Weifeng Xu" userId="e7aed605-a3dd-4d5a-a692-a87037af107b" providerId="ADAL" clId="{AA256C9C-DD0A-4A24-AECC-DADA2E819996}" dt="2021-02-28T15:13:37.857" v="2729" actId="14100"/>
          <ac:spMkLst>
            <pc:docMk/>
            <pc:sldMk cId="3821000861" sldId="275"/>
            <ac:spMk id="8" creationId="{3A8F118B-C42C-4E77-BA1C-F57199F20D52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1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2-28T15:12:33.818" v="2711" actId="26606"/>
          <ac:spMkLst>
            <pc:docMk/>
            <pc:sldMk cId="3821000861" sldId="275"/>
            <ac:spMk id="73" creationId="{72F84B47-E267-4194-8194-831DB7B5547F}"/>
          </ac:spMkLst>
        </pc:spChg>
        <pc:picChg chg="add mod">
          <ac:chgData name="Weifeng Xu" userId="e7aed605-a3dd-4d5a-a692-a87037af107b" providerId="ADAL" clId="{AA256C9C-DD0A-4A24-AECC-DADA2E819996}" dt="2021-02-28T15:12:45.239" v="2715" actId="1076"/>
          <ac:picMkLst>
            <pc:docMk/>
            <pc:sldMk cId="3821000861" sldId="275"/>
            <ac:picMk id="9218" creationId="{D1238E46-0319-47FC-8A08-7735A277BEBC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  <pc:spChg chg="del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2" creationId="{6809F894-E9AB-4173-B472-999928AAF497}"/>
          </ac:spMkLst>
        </pc:spChg>
        <pc:spChg chg="add mod ord">
          <ac:chgData name="Weifeng Xu" userId="e7aed605-a3dd-4d5a-a692-a87037af107b" providerId="ADAL" clId="{AA256C9C-DD0A-4A24-AECC-DADA2E819996}" dt="2021-02-28T15:20:40.196" v="2732"/>
          <ac:spMkLst>
            <pc:docMk/>
            <pc:sldMk cId="1773513139" sldId="276"/>
            <ac:spMk id="3" creationId="{74506E91-B668-4CA6-8751-93E5B28A5A9D}"/>
          </ac:spMkLst>
        </pc:spChg>
        <pc:spChg chg="add mod ord">
          <ac:chgData name="Weifeng Xu" userId="e7aed605-a3dd-4d5a-a692-a87037af107b" providerId="ADAL" clId="{AA256C9C-DD0A-4A24-AECC-DADA2E819996}" dt="2021-02-28T15:20:38.175" v="2731" actId="700"/>
          <ac:spMkLst>
            <pc:docMk/>
            <pc:sldMk cId="1773513139" sldId="276"/>
            <ac:spMk id="4" creationId="{2C065094-00D3-4E3F-8F8F-4A5158DC4367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  <pc:spChg chg="del mod ord">
          <ac:chgData name="Weifeng Xu" userId="e7aed605-a3dd-4d5a-a692-a87037af107b" providerId="ADAL" clId="{AA256C9C-DD0A-4A24-AECC-DADA2E819996}" dt="2021-02-28T15:21:18.774" v="2734" actId="700"/>
          <ac:spMkLst>
            <pc:docMk/>
            <pc:sldMk cId="4164042851" sldId="277"/>
            <ac:spMk id="2" creationId="{E1AF5128-4E96-4CA3-986D-BE06CEFBE0A6}"/>
          </ac:spMkLst>
        </pc:spChg>
        <pc:spChg chg="add mod ord">
          <ac:chgData name="Weifeng Xu" userId="e7aed605-a3dd-4d5a-a692-a87037af107b" providerId="ADAL" clId="{AA256C9C-DD0A-4A24-AECC-DADA2E819996}" dt="2021-02-28T15:21:24.879" v="2735"/>
          <ac:spMkLst>
            <pc:docMk/>
            <pc:sldMk cId="4164042851" sldId="277"/>
            <ac:spMk id="3" creationId="{7E86E65C-7ED2-4C16-B78C-618F018A4D33}"/>
          </ac:spMkLst>
        </pc:spChg>
        <pc:spChg chg="add mod ord">
          <ac:chgData name="Weifeng Xu" userId="e7aed605-a3dd-4d5a-a692-a87037af107b" providerId="ADAL" clId="{AA256C9C-DD0A-4A24-AECC-DADA2E819996}" dt="2021-02-28T15:56:44.237" v="2943" actId="20577"/>
          <ac:spMkLst>
            <pc:docMk/>
            <pc:sldMk cId="4164042851" sldId="277"/>
            <ac:spMk id="4" creationId="{D751A9C1-3F89-4DC7-9F31-3BBAFAF962DB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2" creationId="{7F0D570D-FD04-4DCD-85C1-7CED2C508651}"/>
          </ac:spMkLst>
        </pc:spChg>
        <pc:spChg chg="del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3" creationId="{7D97A70C-945F-4A31-975D-7C2279B55CD5}"/>
          </ac:spMkLst>
        </pc:spChg>
        <pc:spChg chg="add mod ord">
          <ac:chgData name="Weifeng Xu" userId="e7aed605-a3dd-4d5a-a692-a87037af107b" providerId="ADAL" clId="{AA256C9C-DD0A-4A24-AECC-DADA2E819996}" dt="2021-02-28T15:22:22.343" v="2738"/>
          <ac:spMkLst>
            <pc:docMk/>
            <pc:sldMk cId="110160891" sldId="278"/>
            <ac:spMk id="4" creationId="{93204221-05EE-48DE-B5FA-D8FCB1CE9497}"/>
          </ac:spMkLst>
        </pc:spChg>
        <pc:spChg chg="add mod ord">
          <ac:chgData name="Weifeng Xu" userId="e7aed605-a3dd-4d5a-a692-a87037af107b" providerId="ADAL" clId="{AA256C9C-DD0A-4A24-AECC-DADA2E819996}" dt="2021-02-28T15:22:19.931" v="2737" actId="700"/>
          <ac:spMkLst>
            <pc:docMk/>
            <pc:sldMk cId="110160891" sldId="278"/>
            <ac:spMk id="5" creationId="{2C12CF9A-FC5D-443F-8474-95C80CCE6F50}"/>
          </ac:spMkLst>
        </pc:spChg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2" creationId="{EF9B2B6F-C31C-48A4-84E4-6964723CCB0A}"/>
          </ac:spMkLst>
        </pc:spChg>
        <pc:spChg chg="del mod ord">
          <ac:chgData name="Weifeng Xu" userId="e7aed605-a3dd-4d5a-a692-a87037af107b" providerId="ADAL" clId="{AA256C9C-DD0A-4A24-AECC-DADA2E819996}" dt="2021-02-28T15:23:09.075" v="2740" actId="700"/>
          <ac:spMkLst>
            <pc:docMk/>
            <pc:sldMk cId="2351248153" sldId="279"/>
            <ac:spMk id="3" creationId="{71A095B0-F54C-457D-8CFD-568F88BE717B}"/>
          </ac:spMkLst>
        </pc:spChg>
        <pc:spChg chg="add mod ord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4" creationId="{9FAF4D0A-1719-42EF-91F0-77067FF13552}"/>
          </ac:spMkLst>
        </pc:spChg>
        <pc:spChg chg="add mod ord">
          <ac:chgData name="Weifeng Xu" userId="e7aed605-a3dd-4d5a-a692-a87037af107b" providerId="ADAL" clId="{AA256C9C-DD0A-4A24-AECC-DADA2E819996}" dt="2021-03-02T22:11:27.734" v="6170" actId="6549"/>
          <ac:spMkLst>
            <pc:docMk/>
            <pc:sldMk cId="2351248153" sldId="279"/>
            <ac:spMk id="5" creationId="{F87B1FB8-0908-4171-A519-16EF28AF26AA}"/>
          </ac:spMkLst>
        </pc:spChg>
        <pc:spChg chg="add del">
          <ac:chgData name="Weifeng Xu" userId="e7aed605-a3dd-4d5a-a692-a87037af107b" providerId="ADAL" clId="{AA256C9C-DD0A-4A24-AECC-DADA2E819996}" dt="2021-02-28T20:17:49.873" v="3563" actId="26606"/>
          <ac:spMkLst>
            <pc:docMk/>
            <pc:sldMk cId="2351248153" sldId="279"/>
            <ac:spMk id="11" creationId="{81AEB8A9-B768-4E30-BA55-D919E6687343}"/>
          </ac:spMkLst>
        </pc:spChg>
        <pc:graphicFrameChg chg="add mod modGraphic">
          <ac:chgData name="Weifeng Xu" userId="e7aed605-a3dd-4d5a-a692-a87037af107b" providerId="ADAL" clId="{AA256C9C-DD0A-4A24-AECC-DADA2E819996}" dt="2021-02-28T20:24:09.180" v="3637" actId="1076"/>
          <ac:graphicFrameMkLst>
            <pc:docMk/>
            <pc:sldMk cId="2351248153" sldId="279"/>
            <ac:graphicFrameMk id="7" creationId="{A35375DA-AC4D-46B8-A2F7-F1B8570D4127}"/>
          </ac:graphicFrameMkLst>
        </pc:graphicFrameChg>
        <pc:picChg chg="add del mod">
          <ac:chgData name="Weifeng Xu" userId="e7aed605-a3dd-4d5a-a692-a87037af107b" providerId="ADAL" clId="{AA256C9C-DD0A-4A24-AECC-DADA2E819996}" dt="2021-02-28T20:19:59.385" v="3566" actId="478"/>
          <ac:picMkLst>
            <pc:docMk/>
            <pc:sldMk cId="2351248153" sldId="279"/>
            <ac:picMk id="6" creationId="{3E111AFA-63C0-42D8-A6AE-59592558F465}"/>
          </ac:picMkLst>
        </pc:picChg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  <pc:spChg chg="mod">
          <ac:chgData name="Weifeng Xu" userId="e7aed605-a3dd-4d5a-a692-a87037af107b" providerId="ADAL" clId="{AA256C9C-DD0A-4A24-AECC-DADA2E819996}" dt="2021-02-28T16:14:32.298" v="3022" actId="20577"/>
          <ac:spMkLst>
            <pc:docMk/>
            <pc:sldMk cId="3156258806" sldId="280"/>
            <ac:spMk id="2" creationId="{222710F8-F1FB-4957-BDFB-7B2201634297}"/>
          </ac:spMkLst>
        </pc:spChg>
        <pc:spChg chg="mod">
          <ac:chgData name="Weifeng Xu" userId="e7aed605-a3dd-4d5a-a692-a87037af107b" providerId="ADAL" clId="{AA256C9C-DD0A-4A24-AECC-DADA2E819996}" dt="2021-02-28T20:10:50.835" v="3559" actId="108"/>
          <ac:spMkLst>
            <pc:docMk/>
            <pc:sldMk cId="3156258806" sldId="280"/>
            <ac:spMk id="3" creationId="{A04D11FA-C1EE-4577-BC52-CD42CBD00CC6}"/>
          </ac:spMkLst>
        </pc:spChg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  <pc:spChg chg="mod">
          <ac:chgData name="Weifeng Xu" userId="e7aed605-a3dd-4d5a-a692-a87037af107b" providerId="ADAL" clId="{AA256C9C-DD0A-4A24-AECC-DADA2E819996}" dt="2021-03-02T21:19:08.375" v="6004" actId="6549"/>
          <ac:spMkLst>
            <pc:docMk/>
            <pc:sldMk cId="3873850888" sldId="281"/>
            <ac:spMk id="3" creationId="{A04D11FA-C1EE-4577-BC52-CD42CBD00CC6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2" creationId="{ECAE7BFF-3CBE-4595-855C-F25E430249EB}"/>
          </ac:spMkLst>
        </pc:spChg>
        <pc:spChg chg="del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3" creationId="{6CFC2E43-3C81-4F13-B06B-ADF89C883272}"/>
          </ac:spMkLst>
        </pc:spChg>
        <pc:spChg chg="add mod ord">
          <ac:chgData name="Weifeng Xu" userId="e7aed605-a3dd-4d5a-a692-a87037af107b" providerId="ADAL" clId="{AA256C9C-DD0A-4A24-AECC-DADA2E819996}" dt="2021-02-28T19:36:40.354" v="3477" actId="20577"/>
          <ac:spMkLst>
            <pc:docMk/>
            <pc:sldMk cId="4291129217" sldId="282"/>
            <ac:spMk id="4" creationId="{AD5F0EB0-5897-489E-9EFB-3ED37E77F4C0}"/>
          </ac:spMkLst>
        </pc:spChg>
        <pc:spChg chg="add mod ord">
          <ac:chgData name="Weifeng Xu" userId="e7aed605-a3dd-4d5a-a692-a87037af107b" providerId="ADAL" clId="{AA256C9C-DD0A-4A24-AECC-DADA2E819996}" dt="2021-02-28T19:36:24.998" v="3474" actId="700"/>
          <ac:spMkLst>
            <pc:docMk/>
            <pc:sldMk cId="4291129217" sldId="282"/>
            <ac:spMk id="5" creationId="{2EBFC07E-0BA6-4DF2-9F69-34ECE4AE893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  <pc:spChg chg="del">
          <ac:chgData name="Weifeng Xu" userId="e7aed605-a3dd-4d5a-a692-a87037af107b" providerId="ADAL" clId="{AA256C9C-DD0A-4A24-AECC-DADA2E819996}" dt="2021-02-28T19:58:05.808" v="3544" actId="700"/>
          <ac:spMkLst>
            <pc:docMk/>
            <pc:sldMk cId="1345239187" sldId="283"/>
            <ac:spMk id="2" creationId="{6D02ECCA-9255-4D3C-BE5E-4E48AEF794D2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6" creationId="{CC7C9779-3CD4-4CE3-B920-1336E01BA4EB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0" creationId="{83BF6B1E-3544-48D7-A8EE-D7E9113290F9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4" creationId="{0E2809B8-75F0-4D82-B080-EA1FEC4FC8E5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18" creationId="{51B92682-C658-48B2-B3A3-00E58D5AC8F1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2" creationId="{44EED142-3506-4FE7-A433-8EABCD439633}"/>
          </ac:spMkLst>
        </pc:spChg>
        <pc:spChg chg="add mod">
          <ac:chgData name="Weifeng Xu" userId="e7aed605-a3dd-4d5a-a692-a87037af107b" providerId="ADAL" clId="{AA256C9C-DD0A-4A24-AECC-DADA2E819996}" dt="2021-03-02T00:19:32.552" v="5370" actId="1035"/>
          <ac:spMkLst>
            <pc:docMk/>
            <pc:sldMk cId="1345239187" sldId="283"/>
            <ac:spMk id="26" creationId="{E3E3A575-D5F8-4B52-B616-73E9BF2F48CB}"/>
          </ac:spMkLst>
        </pc:spChg>
        <pc:spChg chg="add del mod ord">
          <ac:chgData name="Weifeng Xu" userId="e7aed605-a3dd-4d5a-a692-a87037af107b" providerId="ADAL" clId="{AA256C9C-DD0A-4A24-AECC-DADA2E819996}" dt="2021-02-28T22:10:28.802" v="4027" actId="700"/>
          <ac:spMkLst>
            <pc:docMk/>
            <pc:sldMk cId="1345239187" sldId="283"/>
            <ac:spMk id="39" creationId="{443D779A-0DC0-4A32-BE6C-07DFF1105C1B}"/>
          </ac:spMkLst>
        </pc:spChg>
        <pc:spChg chg="add del mod ord">
          <ac:chgData name="Weifeng Xu" userId="e7aed605-a3dd-4d5a-a692-a87037af107b" providerId="ADAL" clId="{AA256C9C-DD0A-4A24-AECC-DADA2E819996}" dt="2021-03-02T00:19:18.987" v="5335" actId="700"/>
          <ac:spMkLst>
            <pc:docMk/>
            <pc:sldMk cId="1345239187" sldId="283"/>
            <ac:spMk id="40" creationId="{BD3C372E-9971-49EC-956A-3C9FC616C835}"/>
          </ac:spMkLst>
        </pc:spChg>
        <pc:spChg chg="add mod">
          <ac:chgData name="Weifeng Xu" userId="e7aed605-a3dd-4d5a-a692-a87037af107b" providerId="ADAL" clId="{AA256C9C-DD0A-4A24-AECC-DADA2E819996}" dt="2021-03-02T00:21:41.524" v="5407" actId="20577"/>
          <ac:spMkLst>
            <pc:docMk/>
            <pc:sldMk cId="1345239187" sldId="283"/>
            <ac:spMk id="41" creationId="{F5DA4A75-EF26-4925-A540-41B20F8FD4B3}"/>
          </ac:spMkLst>
        </pc:spChg>
        <pc:picChg chg="add mod">
          <ac:chgData name="Weifeng Xu" userId="e7aed605-a3dd-4d5a-a692-a87037af107b" providerId="ADAL" clId="{AA256C9C-DD0A-4A24-AECC-DADA2E819996}" dt="2021-03-02T00:19:32.552" v="5370" actId="1035"/>
          <ac:picMkLst>
            <pc:docMk/>
            <pc:sldMk cId="1345239187" sldId="283"/>
            <ac:picMk id="4" creationId="{73C0264B-780F-4E3C-9B24-AD7DB76903C7}"/>
          </ac:picMkLst>
        </pc:pic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8" creationId="{A8D116A5-9BF6-413C-9131-9054C25888D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2" creationId="{C8E7EF29-4866-4602-9E38-682627D2C606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16" creationId="{367B4A27-BF35-4FBD-89A6-BD3E481EEE69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0" creationId="{655D91CA-2AFC-4CBE-8B88-4C138EB96DA8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5" creationId="{92EAC7BC-6C08-414C-912E-3D5F49259A05}"/>
          </ac:cxnSpMkLst>
        </pc:cxnChg>
        <pc:cxnChg chg="add mod">
          <ac:chgData name="Weifeng Xu" userId="e7aed605-a3dd-4d5a-a692-a87037af107b" providerId="ADAL" clId="{AA256C9C-DD0A-4A24-AECC-DADA2E819996}" dt="2021-03-02T00:19:32.552" v="5370" actId="1035"/>
          <ac:cxnSpMkLst>
            <pc:docMk/>
            <pc:sldMk cId="1345239187" sldId="283"/>
            <ac:cxnSpMk id="28" creationId="{6550B5E7-09A1-467A-838D-54C8A7A71DCC}"/>
          </ac:cxnSpMkLst>
        </pc:cxnChg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  <pc:spChg chg="mod ord">
          <ac:chgData name="Weifeng Xu" userId="e7aed605-a3dd-4d5a-a692-a87037af107b" providerId="ADAL" clId="{AA256C9C-DD0A-4A24-AECC-DADA2E819996}" dt="2021-03-03T00:38:41.001" v="6620" actId="6549"/>
          <ac:spMkLst>
            <pc:docMk/>
            <pc:sldMk cId="988206790" sldId="284"/>
            <ac:spMk id="2" creationId="{E488F4A4-1CE3-47D6-A954-6C249D402CC3}"/>
          </ac:spMkLst>
        </pc:spChg>
        <pc:spChg chg="add del mod ord">
          <ac:chgData name="Weifeng Xu" userId="e7aed605-a3dd-4d5a-a692-a87037af107b" providerId="ADAL" clId="{AA256C9C-DD0A-4A24-AECC-DADA2E819996}" dt="2021-02-28T22:15:09.797" v="4124" actId="700"/>
          <ac:spMkLst>
            <pc:docMk/>
            <pc:sldMk cId="988206790" sldId="284"/>
            <ac:spMk id="5" creationId="{AB418241-B040-4491-AF07-FE0FEA00A9A4}"/>
          </ac:spMkLst>
        </pc:spChg>
        <pc:spChg chg="add mod">
          <ac:chgData name="Weifeng Xu" userId="e7aed605-a3dd-4d5a-a692-a87037af107b" providerId="ADAL" clId="{AA256C9C-DD0A-4A24-AECC-DADA2E819996}" dt="2021-02-28T22:15:54.254" v="4136" actId="1076"/>
          <ac:spMkLst>
            <pc:docMk/>
            <pc:sldMk cId="988206790" sldId="284"/>
            <ac:spMk id="7" creationId="{61AE95FE-3427-4F32-BF78-7341AEBA39B2}"/>
          </ac:spMkLst>
        </pc:spChg>
        <pc:spChg chg="add mod">
          <ac:chgData name="Weifeng Xu" userId="e7aed605-a3dd-4d5a-a692-a87037af107b" providerId="ADAL" clId="{AA256C9C-DD0A-4A24-AECC-DADA2E819996}" dt="2021-03-03T01:20:43.061" v="6949" actId="207"/>
          <ac:spMkLst>
            <pc:docMk/>
            <pc:sldMk cId="988206790" sldId="284"/>
            <ac:spMk id="9" creationId="{2443979E-828B-44B0-BCFF-85FB351A1506}"/>
          </ac:spMkLst>
        </pc:spChg>
        <pc:spChg chg="add mod">
          <ac:chgData name="Weifeng Xu" userId="e7aed605-a3dd-4d5a-a692-a87037af107b" providerId="ADAL" clId="{AA256C9C-DD0A-4A24-AECC-DADA2E819996}" dt="2021-02-28T22:21:15.036" v="4179" actId="108"/>
          <ac:spMkLst>
            <pc:docMk/>
            <pc:sldMk cId="988206790" sldId="284"/>
            <ac:spMk id="13" creationId="{94F595B8-4AB1-44F1-BA5E-EC04FABB8BFD}"/>
          </ac:spMkLst>
        </pc:spChg>
        <pc:spChg chg="add del">
          <ac:chgData name="Weifeng Xu" userId="e7aed605-a3dd-4d5a-a692-a87037af107b" providerId="ADAL" clId="{AA256C9C-DD0A-4A24-AECC-DADA2E819996}" dt="2021-02-28T22:27:48.472" v="4183" actId="22"/>
          <ac:spMkLst>
            <pc:docMk/>
            <pc:sldMk cId="988206790" sldId="284"/>
            <ac:spMk id="17" creationId="{583DB247-AD79-4B0D-A130-B2C78DF46841}"/>
          </ac:spMkLst>
        </pc:spChg>
        <pc:spChg chg="add mod">
          <ac:chgData name="Weifeng Xu" userId="e7aed605-a3dd-4d5a-a692-a87037af107b" providerId="ADAL" clId="{AA256C9C-DD0A-4A24-AECC-DADA2E819996}" dt="2021-03-01T01:28:26.131" v="4683" actId="1076"/>
          <ac:spMkLst>
            <pc:docMk/>
            <pc:sldMk cId="988206790" sldId="284"/>
            <ac:spMk id="18" creationId="{AC3AFB7D-107D-4BCF-9FCF-FDBA1DBC8A2D}"/>
          </ac:spMkLst>
        </pc:spChg>
        <pc:spChg chg="add mod">
          <ac:chgData name="Weifeng Xu" userId="e7aed605-a3dd-4d5a-a692-a87037af107b" providerId="ADAL" clId="{AA256C9C-DD0A-4A24-AECC-DADA2E819996}" dt="2021-03-01T01:28:40.996" v="4685" actId="6549"/>
          <ac:spMkLst>
            <pc:docMk/>
            <pc:sldMk cId="988206790" sldId="284"/>
            <ac:spMk id="23" creationId="{56430732-425F-47B3-AA93-BF3F81A15EF6}"/>
          </ac:spMkLst>
        </pc:spChg>
        <pc:spChg chg="add mod">
          <ac:chgData name="Weifeng Xu" userId="e7aed605-a3dd-4d5a-a692-a87037af107b" providerId="ADAL" clId="{AA256C9C-DD0A-4A24-AECC-DADA2E819996}" dt="2021-03-01T01:28:31.393" v="4684" actId="1076"/>
          <ac:spMkLst>
            <pc:docMk/>
            <pc:sldMk cId="988206790" sldId="284"/>
            <ac:spMk id="29" creationId="{DAF7499F-569B-4BE2-A9D4-93E48E95E6C9}"/>
          </ac:spMkLst>
        </pc:spChg>
        <pc:picChg chg="add mod">
          <ac:chgData name="Weifeng Xu" userId="e7aed605-a3dd-4d5a-a692-a87037af107b" providerId="ADAL" clId="{AA256C9C-DD0A-4A24-AECC-DADA2E819996}" dt="2021-02-28T22:15:48.134" v="4133" actId="14100"/>
          <ac:picMkLst>
            <pc:docMk/>
            <pc:sldMk cId="988206790" sldId="284"/>
            <ac:picMk id="4" creationId="{3C04B625-C3BA-40BB-BE4B-21716C7D6806}"/>
          </ac:picMkLst>
        </pc:picChg>
        <pc:cxnChg chg="add mod">
          <ac:chgData name="Weifeng Xu" userId="e7aed605-a3dd-4d5a-a692-a87037af107b" providerId="ADAL" clId="{AA256C9C-DD0A-4A24-AECC-DADA2E819996}" dt="2021-02-28T22:17:48.776" v="4153" actId="14100"/>
          <ac:cxnSpMkLst>
            <pc:docMk/>
            <pc:sldMk cId="988206790" sldId="284"/>
            <ac:cxnSpMk id="11" creationId="{C6665F4C-874D-478B-96BB-797DAC14FB0E}"/>
          </ac:cxnSpMkLst>
        </pc:cxnChg>
        <pc:cxnChg chg="add mod">
          <ac:chgData name="Weifeng Xu" userId="e7aed605-a3dd-4d5a-a692-a87037af107b" providerId="ADAL" clId="{AA256C9C-DD0A-4A24-AECC-DADA2E819996}" dt="2021-02-28T22:21:25.091" v="4181" actId="13822"/>
          <ac:cxnSpMkLst>
            <pc:docMk/>
            <pc:sldMk cId="988206790" sldId="284"/>
            <ac:cxnSpMk id="15" creationId="{0BBAD0DC-E430-43BF-91E4-CEEA989E1520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0" creationId="{D3A1BD29-585D-4448-9AE2-4B7BA889E592}"/>
          </ac:cxnSpMkLst>
        </pc:cxnChg>
        <pc:cxnChg chg="add mod">
          <ac:chgData name="Weifeng Xu" userId="e7aed605-a3dd-4d5a-a692-a87037af107b" providerId="ADAL" clId="{AA256C9C-DD0A-4A24-AECC-DADA2E819996}" dt="2021-03-01T01:28:26.131" v="4683" actId="1076"/>
          <ac:cxnSpMkLst>
            <pc:docMk/>
            <pc:sldMk cId="988206790" sldId="284"/>
            <ac:cxnSpMk id="22" creationId="{F0F233C0-E3F1-49F3-AF8D-ABBF57ED71E2}"/>
          </ac:cxnSpMkLst>
        </pc:cxnChg>
        <pc:cxnChg chg="add mod">
          <ac:chgData name="Weifeng Xu" userId="e7aed605-a3dd-4d5a-a692-a87037af107b" providerId="ADAL" clId="{AA256C9C-DD0A-4A24-AECC-DADA2E819996}" dt="2021-02-28T22:33:59.628" v="4221" actId="14100"/>
          <ac:cxnSpMkLst>
            <pc:docMk/>
            <pc:sldMk cId="988206790" sldId="284"/>
            <ac:cxnSpMk id="24" creationId="{9549D182-8A7F-45FD-A7DB-CFF038D15631}"/>
          </ac:cxnSpMkLst>
        </pc:cxnChg>
        <pc:cxnChg chg="add mod">
          <ac:chgData name="Weifeng Xu" userId="e7aed605-a3dd-4d5a-a692-a87037af107b" providerId="ADAL" clId="{AA256C9C-DD0A-4A24-AECC-DADA2E819996}" dt="2021-02-28T22:49:46.723" v="4305" actId="13822"/>
          <ac:cxnSpMkLst>
            <pc:docMk/>
            <pc:sldMk cId="988206790" sldId="284"/>
            <ac:cxnSpMk id="31" creationId="{50D67523-B897-46B4-8086-03BCDFCBC965}"/>
          </ac:cxnSpMkLst>
        </pc:cxnChg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  <pc:spChg chg="mod">
          <ac:chgData name="Weifeng Xu" userId="e7aed605-a3dd-4d5a-a692-a87037af107b" providerId="ADAL" clId="{AA256C9C-DD0A-4A24-AECC-DADA2E819996}" dt="2021-03-03T01:18:19.855" v="6873" actId="20577"/>
          <ac:spMkLst>
            <pc:docMk/>
            <pc:sldMk cId="848153081" sldId="285"/>
            <ac:spMk id="2" creationId="{DF252B50-8296-4E34-9531-D3DDE2820F4B}"/>
          </ac:spMkLst>
        </pc:spChg>
        <pc:spChg chg="add mod">
          <ac:chgData name="Weifeng Xu" userId="e7aed605-a3dd-4d5a-a692-a87037af107b" providerId="ADAL" clId="{AA256C9C-DD0A-4A24-AECC-DADA2E819996}" dt="2021-03-03T01:20:47.873" v="6950" actId="207"/>
          <ac:spMkLst>
            <pc:docMk/>
            <pc:sldMk cId="848153081" sldId="285"/>
            <ac:spMk id="6" creationId="{8994CAEB-0C67-4DC2-868A-0EC8EA0E009F}"/>
          </ac:spMkLst>
        </pc:spChg>
        <pc:spChg chg="add del">
          <ac:chgData name="Weifeng Xu" userId="e7aed605-a3dd-4d5a-a692-a87037af107b" providerId="ADAL" clId="{AA256C9C-DD0A-4A24-AECC-DADA2E819996}" dt="2021-02-28T23:19:12.995" v="4319" actId="26606"/>
          <ac:spMkLst>
            <pc:docMk/>
            <pc:sldMk cId="848153081" sldId="285"/>
            <ac:spMk id="9" creationId="{D12DDE76-C203-4047-9998-63900085B5E8}"/>
          </ac:spMkLst>
        </pc:spChg>
        <pc:spChg chg="add del">
          <ac:chgData name="Weifeng Xu" userId="e7aed605-a3dd-4d5a-a692-a87037af107b" providerId="ADAL" clId="{AA256C9C-DD0A-4A24-AECC-DADA2E819996}" dt="2021-02-28T23:19:14.721" v="4321" actId="26606"/>
          <ac:spMkLst>
            <pc:docMk/>
            <pc:sldMk cId="848153081" sldId="285"/>
            <ac:spMk id="12" creationId="{ACBE1851-2230-47A9-B000-CE9046EA61B9}"/>
          </ac:spMkLst>
        </pc:spChg>
        <pc:spChg chg="add">
          <ac:chgData name="Weifeng Xu" userId="e7aed605-a3dd-4d5a-a692-a87037af107b" providerId="ADAL" clId="{AA256C9C-DD0A-4A24-AECC-DADA2E819996}" dt="2021-02-28T23:19:14.724" v="4322" actId="26606"/>
          <ac:spMkLst>
            <pc:docMk/>
            <pc:sldMk cId="848153081" sldId="285"/>
            <ac:spMk id="14" creationId="{D12DDE76-C203-4047-9998-63900085B5E8}"/>
          </ac:spMkLst>
        </pc:spChg>
        <pc:picChg chg="add mod">
          <ac:chgData name="Weifeng Xu" userId="e7aed605-a3dd-4d5a-a692-a87037af107b" providerId="ADAL" clId="{AA256C9C-DD0A-4A24-AECC-DADA2E819996}" dt="2021-02-28T23:19:14.724" v="4322" actId="26606"/>
          <ac:picMkLst>
            <pc:docMk/>
            <pc:sldMk cId="848153081" sldId="285"/>
            <ac:picMk id="4" creationId="{F501DE4E-88CF-46B5-A6DB-FA90F88E3A7D}"/>
          </ac:picMkLst>
        </pc:picChg>
        <pc:cxnChg chg="add del">
          <ac:chgData name="Weifeng Xu" userId="e7aed605-a3dd-4d5a-a692-a87037af107b" providerId="ADAL" clId="{AA256C9C-DD0A-4A24-AECC-DADA2E819996}" dt="2021-02-28T23:19:14.721" v="4321" actId="26606"/>
          <ac:cxnSpMkLst>
            <pc:docMk/>
            <pc:sldMk cId="848153081" sldId="285"/>
            <ac:cxnSpMk id="11" creationId="{23B93832-6514-44F4-849B-5EE2C8A2337D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  <pc:spChg chg="mod ord">
          <ac:chgData name="Weifeng Xu" userId="e7aed605-a3dd-4d5a-a692-a87037af107b" providerId="ADAL" clId="{AA256C9C-DD0A-4A24-AECC-DADA2E819996}" dt="2021-02-28T23:31:50.586" v="4325" actId="700"/>
          <ac:spMkLst>
            <pc:docMk/>
            <pc:sldMk cId="319929686" sldId="286"/>
            <ac:spMk id="2" creationId="{71FC046B-894E-4077-979E-159EE0A9FE7C}"/>
          </ac:spMkLst>
        </pc:spChg>
        <pc:spChg chg="add mod ord">
          <ac:chgData name="Weifeng Xu" userId="e7aed605-a3dd-4d5a-a692-a87037af107b" providerId="ADAL" clId="{AA256C9C-DD0A-4A24-AECC-DADA2E819996}" dt="2021-03-03T01:06:48.381" v="6773" actId="27636"/>
          <ac:spMkLst>
            <pc:docMk/>
            <pc:sldMk cId="319929686" sldId="286"/>
            <ac:spMk id="3" creationId="{745C6610-12AA-47FC-875A-E31345E9B563}"/>
          </ac:spMkLst>
        </pc:spChg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2" creationId="{A60D1BB8-43E1-4B4C-9BC8-9CF4ADE6640C}"/>
          </ac:spMkLst>
        </pc:spChg>
        <pc:spChg chg="del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3" creationId="{E3A87B32-B656-44AC-8BDB-1D6A480B11B1}"/>
          </ac:spMkLst>
        </pc:spChg>
        <pc:spChg chg="add mod ord">
          <ac:chgData name="Weifeng Xu" userId="e7aed605-a3dd-4d5a-a692-a87037af107b" providerId="ADAL" clId="{AA256C9C-DD0A-4A24-AECC-DADA2E819996}" dt="2021-03-01T02:11:54.831" v="4792" actId="313"/>
          <ac:spMkLst>
            <pc:docMk/>
            <pc:sldMk cId="2783025053" sldId="287"/>
            <ac:spMk id="4" creationId="{9B649C4F-48C8-4CC6-BAE6-40898A5F80F4}"/>
          </ac:spMkLst>
        </pc:spChg>
        <pc:spChg chg="add mod ord">
          <ac:chgData name="Weifeng Xu" userId="e7aed605-a3dd-4d5a-a692-a87037af107b" providerId="ADAL" clId="{AA256C9C-DD0A-4A24-AECC-DADA2E819996}" dt="2021-03-01T02:11:33.669" v="4753" actId="700"/>
          <ac:spMkLst>
            <pc:docMk/>
            <pc:sldMk cId="2783025053" sldId="287"/>
            <ac:spMk id="5" creationId="{F1291333-6596-4646-9C81-7FDF36633BA6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  <pc:spChg chg="del mod ord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2" creationId="{B7013FA3-06A5-4D80-8C67-4B1B144050BF}"/>
          </ac:spMkLst>
        </pc:spChg>
        <pc:spChg chg="del">
          <ac:chgData name="Weifeng Xu" userId="e7aed605-a3dd-4d5a-a692-a87037af107b" providerId="ADAL" clId="{AA256C9C-DD0A-4A24-AECC-DADA2E819996}" dt="2021-03-01T02:12:01.380" v="4794" actId="700"/>
          <ac:spMkLst>
            <pc:docMk/>
            <pc:sldMk cId="114776636" sldId="288"/>
            <ac:spMk id="3" creationId="{16D2AB27-B153-45A8-BF42-2C46934D67E5}"/>
          </ac:spMkLst>
        </pc:spChg>
        <pc:spChg chg="add del mod ord">
          <ac:chgData name="Weifeng Xu" userId="e7aed605-a3dd-4d5a-a692-a87037af107b" providerId="ADAL" clId="{AA256C9C-DD0A-4A24-AECC-DADA2E819996}" dt="2021-03-02T03:25:58.956" v="5937" actId="700"/>
          <ac:spMkLst>
            <pc:docMk/>
            <pc:sldMk cId="114776636" sldId="288"/>
            <ac:spMk id="4" creationId="{F3A909A5-6D82-4312-84A1-6AFFAEF9FD82}"/>
          </ac:spMkLst>
        </pc:spChg>
        <pc:spChg chg="add mod">
          <ac:chgData name="Weifeng Xu" userId="e7aed605-a3dd-4d5a-a692-a87037af107b" providerId="ADAL" clId="{AA256C9C-DD0A-4A24-AECC-DADA2E819996}" dt="2021-03-02T20:12:05.995" v="5975" actId="114"/>
          <ac:spMkLst>
            <pc:docMk/>
            <pc:sldMk cId="114776636" sldId="288"/>
            <ac:spMk id="7" creationId="{0D45311E-8C66-4F21-BB80-F29DA3297632}"/>
          </ac:spMkLst>
        </pc:spChg>
        <pc:picChg chg="add mod">
          <ac:chgData name="Weifeng Xu" userId="e7aed605-a3dd-4d5a-a692-a87037af107b" providerId="ADAL" clId="{AA256C9C-DD0A-4A24-AECC-DADA2E819996}" dt="2021-03-02T03:29:59.519" v="5961" actId="1076"/>
          <ac:picMkLst>
            <pc:docMk/>
            <pc:sldMk cId="114776636" sldId="288"/>
            <ac:picMk id="6" creationId="{29227147-3CC9-47E5-A6AA-4C9B40760FFE}"/>
          </ac:picMkLst>
        </pc:pic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9" creationId="{B13AF5EC-32EF-4B83-84BE-C9F7C0BA90A7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1" creationId="{FDBC48A6-5359-4A0B-82D7-A487ACEE335B}"/>
          </ac:cxnSpMkLst>
        </pc:cxnChg>
        <pc:cxnChg chg="add mod">
          <ac:chgData name="Weifeng Xu" userId="e7aed605-a3dd-4d5a-a692-a87037af107b" providerId="ADAL" clId="{AA256C9C-DD0A-4A24-AECC-DADA2E819996}" dt="2021-03-02T03:29:59.519" v="5961" actId="1076"/>
          <ac:cxnSpMkLst>
            <pc:docMk/>
            <pc:sldMk cId="114776636" sldId="288"/>
            <ac:cxnSpMk id="13" creationId="{5BC25043-C240-4B21-9407-056874DFB75A}"/>
          </ac:cxnSpMkLst>
        </pc:cxnChg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  <pc:spChg chg="del mod ord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2" creationId="{0263B75B-3CB8-44C8-ADF0-13130E0EE09D}"/>
          </ac:spMkLst>
        </pc:spChg>
        <pc:spChg chg="del">
          <ac:chgData name="Weifeng Xu" userId="e7aed605-a3dd-4d5a-a692-a87037af107b" providerId="ADAL" clId="{AA256C9C-DD0A-4A24-AECC-DADA2E819996}" dt="2021-03-01T13:39:16.739" v="4817" actId="700"/>
          <ac:spMkLst>
            <pc:docMk/>
            <pc:sldMk cId="3622009093" sldId="289"/>
            <ac:spMk id="3" creationId="{CB48C265-E4AE-484F-9B56-9581780F2CE6}"/>
          </ac:spMkLst>
        </pc:spChg>
        <pc:spChg chg="add del mod ord">
          <ac:chgData name="Weifeng Xu" userId="e7aed605-a3dd-4d5a-a692-a87037af107b" providerId="ADAL" clId="{AA256C9C-DD0A-4A24-AECC-DADA2E819996}" dt="2021-03-01T13:39:42.274" v="4825" actId="700"/>
          <ac:spMkLst>
            <pc:docMk/>
            <pc:sldMk cId="3622009093" sldId="289"/>
            <ac:spMk id="4" creationId="{6ECFE1E1-4E81-4659-B9D0-66A2213C6AC2}"/>
          </ac:spMkLst>
        </pc:spChg>
        <pc:spChg chg="add mod ord">
          <ac:chgData name="Weifeng Xu" userId="e7aed605-a3dd-4d5a-a692-a87037af107b" providerId="ADAL" clId="{AA256C9C-DD0A-4A24-AECC-DADA2E819996}" dt="2021-03-01T13:59:23.053" v="4883" actId="27636"/>
          <ac:spMkLst>
            <pc:docMk/>
            <pc:sldMk cId="3622009093" sldId="289"/>
            <ac:spMk id="10" creationId="{19586687-0A99-4400-B8B0-307B6E935246}"/>
          </ac:spMkLst>
        </pc:spChg>
        <pc:spChg chg="add mod or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1" creationId="{50E1B917-58E8-4106-AB21-2A88EC1766E9}"/>
          </ac:spMkLst>
        </pc:spChg>
        <pc:spChg chg="add mod">
          <ac:chgData name="Weifeng Xu" userId="e7aed605-a3dd-4d5a-a692-a87037af107b" providerId="ADAL" clId="{AA256C9C-DD0A-4A24-AECC-DADA2E819996}" dt="2021-03-01T20:15:14.639" v="5131" actId="14100"/>
          <ac:spMkLst>
            <pc:docMk/>
            <pc:sldMk cId="3622009093" sldId="289"/>
            <ac:spMk id="14" creationId="{18D8B33A-6ED5-4ED0-B99D-3950D8426011}"/>
          </ac:spMkLst>
        </pc:spChg>
        <pc:spChg chg="add">
          <ac:chgData name="Weifeng Xu" userId="e7aed605-a3dd-4d5a-a692-a87037af107b" providerId="ADAL" clId="{AA256C9C-DD0A-4A24-AECC-DADA2E819996}" dt="2021-03-01T13:58:53.733" v="4873" actId="26606"/>
          <ac:spMkLst>
            <pc:docMk/>
            <pc:sldMk cId="3622009093" sldId="289"/>
            <ac:spMk id="16" creationId="{73DE2CFE-42F2-48F0-8706-5264E012B10C}"/>
          </ac:spMkLst>
        </pc:spChg>
        <pc:picChg chg="add del">
          <ac:chgData name="Weifeng Xu" userId="e7aed605-a3dd-4d5a-a692-a87037af107b" providerId="ADAL" clId="{AA256C9C-DD0A-4A24-AECC-DADA2E819996}" dt="2021-03-01T13:40:21.930" v="4827" actId="22"/>
          <ac:picMkLst>
            <pc:docMk/>
            <pc:sldMk cId="3622009093" sldId="289"/>
            <ac:picMk id="6" creationId="{9182356E-FB9A-4851-93E6-3D978C914B74}"/>
          </ac:picMkLst>
        </pc:picChg>
        <pc:picChg chg="add mod ord">
          <ac:chgData name="Weifeng Xu" userId="e7aed605-a3dd-4d5a-a692-a87037af107b" providerId="ADAL" clId="{AA256C9C-DD0A-4A24-AECC-DADA2E819996}" dt="2021-03-01T13:58:57.350" v="4874" actId="27614"/>
          <ac:picMkLst>
            <pc:docMk/>
            <pc:sldMk cId="3622009093" sldId="289"/>
            <ac:picMk id="8" creationId="{6B38A76F-355B-4530-A83A-97F79C95152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  <pc:spChg chg="mo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2" creationId="{5263764B-591F-4B02-8CD7-31552954AAB7}"/>
          </ac:spMkLst>
        </pc:spChg>
        <pc:spChg chg="add mod">
          <ac:chgData name="Weifeng Xu" userId="e7aed605-a3dd-4d5a-a692-a87037af107b" providerId="ADAL" clId="{AA256C9C-DD0A-4A24-AECC-DADA2E819996}" dt="2021-03-01T15:39:44.642" v="4900" actId="207"/>
          <ac:spMkLst>
            <pc:docMk/>
            <pc:sldMk cId="1554022807" sldId="290"/>
            <ac:spMk id="8" creationId="{FE82097A-4B87-4A4E-B6E5-7745FD50457B}"/>
          </ac:spMkLst>
        </pc:spChg>
        <pc:spChg chg="add del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5:37:10.599" v="4892" actId="26606"/>
          <ac:spMkLst>
            <pc:docMk/>
            <pc:sldMk cId="1554022807" sldId="290"/>
            <ac:spMk id="14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15:37:10.599" v="4892" actId="26606"/>
          <ac:picMkLst>
            <pc:docMk/>
            <pc:sldMk cId="1554022807" sldId="290"/>
            <ac:picMk id="4" creationId="{16DA0CAC-D5DB-4508-A4AB-9879F618F42F}"/>
          </ac:picMkLst>
        </pc:picChg>
        <pc:cxnChg chg="add">
          <ac:chgData name="Weifeng Xu" userId="e7aed605-a3dd-4d5a-a692-a87037af107b" providerId="ADAL" clId="{AA256C9C-DD0A-4A24-AECC-DADA2E819996}" dt="2021-03-01T15:40:09.662" v="4901" actId="11529"/>
          <ac:cxnSpMkLst>
            <pc:docMk/>
            <pc:sldMk cId="1554022807" sldId="290"/>
            <ac:cxnSpMk id="7" creationId="{57ACD962-88F0-4277-84F9-06B6C235233B}"/>
          </ac:cxnSpMkLst>
        </pc:cxnChg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2" creationId="{6C2024A7-2AF8-4FEC-979A-3D039241A9D7}"/>
          </ac:spMkLst>
        </pc:spChg>
        <pc:spChg chg="del mod ord">
          <ac:chgData name="Weifeng Xu" userId="e7aed605-a3dd-4d5a-a692-a87037af107b" providerId="ADAL" clId="{AA256C9C-DD0A-4A24-AECC-DADA2E819996}" dt="2021-03-01T15:59:57.387" v="4903" actId="700"/>
          <ac:spMkLst>
            <pc:docMk/>
            <pc:sldMk cId="827751928" sldId="291"/>
            <ac:spMk id="3" creationId="{4598A1FC-DC28-49B3-8DA4-557E784BB69D}"/>
          </ac:spMkLst>
        </pc:spChg>
        <pc:spChg chg="add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4" creationId="{65BF7DBD-A8D3-4AD4-A0D6-1482252CCA3C}"/>
          </ac:spMkLst>
        </pc:spChg>
        <pc:spChg chg="add del mod ord">
          <ac:chgData name="Weifeng Xu" userId="e7aed605-a3dd-4d5a-a692-a87037af107b" providerId="ADAL" clId="{AA256C9C-DD0A-4A24-AECC-DADA2E819996}" dt="2021-03-01T16:00:28.781" v="4930" actId="700"/>
          <ac:spMkLst>
            <pc:docMk/>
            <pc:sldMk cId="827751928" sldId="291"/>
            <ac:spMk id="5" creationId="{5D835CAD-039D-4743-B336-AFD61D7984AA}"/>
          </ac:spMkLst>
        </pc:spChg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  <pc:spChg chg="mo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2" creationId="{222A8DE7-D807-468C-ACB7-E603ADF64935}"/>
          </ac:spMkLst>
        </pc:spChg>
        <pc:spChg chg="add del">
          <ac:chgData name="Weifeng Xu" userId="e7aed605-a3dd-4d5a-a692-a87037af107b" providerId="ADAL" clId="{AA256C9C-DD0A-4A24-AECC-DADA2E819996}" dt="2021-03-01T16:12:16.697" v="4979" actId="26606"/>
          <ac:spMkLst>
            <pc:docMk/>
            <pc:sldMk cId="3822761523" sldId="292"/>
            <ac:spMk id="9" creationId="{D12DDE76-C203-4047-9998-63900085B5E8}"/>
          </ac:spMkLst>
        </pc:spChg>
        <pc:spChg chg="add">
          <ac:chgData name="Weifeng Xu" userId="e7aed605-a3dd-4d5a-a692-a87037af107b" providerId="ADAL" clId="{AA256C9C-DD0A-4A24-AECC-DADA2E819996}" dt="2021-03-01T16:12:16.700" v="4980" actId="26606"/>
          <ac:spMkLst>
            <pc:docMk/>
            <pc:sldMk cId="3822761523" sldId="292"/>
            <ac:spMk id="12" creationId="{ACBE1851-2230-47A9-B000-CE9046EA61B9}"/>
          </ac:spMkLst>
        </pc:spChg>
        <pc:picChg chg="add mod">
          <ac:chgData name="Weifeng Xu" userId="e7aed605-a3dd-4d5a-a692-a87037af107b" providerId="ADAL" clId="{AA256C9C-DD0A-4A24-AECC-DADA2E819996}" dt="2021-03-01T16:12:21.879" v="4981" actId="27614"/>
          <ac:picMkLst>
            <pc:docMk/>
            <pc:sldMk cId="3822761523" sldId="292"/>
            <ac:picMk id="4" creationId="{6213F7E6-FF7A-4337-8736-80D6B4EF79C2}"/>
          </ac:picMkLst>
        </pc:picChg>
        <pc:cxnChg chg="add">
          <ac:chgData name="Weifeng Xu" userId="e7aed605-a3dd-4d5a-a692-a87037af107b" providerId="ADAL" clId="{AA256C9C-DD0A-4A24-AECC-DADA2E819996}" dt="2021-03-01T16:12:16.700" v="4980" actId="26606"/>
          <ac:cxnSpMkLst>
            <pc:docMk/>
            <pc:sldMk cId="3822761523" sldId="292"/>
            <ac:cxnSpMk id="11" creationId="{23B93832-6514-44F4-849B-5EE2C8A2337D}"/>
          </ac:cxnSpMkLst>
        </pc:cxnChg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  <pc:spChg chg="mod">
          <ac:chgData name="Weifeng Xu" userId="e7aed605-a3dd-4d5a-a692-a87037af107b" providerId="ADAL" clId="{AA256C9C-DD0A-4A24-AECC-DADA2E819996}" dt="2021-03-01T18:05:26.481" v="5034" actId="20577"/>
          <ac:spMkLst>
            <pc:docMk/>
            <pc:sldMk cId="1757879576" sldId="293"/>
            <ac:spMk id="2" creationId="{E0DA919B-B4D4-4191-872F-42E7A3CE082A}"/>
          </ac:spMkLst>
        </pc:spChg>
        <pc:spChg chg="add mod">
          <ac:chgData name="Weifeng Xu" userId="e7aed605-a3dd-4d5a-a692-a87037af107b" providerId="ADAL" clId="{AA256C9C-DD0A-4A24-AECC-DADA2E819996}" dt="2021-03-01T19:55:49.520" v="5072" actId="20577"/>
          <ac:spMkLst>
            <pc:docMk/>
            <pc:sldMk cId="1757879576" sldId="293"/>
            <ac:spMk id="10" creationId="{7D888DA4-F473-4ADA-9710-4DD14051CDA5}"/>
          </ac:spMkLst>
        </pc:spChg>
        <pc:spChg chg="add mod">
          <ac:chgData name="Weifeng Xu" userId="e7aed605-a3dd-4d5a-a692-a87037af107b" providerId="ADAL" clId="{AA256C9C-DD0A-4A24-AECC-DADA2E819996}" dt="2021-03-01T20:02:30.027" v="5088" actId="1076"/>
          <ac:spMkLst>
            <pc:docMk/>
            <pc:sldMk cId="1757879576" sldId="293"/>
            <ac:spMk id="15" creationId="{6367688B-5113-4074-8D23-EDCDA43A265C}"/>
          </ac:spMkLst>
        </pc:spChg>
        <pc:spChg chg="add del">
          <ac:chgData name="Weifeng Xu" userId="e7aed605-a3dd-4d5a-a692-a87037af107b" providerId="ADAL" clId="{AA256C9C-DD0A-4A24-AECC-DADA2E819996}" dt="2021-03-01T20:04:51.682" v="5091" actId="22"/>
          <ac:spMkLst>
            <pc:docMk/>
            <pc:sldMk cId="1757879576" sldId="293"/>
            <ac:spMk id="17" creationId="{4D8D7673-DD45-4960-821B-F48999AAFCE6}"/>
          </ac:spMkLst>
        </pc:spChg>
        <pc:spChg chg="add del mod">
          <ac:chgData name="Weifeng Xu" userId="e7aed605-a3dd-4d5a-a692-a87037af107b" providerId="ADAL" clId="{AA256C9C-DD0A-4A24-AECC-DADA2E819996}" dt="2021-03-01T20:06:20.603" v="5106" actId="478"/>
          <ac:spMkLst>
            <pc:docMk/>
            <pc:sldMk cId="1757879576" sldId="293"/>
            <ac:spMk id="19" creationId="{CED55DE0-FFC2-4C9A-A076-7202EACA5B7B}"/>
          </ac:spMkLst>
        </pc:spChg>
        <pc:spChg chg="add mod">
          <ac:chgData name="Weifeng Xu" userId="e7aed605-a3dd-4d5a-a692-a87037af107b" providerId="ADAL" clId="{AA256C9C-DD0A-4A24-AECC-DADA2E819996}" dt="2021-03-01T20:06:44.720" v="5112" actId="1076"/>
          <ac:spMkLst>
            <pc:docMk/>
            <pc:sldMk cId="1757879576" sldId="293"/>
            <ac:spMk id="21" creationId="{1437638D-40D0-4886-A963-7A7EAA8ED1A2}"/>
          </ac:spMkLst>
        </pc:spChg>
        <pc:spChg chg="add mod">
          <ac:chgData name="Weifeng Xu" userId="e7aed605-a3dd-4d5a-a692-a87037af107b" providerId="ADAL" clId="{AA256C9C-DD0A-4A24-AECC-DADA2E819996}" dt="2021-03-01T20:08:39.822" v="5122" actId="1076"/>
          <ac:spMkLst>
            <pc:docMk/>
            <pc:sldMk cId="1757879576" sldId="293"/>
            <ac:spMk id="23" creationId="{5635E57E-CAF7-49C4-BEEA-416B00E875C3}"/>
          </ac:spMkLst>
        </pc:spChg>
        <pc:picChg chg="add del mod">
          <ac:chgData name="Weifeng Xu" userId="e7aed605-a3dd-4d5a-a692-a87037af107b" providerId="ADAL" clId="{AA256C9C-DD0A-4A24-AECC-DADA2E819996}" dt="2021-03-01T19:33:41.440" v="5041" actId="478"/>
          <ac:picMkLst>
            <pc:docMk/>
            <pc:sldMk cId="1757879576" sldId="293"/>
            <ac:picMk id="4" creationId="{71A3B0D1-6A0C-4B9B-BA5A-E444CF48A8EB}"/>
          </ac:picMkLst>
        </pc:picChg>
        <pc:picChg chg="add del mod">
          <ac:chgData name="Weifeng Xu" userId="e7aed605-a3dd-4d5a-a692-a87037af107b" providerId="ADAL" clId="{AA256C9C-DD0A-4A24-AECC-DADA2E819996}" dt="2021-03-01T20:06:18.583" v="5105" actId="478"/>
          <ac:picMkLst>
            <pc:docMk/>
            <pc:sldMk cId="1757879576" sldId="293"/>
            <ac:picMk id="8" creationId="{EA0AF362-C7E9-4884-A85D-5035CC82C8D6}"/>
          </ac:picMkLst>
        </pc:picChg>
        <pc:cxnChg chg="add del mod">
          <ac:chgData name="Weifeng Xu" userId="e7aed605-a3dd-4d5a-a692-a87037af107b" providerId="ADAL" clId="{AA256C9C-DD0A-4A24-AECC-DADA2E819996}" dt="2021-03-01T19:32:38.941" v="5040" actId="11529"/>
          <ac:cxnSpMkLst>
            <pc:docMk/>
            <pc:sldMk cId="1757879576" sldId="293"/>
            <ac:cxnSpMk id="6" creationId="{FB05FF97-FF57-467A-B343-972C785A3010}"/>
          </ac:cxnSpMkLst>
        </pc:cxnChg>
        <pc:cxnChg chg="add mod">
          <ac:chgData name="Weifeng Xu" userId="e7aed605-a3dd-4d5a-a692-a87037af107b" providerId="ADAL" clId="{AA256C9C-DD0A-4A24-AECC-DADA2E819996}" dt="2021-03-01T19:55:16.135" v="5071" actId="14100"/>
          <ac:cxnSpMkLst>
            <pc:docMk/>
            <pc:sldMk cId="1757879576" sldId="293"/>
            <ac:cxnSpMk id="12" creationId="{7676F4EF-7A45-4E88-AB2A-88FFC38F3B08}"/>
          </ac:cxnSpMkLst>
        </pc:cxnChg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  <pc:spChg chg="mod">
          <ac:chgData name="Weifeng Xu" userId="e7aed605-a3dd-4d5a-a692-a87037af107b" providerId="ADAL" clId="{AA256C9C-DD0A-4A24-AECC-DADA2E819996}" dt="2021-03-01T20:36:58.770" v="5186" actId="20577"/>
          <ac:spMkLst>
            <pc:docMk/>
            <pc:sldMk cId="2207446241" sldId="294"/>
            <ac:spMk id="2" creationId="{F6BE2274-8DF1-4CCF-BCB5-123C26F5E421}"/>
          </ac:spMkLst>
        </pc:spChg>
        <pc:picChg chg="add mod">
          <ac:chgData name="Weifeng Xu" userId="e7aed605-a3dd-4d5a-a692-a87037af107b" providerId="ADAL" clId="{AA256C9C-DD0A-4A24-AECC-DADA2E819996}" dt="2021-03-01T20:44:25.886" v="5190" actId="14100"/>
          <ac:picMkLst>
            <pc:docMk/>
            <pc:sldMk cId="2207446241" sldId="294"/>
            <ac:picMk id="4" creationId="{32B22B49-AEF0-4D25-B962-44A4FDD83599}"/>
          </ac:picMkLst>
        </pc:picChg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  <pc:spChg chg="del">
          <ac:chgData name="Weifeng Xu" userId="e7aed605-a3dd-4d5a-a692-a87037af107b" providerId="ADAL" clId="{AA256C9C-DD0A-4A24-AECC-DADA2E819996}" dt="2021-03-01T22:24:28.677" v="5192" actId="700"/>
          <ac:spMkLst>
            <pc:docMk/>
            <pc:sldMk cId="4055577986" sldId="295"/>
            <ac:spMk id="2" creationId="{954ABAD8-8205-4B63-81CC-6D304515EF1C}"/>
          </ac:spMkLst>
        </pc:spChg>
        <pc:spChg chg="add mod ord">
          <ac:chgData name="Weifeng Xu" userId="e7aed605-a3dd-4d5a-a692-a87037af107b" providerId="ADAL" clId="{AA256C9C-DD0A-4A24-AECC-DADA2E819996}" dt="2021-03-02T00:23:40.511" v="5428" actId="108"/>
          <ac:spMkLst>
            <pc:docMk/>
            <pc:sldMk cId="4055577986" sldId="295"/>
            <ac:spMk id="3" creationId="{AC406A2A-3050-4D4B-9A2F-377279F02D41}"/>
          </ac:spMkLst>
        </pc:spChg>
        <pc:spChg chg="add mod">
          <ac:chgData name="Weifeng Xu" userId="e7aed605-a3dd-4d5a-a692-a87037af107b" providerId="ADAL" clId="{AA256C9C-DD0A-4A24-AECC-DADA2E819996}" dt="2021-03-02T00:11:58.936" v="5323" actId="20577"/>
          <ac:spMkLst>
            <pc:docMk/>
            <pc:sldMk cId="4055577986" sldId="295"/>
            <ac:spMk id="8" creationId="{77105971-689A-489D-BE30-71367E978AC8}"/>
          </ac:spMkLst>
        </pc:spChg>
        <pc:spChg chg="add">
          <ac:chgData name="Weifeng Xu" userId="e7aed605-a3dd-4d5a-a692-a87037af107b" providerId="ADAL" clId="{AA256C9C-DD0A-4A24-AECC-DADA2E819996}" dt="2021-03-01T22:26:29.909" v="5206" actId="26606"/>
          <ac:spMkLst>
            <pc:docMk/>
            <pc:sldMk cId="4055577986" sldId="295"/>
            <ac:spMk id="10" creationId="{D4771268-CB57-404A-9271-370EB28F6090}"/>
          </ac:spMkLst>
        </pc:spChg>
        <pc:picChg chg="add mod">
          <ac:chgData name="Weifeng Xu" userId="e7aed605-a3dd-4d5a-a692-a87037af107b" providerId="ADAL" clId="{AA256C9C-DD0A-4A24-AECC-DADA2E819996}" dt="2021-03-01T22:31:53.145" v="5294" actId="1076"/>
          <ac:picMkLst>
            <pc:docMk/>
            <pc:sldMk cId="4055577986" sldId="295"/>
            <ac:picMk id="5" creationId="{DB139A23-156A-4B9C-ADFE-E8401F544D2F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  <pc:spChg chg="del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2" creationId="{D8978D4D-D538-4149-8917-2ED83F650B47}"/>
          </ac:spMkLst>
        </pc:spChg>
        <pc:spChg chg="add mod ord">
          <ac:chgData name="Weifeng Xu" userId="e7aed605-a3dd-4d5a-a692-a87037af107b" providerId="ADAL" clId="{AA256C9C-DD0A-4A24-AECC-DADA2E819996}" dt="2021-03-02T00:19:02.511" v="5333"/>
          <ac:spMkLst>
            <pc:docMk/>
            <pc:sldMk cId="2323005149" sldId="296"/>
            <ac:spMk id="3" creationId="{B8758BF5-58C3-4201-BA87-7F229D24CDC8}"/>
          </ac:spMkLst>
        </pc:spChg>
        <pc:spChg chg="add mod ord">
          <ac:chgData name="Weifeng Xu" userId="e7aed605-a3dd-4d5a-a692-a87037af107b" providerId="ADAL" clId="{AA256C9C-DD0A-4A24-AECC-DADA2E819996}" dt="2021-03-02T00:19:00.409" v="5332" actId="700"/>
          <ac:spMkLst>
            <pc:docMk/>
            <pc:sldMk cId="2323005149" sldId="296"/>
            <ac:spMk id="4" creationId="{D3445232-4E9E-4FA0-AA73-D932A67D061C}"/>
          </ac:spMkLst>
        </pc:spChg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  <pc:spChg chg="del">
          <ac:chgData name="Weifeng Xu" userId="e7aed605-a3dd-4d5a-a692-a87037af107b" providerId="ADAL" clId="{AA256C9C-DD0A-4A24-AECC-DADA2E819996}" dt="2021-03-02T01:25:41.198" v="5524" actId="700"/>
          <ac:spMkLst>
            <pc:docMk/>
            <pc:sldMk cId="2224677796" sldId="297"/>
            <ac:spMk id="2" creationId="{1A59C24E-DE47-4281-AB9C-FAE665CEE72E}"/>
          </ac:spMkLst>
        </pc:spChg>
        <pc:spChg chg="add mod or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3" creationId="{F84EC4DD-33B7-4864-9743-CADBBF309494}"/>
          </ac:spMkLst>
        </pc:spChg>
        <pc:spChg chg="add del mod">
          <ac:chgData name="Weifeng Xu" userId="e7aed605-a3dd-4d5a-a692-a87037af107b" providerId="ADAL" clId="{AA256C9C-DD0A-4A24-AECC-DADA2E819996}" dt="2021-03-02T02:20:45.079" v="5529" actId="700"/>
          <ac:spMkLst>
            <pc:docMk/>
            <pc:sldMk cId="2224677796" sldId="297"/>
            <ac:spMk id="4" creationId="{78BB803C-EF22-4EB9-8236-4C2419EAF656}"/>
          </ac:spMkLst>
        </pc:spChg>
        <pc:spChg chg="add mod">
          <ac:chgData name="Weifeng Xu" userId="e7aed605-a3dd-4d5a-a692-a87037af107b" providerId="ADAL" clId="{AA256C9C-DD0A-4A24-AECC-DADA2E819996}" dt="2021-03-02T02:26:58.244" v="5562" actId="404"/>
          <ac:spMkLst>
            <pc:docMk/>
            <pc:sldMk cId="2224677796" sldId="297"/>
            <ac:spMk id="7" creationId="{595CCB2D-7C3E-484A-ADE6-B1F107839E0A}"/>
          </ac:spMkLst>
        </pc:spChg>
        <pc:spChg chg="add mod">
          <ac:chgData name="Weifeng Xu" userId="e7aed605-a3dd-4d5a-a692-a87037af107b" providerId="ADAL" clId="{AA256C9C-DD0A-4A24-AECC-DADA2E819996}" dt="2021-03-02T02:29:08.889" v="5621" actId="114"/>
          <ac:spMkLst>
            <pc:docMk/>
            <pc:sldMk cId="2224677796" sldId="297"/>
            <ac:spMk id="10" creationId="{9FD4F1C9-81CE-472E-9AB7-EACC06B8B99F}"/>
          </ac:spMkLst>
        </pc:spChg>
        <pc:spChg chg="add mod">
          <ac:chgData name="Weifeng Xu" userId="e7aed605-a3dd-4d5a-a692-a87037af107b" providerId="ADAL" clId="{AA256C9C-DD0A-4A24-AECC-DADA2E819996}" dt="2021-03-02T20:23:00.963" v="5987" actId="1076"/>
          <ac:spMkLst>
            <pc:docMk/>
            <pc:sldMk cId="2224677796" sldId="297"/>
            <ac:spMk id="11" creationId="{67BB188A-47DA-401D-A13F-1F3993CA7ED4}"/>
          </ac:spMkLst>
        </pc:spChg>
        <pc:spChg chg="add mod">
          <ac:chgData name="Weifeng Xu" userId="e7aed605-a3dd-4d5a-a692-a87037af107b" providerId="ADAL" clId="{AA256C9C-DD0A-4A24-AECC-DADA2E819996}" dt="2021-03-02T02:31:24.990" v="5650" actId="1076"/>
          <ac:spMkLst>
            <pc:docMk/>
            <pc:sldMk cId="2224677796" sldId="297"/>
            <ac:spMk id="16" creationId="{08A18B27-44C3-4130-8BAA-1B2E3F099F54}"/>
          </ac:spMkLst>
        </pc:spChg>
        <pc:picChg chg="add mod">
          <ac:chgData name="Weifeng Xu" userId="e7aed605-a3dd-4d5a-a692-a87037af107b" providerId="ADAL" clId="{AA256C9C-DD0A-4A24-AECC-DADA2E819996}" dt="2021-03-02T02:26:17.622" v="5534" actId="14100"/>
          <ac:picMkLst>
            <pc:docMk/>
            <pc:sldMk cId="2224677796" sldId="297"/>
            <ac:picMk id="6" creationId="{751C4097-7D26-4B09-AD45-2C6EAA10E45F}"/>
          </ac:picMkLst>
        </pc:picChg>
        <pc:picChg chg="add mod">
          <ac:chgData name="Weifeng Xu" userId="e7aed605-a3dd-4d5a-a692-a87037af107b" providerId="ADAL" clId="{AA256C9C-DD0A-4A24-AECC-DADA2E819996}" dt="2021-03-02T02:30:59.125" v="5629" actId="14100"/>
          <ac:picMkLst>
            <pc:docMk/>
            <pc:sldMk cId="2224677796" sldId="297"/>
            <ac:picMk id="12" creationId="{64EA7A13-7250-4834-A809-DABA6C189EBB}"/>
          </ac:picMkLst>
        </pc:picChg>
        <pc:cxnChg chg="add mod">
          <ac:chgData name="Weifeng Xu" userId="e7aed605-a3dd-4d5a-a692-a87037af107b" providerId="ADAL" clId="{AA256C9C-DD0A-4A24-AECC-DADA2E819996}" dt="2021-03-02T20:23:07.964" v="5989" actId="13822"/>
          <ac:cxnSpMkLst>
            <pc:docMk/>
            <pc:sldMk cId="2224677796" sldId="297"/>
            <ac:cxnSpMk id="5" creationId="{AAC384D2-D02E-4C0F-BA14-1BB7D3D01081}"/>
          </ac:cxnSpMkLst>
        </pc:cxnChg>
        <pc:cxnChg chg="add mod">
          <ac:chgData name="Weifeng Xu" userId="e7aed605-a3dd-4d5a-a692-a87037af107b" providerId="ADAL" clId="{AA256C9C-DD0A-4A24-AECC-DADA2E819996}" dt="2021-03-02T02:27:07.546" v="5564" actId="13822"/>
          <ac:cxnSpMkLst>
            <pc:docMk/>
            <pc:sldMk cId="2224677796" sldId="297"/>
            <ac:cxnSpMk id="9" creationId="{5AEEB4ED-610F-4988-ADD1-D79F90C5DFEF}"/>
          </ac:cxnSpMkLst>
        </pc:cxnChg>
        <pc:cxnChg chg="add mod">
          <ac:chgData name="Weifeng Xu" userId="e7aed605-a3dd-4d5a-a692-a87037af107b" providerId="ADAL" clId="{AA256C9C-DD0A-4A24-AECC-DADA2E819996}" dt="2021-03-02T02:31:01.518" v="5630" actId="14100"/>
          <ac:cxnSpMkLst>
            <pc:docMk/>
            <pc:sldMk cId="2224677796" sldId="297"/>
            <ac:cxnSpMk id="14" creationId="{D3B2580A-5140-42D8-A717-64843833F5C8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  <pc:spChg chg="del">
          <ac:chgData name="Weifeng Xu" userId="e7aed605-a3dd-4d5a-a692-a87037af107b" providerId="ADAL" clId="{AA256C9C-DD0A-4A24-AECC-DADA2E819996}" dt="2021-03-02T02:36:12.648" v="5659" actId="700"/>
          <ac:spMkLst>
            <pc:docMk/>
            <pc:sldMk cId="1105583169" sldId="298"/>
            <ac:spMk id="2" creationId="{70111D2C-80AC-4541-B2C4-82871F4AC1E0}"/>
          </ac:spMkLst>
        </pc:spChg>
        <pc:spChg chg="add mod">
          <ac:chgData name="Weifeng Xu" userId="e7aed605-a3dd-4d5a-a692-a87037af107b" providerId="ADAL" clId="{AA256C9C-DD0A-4A24-AECC-DADA2E819996}" dt="2021-03-02T02:37:44.022" v="5706" actId="114"/>
          <ac:spMkLst>
            <pc:docMk/>
            <pc:sldMk cId="1105583169" sldId="298"/>
            <ac:spMk id="5" creationId="{C583F394-0BCB-47F5-B6CD-9BC6FF02ED93}"/>
          </ac:spMkLst>
        </pc:spChg>
        <pc:picChg chg="add mod">
          <ac:chgData name="Weifeng Xu" userId="e7aed605-a3dd-4d5a-a692-a87037af107b" providerId="ADAL" clId="{AA256C9C-DD0A-4A24-AECC-DADA2E819996}" dt="2021-03-02T02:36:29.182" v="5663" actId="1076"/>
          <ac:picMkLst>
            <pc:docMk/>
            <pc:sldMk cId="1105583169" sldId="298"/>
            <ac:picMk id="4" creationId="{D9A8D110-DC96-4B6F-B60A-2FD8E2C4EB75}"/>
          </ac:picMkLst>
        </pc:picChg>
        <pc:picChg chg="add mod">
          <ac:chgData name="Weifeng Xu" userId="e7aed605-a3dd-4d5a-a692-a87037af107b" providerId="ADAL" clId="{AA256C9C-DD0A-4A24-AECC-DADA2E819996}" dt="2021-03-02T02:38:46.566" v="5710" actId="1076"/>
          <ac:picMkLst>
            <pc:docMk/>
            <pc:sldMk cId="1105583169" sldId="298"/>
            <ac:picMk id="7" creationId="{925D33D0-AA5F-4429-B6A1-1C20D94E4949}"/>
          </ac:picMkLst>
        </pc:picChg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  <pc:spChg chg="add mod">
          <ac:chgData name="Weifeng Xu" userId="e7aed605-a3dd-4d5a-a692-a87037af107b" providerId="ADAL" clId="{AA256C9C-DD0A-4A24-AECC-DADA2E819996}" dt="2021-03-02T03:19:51.432" v="5868" actId="208"/>
          <ac:spMkLst>
            <pc:docMk/>
            <pc:sldMk cId="3471057309" sldId="299"/>
            <ac:spMk id="6" creationId="{2F523198-4744-49D0-BE12-98B77E5973C1}"/>
          </ac:spMkLst>
        </pc:spChg>
        <pc:spChg chg="add mod">
          <ac:chgData name="Weifeng Xu" userId="e7aed605-a3dd-4d5a-a692-a87037af107b" providerId="ADAL" clId="{AA256C9C-DD0A-4A24-AECC-DADA2E819996}" dt="2021-03-02T03:09:44.538" v="5777" actId="1076"/>
          <ac:spMkLst>
            <pc:docMk/>
            <pc:sldMk cId="3471057309" sldId="299"/>
            <ac:spMk id="8" creationId="{53DEBC47-2B0C-4F93-9562-0594B0928AB2}"/>
          </ac:spMkLst>
        </pc:spChg>
        <pc:spChg chg="add mod">
          <ac:chgData name="Weifeng Xu" userId="e7aed605-a3dd-4d5a-a692-a87037af107b" providerId="ADAL" clId="{AA256C9C-DD0A-4A24-AECC-DADA2E819996}" dt="2021-03-02T03:16:28.443" v="5856" actId="20577"/>
          <ac:spMkLst>
            <pc:docMk/>
            <pc:sldMk cId="3471057309" sldId="299"/>
            <ac:spMk id="14" creationId="{C26B21A4-5D61-4530-A811-796C745718FD}"/>
          </ac:spMkLst>
        </pc:spChg>
        <pc:spChg chg="add mod">
          <ac:chgData name="Weifeng Xu" userId="e7aed605-a3dd-4d5a-a692-a87037af107b" providerId="ADAL" clId="{AA256C9C-DD0A-4A24-AECC-DADA2E819996}" dt="2021-03-02T03:17:41.407" v="5866" actId="1076"/>
          <ac:spMkLst>
            <pc:docMk/>
            <pc:sldMk cId="3471057309" sldId="299"/>
            <ac:spMk id="16" creationId="{74EED319-2E7B-48D5-AE3C-78A7AD7C42C5}"/>
          </ac:spMkLst>
        </pc:spChg>
        <pc:picChg chg="add mod">
          <ac:chgData name="Weifeng Xu" userId="e7aed605-a3dd-4d5a-a692-a87037af107b" providerId="ADAL" clId="{AA256C9C-DD0A-4A24-AECC-DADA2E819996}" dt="2021-03-02T03:09:36.538" v="5773" actId="1076"/>
          <ac:picMkLst>
            <pc:docMk/>
            <pc:sldMk cId="3471057309" sldId="299"/>
            <ac:picMk id="3" creationId="{3615731B-721F-4FE4-926D-BA26E205F2ED}"/>
          </ac:picMkLst>
        </pc:picChg>
        <pc:picChg chg="add mod">
          <ac:chgData name="Weifeng Xu" userId="e7aed605-a3dd-4d5a-a692-a87037af107b" providerId="ADAL" clId="{AA256C9C-DD0A-4A24-AECC-DADA2E819996}" dt="2021-03-02T03:09:47.159" v="5778" actId="1076"/>
          <ac:picMkLst>
            <pc:docMk/>
            <pc:sldMk cId="3471057309" sldId="299"/>
            <ac:picMk id="5" creationId="{AB6A1B00-CDC1-44AB-B74D-7C75F841929C}"/>
          </ac:picMkLst>
        </pc:picChg>
        <pc:picChg chg="add del mod">
          <ac:chgData name="Weifeng Xu" userId="e7aed605-a3dd-4d5a-a692-a87037af107b" providerId="ADAL" clId="{AA256C9C-DD0A-4A24-AECC-DADA2E819996}" dt="2021-03-02T03:08:48.856" v="5767" actId="22"/>
          <ac:picMkLst>
            <pc:docMk/>
            <pc:sldMk cId="3471057309" sldId="299"/>
            <ac:picMk id="10" creationId="{29413F4D-0398-4078-853E-352803AE0664}"/>
          </ac:picMkLst>
        </pc:picChg>
        <pc:picChg chg="add mod">
          <ac:chgData name="Weifeng Xu" userId="e7aed605-a3dd-4d5a-a692-a87037af107b" providerId="ADAL" clId="{AA256C9C-DD0A-4A24-AECC-DADA2E819996}" dt="2021-03-02T03:09:56.744" v="5781" actId="1076"/>
          <ac:picMkLst>
            <pc:docMk/>
            <pc:sldMk cId="3471057309" sldId="299"/>
            <ac:picMk id="12" creationId="{CFBD4C7F-B734-486B-8C24-6F81EF2B5FCB}"/>
          </ac:picMkLst>
        </pc:picChg>
        <pc:picChg chg="add mod">
          <ac:chgData name="Weifeng Xu" userId="e7aed605-a3dd-4d5a-a692-a87037af107b" providerId="ADAL" clId="{AA256C9C-DD0A-4A24-AECC-DADA2E819996}" dt="2021-03-02T03:17:32.690" v="5864" actId="1076"/>
          <ac:picMkLst>
            <pc:docMk/>
            <pc:sldMk cId="3471057309" sldId="299"/>
            <ac:picMk id="18" creationId="{F628277D-EDAD-45F3-93CA-E43E09DDD243}"/>
          </ac:picMkLst>
        </pc:picChg>
        <pc:picChg chg="add mod">
          <ac:chgData name="Weifeng Xu" userId="e7aed605-a3dd-4d5a-a692-a87037af107b" providerId="ADAL" clId="{AA256C9C-DD0A-4A24-AECC-DADA2E819996}" dt="2021-03-02T03:17:34.423" v="5865" actId="1076"/>
          <ac:picMkLst>
            <pc:docMk/>
            <pc:sldMk cId="3471057309" sldId="299"/>
            <ac:picMk id="20" creationId="{0462B65B-1509-4296-B865-30E5981A0C79}"/>
          </ac:picMkLst>
        </pc:picChg>
        <pc:cxnChg chg="add del mod">
          <ac:chgData name="Weifeng Xu" userId="e7aed605-a3dd-4d5a-a692-a87037af107b" providerId="ADAL" clId="{AA256C9C-DD0A-4A24-AECC-DADA2E819996}" dt="2021-03-03T15:29:11.860" v="7119" actId="11529"/>
          <ac:cxnSpMkLst>
            <pc:docMk/>
            <pc:sldMk cId="3471057309" sldId="299"/>
            <ac:cxnSpMk id="4" creationId="{44C44A55-6AE9-4427-9330-31940E09CBA4}"/>
          </ac:cxnSpMkLst>
        </pc:cxnChg>
        <pc:cxnChg chg="add mod">
          <ac:chgData name="Weifeng Xu" userId="e7aed605-a3dd-4d5a-a692-a87037af107b" providerId="ADAL" clId="{AA256C9C-DD0A-4A24-AECC-DADA2E819996}" dt="2021-03-03T15:29:18.307" v="7121" actId="13822"/>
          <ac:cxnSpMkLst>
            <pc:docMk/>
            <pc:sldMk cId="3471057309" sldId="299"/>
            <ac:cxnSpMk id="9" creationId="{DAB4439E-65FE-498A-A843-01FB61773AB4}"/>
          </ac:cxnSpMkLst>
        </pc:cxnChg>
        <pc:cxnChg chg="add mod">
          <ac:chgData name="Weifeng Xu" userId="e7aed605-a3dd-4d5a-a692-a87037af107b" providerId="ADAL" clId="{AA256C9C-DD0A-4A24-AECC-DADA2E819996}" dt="2021-03-03T15:29:52.515" v="7123" actId="13822"/>
          <ac:cxnSpMkLst>
            <pc:docMk/>
            <pc:sldMk cId="3471057309" sldId="299"/>
            <ac:cxnSpMk id="11" creationId="{96E21891-0ACE-44EF-A2C2-59BBF4AE9258}"/>
          </ac:cxnSpMkLst>
        </pc:cxnChg>
        <pc:cxnChg chg="add mod">
          <ac:chgData name="Weifeng Xu" userId="e7aed605-a3dd-4d5a-a692-a87037af107b" providerId="ADAL" clId="{AA256C9C-DD0A-4A24-AECC-DADA2E819996}" dt="2021-03-03T15:30:02.260" v="7125" actId="13822"/>
          <ac:cxnSpMkLst>
            <pc:docMk/>
            <pc:sldMk cId="3471057309" sldId="299"/>
            <ac:cxnSpMk id="15" creationId="{C75ED13B-E817-4870-8DF8-D524DDF7E77E}"/>
          </ac:cxnSpMkLst>
        </pc:cxnChg>
        <pc:cxnChg chg="add mod">
          <ac:chgData name="Weifeng Xu" userId="e7aed605-a3dd-4d5a-a692-a87037af107b" providerId="ADAL" clId="{AA256C9C-DD0A-4A24-AECC-DADA2E819996}" dt="2021-03-03T15:30:37.311" v="7130" actId="14100"/>
          <ac:cxnSpMkLst>
            <pc:docMk/>
            <pc:sldMk cId="3471057309" sldId="299"/>
            <ac:cxnSpMk id="19" creationId="{8652B8FC-F906-4C09-ACA1-F3B20F1EE167}"/>
          </ac:cxnSpMkLst>
        </pc:cxnChg>
        <pc:cxnChg chg="add mod">
          <ac:chgData name="Weifeng Xu" userId="e7aed605-a3dd-4d5a-a692-a87037af107b" providerId="ADAL" clId="{AA256C9C-DD0A-4A24-AECC-DADA2E819996}" dt="2021-03-03T15:30:40.779" v="7131" actId="14100"/>
          <ac:cxnSpMkLst>
            <pc:docMk/>
            <pc:sldMk cId="3471057309" sldId="299"/>
            <ac:cxnSpMk id="22" creationId="{10830252-4A47-4B20-91C7-6EAF01D0897F}"/>
          </ac:cxnSpMkLst>
        </pc:cxnChg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  <pc:spChg chg="add del">
          <ac:chgData name="Weifeng Xu" userId="e7aed605-a3dd-4d5a-a692-a87037af107b" providerId="ADAL" clId="{AA256C9C-DD0A-4A24-AECC-DADA2E819996}" dt="2021-03-02T03:36:13.944" v="5965" actId="26606"/>
          <ac:spMkLst>
            <pc:docMk/>
            <pc:sldMk cId="877061006" sldId="300"/>
            <ac:spMk id="8" creationId="{E559D998-AB6C-46E1-B394-118E9A1E2D62}"/>
          </ac:spMkLst>
        </pc:spChg>
        <pc:picChg chg="add mod">
          <ac:chgData name="Weifeng Xu" userId="e7aed605-a3dd-4d5a-a692-a87037af107b" providerId="ADAL" clId="{AA256C9C-DD0A-4A24-AECC-DADA2E819996}" dt="2021-03-02T03:36:22.228" v="5968" actId="962"/>
          <ac:picMkLst>
            <pc:docMk/>
            <pc:sldMk cId="877061006" sldId="300"/>
            <ac:picMk id="3" creationId="{3075B7A3-9469-4AD7-823B-CB20C18F13C8}"/>
          </ac:picMkLst>
        </pc:picChg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" creationId="{99CD3404-EE13-45F2-8060-F5319CCDC8CF}"/>
          </ac:spMkLst>
        </pc:spChg>
        <pc:spChg chg="add mod ord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3" creationId="{5362956B-5E73-4E7E-9E09-50F6EE90BDCF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0" creationId="{201CC55D-ED54-4C5C-95E6-10947BD1103B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6" creationId="{3873B707-463F-40B0-8227-E8CC6C67EB25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18" creationId="{C13237C8-E62C-4F0D-A318-BD6FB6C2D138}"/>
          </ac:spMkLst>
        </pc:spChg>
        <pc:spChg chg="add del">
          <ac:chgData name="Weifeng Xu" userId="e7aed605-a3dd-4d5a-a692-a87037af107b" providerId="ADAL" clId="{AA256C9C-DD0A-4A24-AECC-DADA2E819996}" dt="2021-03-03T00:14:40.426" v="6546" actId="26606"/>
          <ac:spMkLst>
            <pc:docMk/>
            <pc:sldMk cId="2343196982" sldId="301"/>
            <ac:spMk id="20" creationId="{19C9EAEA-39D0-4B0E-A0EB-51E7B26740B1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2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3T00:22:42.415" v="6552" actId="700"/>
          <ac:spMkLst>
            <pc:docMk/>
            <pc:sldMk cId="2343196982" sldId="301"/>
            <ac:spMk id="23" creationId="{72F84B47-E267-4194-8194-831DB7B5547F}"/>
          </ac:spMkLst>
        </pc:spChg>
        <pc:grpChg chg="add del">
          <ac:chgData name="Weifeng Xu" userId="e7aed605-a3dd-4d5a-a692-a87037af107b" providerId="ADAL" clId="{AA256C9C-DD0A-4A24-AECC-DADA2E819996}" dt="2021-03-03T00:14:40.426" v="6546" actId="26606"/>
          <ac:grpSpMkLst>
            <pc:docMk/>
            <pc:sldMk cId="2343196982" sldId="301"/>
            <ac:grpSpMk id="12" creationId="{1DE889C7-FAD6-4397-98E2-05D503484459}"/>
          </ac:grpSpMkLst>
        </pc:grpChg>
        <pc:picChg chg="add mod">
          <ac:chgData name="Weifeng Xu" userId="e7aed605-a3dd-4d5a-a692-a87037af107b" providerId="ADAL" clId="{AA256C9C-DD0A-4A24-AECC-DADA2E819996}" dt="2021-03-03T00:14:47.213" v="6549" actId="962"/>
          <ac:picMkLst>
            <pc:docMk/>
            <pc:sldMk cId="2343196982" sldId="301"/>
            <ac:picMk id="5" creationId="{2FF9050D-B444-41D5-AE46-ABB8999FC9AC}"/>
          </ac:picMkLst>
        </pc:picChg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  <pc:spChg chg="mod">
          <ac:chgData name="Weifeng Xu" userId="e7aed605-a3dd-4d5a-a692-a87037af107b" providerId="ADAL" clId="{AA256C9C-DD0A-4A24-AECC-DADA2E819996}" dt="2021-03-04T01:14:17.106" v="7738" actId="20577"/>
          <ac:spMkLst>
            <pc:docMk/>
            <pc:sldMk cId="493733997" sldId="302"/>
            <ac:spMk id="2" creationId="{A1B69D61-741B-4A5C-945F-DF6F260DF44D}"/>
          </ac:spMkLst>
        </pc:spChg>
        <pc:spChg chg="mod ord">
          <ac:chgData name="Weifeng Xu" userId="e7aed605-a3dd-4d5a-a692-a87037af107b" providerId="ADAL" clId="{AA256C9C-DD0A-4A24-AECC-DADA2E819996}" dt="2021-03-04T01:16:58.780" v="7819" actId="207"/>
          <ac:spMkLst>
            <pc:docMk/>
            <pc:sldMk cId="493733997" sldId="302"/>
            <ac:spMk id="3" creationId="{F3B014D9-EAD7-4A5F-A4DC-921919091233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0" creationId="{9B76D444-2756-434F-AE61-96D69830C13E}"/>
          </ac:spMkLst>
        </pc:spChg>
        <pc:spChg chg="add del">
          <ac:chgData name="Weifeng Xu" userId="e7aed605-a3dd-4d5a-a692-a87037af107b" providerId="ADAL" clId="{AA256C9C-DD0A-4A24-AECC-DADA2E819996}" dt="2021-03-04T01:07:55.844" v="7655" actId="26606"/>
          <ac:spMkLst>
            <pc:docMk/>
            <pc:sldMk cId="493733997" sldId="302"/>
            <ac:spMk id="12" creationId="{A27B6159-7734-4564-9E0F-C4BC43C36E52}"/>
          </ac:spMkLst>
        </pc:spChg>
        <pc:spChg chg="add mod">
          <ac:chgData name="Weifeng Xu" userId="e7aed605-a3dd-4d5a-a692-a87037af107b" providerId="ADAL" clId="{AA256C9C-DD0A-4A24-AECC-DADA2E819996}" dt="2021-03-04T01:33:36.099" v="7893" actId="20577"/>
          <ac:spMkLst>
            <pc:docMk/>
            <pc:sldMk cId="493733997" sldId="302"/>
            <ac:spMk id="13" creationId="{26B43207-946B-4086-AF7F-D5DAD53F521F}"/>
          </ac:spMkLst>
        </pc:spChg>
        <pc:picChg chg="add del mod ord">
          <ac:chgData name="Weifeng Xu" userId="e7aed605-a3dd-4d5a-a692-a87037af107b" providerId="ADAL" clId="{AA256C9C-DD0A-4A24-AECC-DADA2E819996}" dt="2021-03-04T01:08:38.643" v="7663" actId="22"/>
          <ac:picMkLst>
            <pc:docMk/>
            <pc:sldMk cId="493733997" sldId="302"/>
            <ac:picMk id="5" creationId="{F0C69217-EB8D-498F-9496-5BB2A63A600B}"/>
          </ac:picMkLst>
        </pc:picChg>
        <pc:picChg chg="add mod">
          <ac:chgData name="Weifeng Xu" userId="e7aed605-a3dd-4d5a-a692-a87037af107b" providerId="ADAL" clId="{AA256C9C-DD0A-4A24-AECC-DADA2E819996}" dt="2021-03-04T01:32:32.811" v="7835" actId="1076"/>
          <ac:picMkLst>
            <pc:docMk/>
            <pc:sldMk cId="493733997" sldId="302"/>
            <ac:picMk id="9" creationId="{51BAF97F-FF84-44EA-B8DF-7DD922A3AFB2}"/>
          </ac:picMkLst>
        </pc:picChg>
        <pc:cxnChg chg="add del mod">
          <ac:chgData name="Weifeng Xu" userId="e7aed605-a3dd-4d5a-a692-a87037af107b" providerId="ADAL" clId="{AA256C9C-DD0A-4A24-AECC-DADA2E819996}" dt="2021-03-04T01:08:37.531" v="7660" actId="11529"/>
          <ac:cxnSpMkLst>
            <pc:docMk/>
            <pc:sldMk cId="493733997" sldId="302"/>
            <ac:cxnSpMk id="7" creationId="{114D2E71-A31F-4AF4-8EE4-276941F4FD28}"/>
          </ac:cxnSpMkLst>
        </pc:cxnChg>
        <pc:cxnChg chg="add del">
          <ac:chgData name="Weifeng Xu" userId="e7aed605-a3dd-4d5a-a692-a87037af107b" providerId="ADAL" clId="{AA256C9C-DD0A-4A24-AECC-DADA2E819996}" dt="2021-03-04T01:07:55.844" v="7655" actId="26606"/>
          <ac:cxnSpMkLst>
            <pc:docMk/>
            <pc:sldMk cId="493733997" sldId="302"/>
            <ac:cxnSpMk id="14" creationId="{E2FFB46B-05BC-4950-B18A-9593FDAE6ED7}"/>
          </ac:cxnSpMkLst>
        </pc:cxnChg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2" creationId="{2870EE8C-35E3-4137-B31E-C656749F1929}"/>
          </ac:spMkLst>
        </pc:spChg>
        <pc:spChg chg="del">
          <ac:chgData name="Weifeng Xu" userId="e7aed605-a3dd-4d5a-a692-a87037af107b" providerId="ADAL" clId="{AA256C9C-DD0A-4A24-AECC-DADA2E819996}" dt="2021-03-03T00:22:46.998" v="6554" actId="700"/>
          <ac:spMkLst>
            <pc:docMk/>
            <pc:sldMk cId="3476121000" sldId="303"/>
            <ac:spMk id="3" creationId="{FC8A9939-9469-4263-818B-62A85D5A1474}"/>
          </ac:spMkLst>
        </pc:spChg>
        <pc:spChg chg="add mod">
          <ac:chgData name="Weifeng Xu" userId="e7aed605-a3dd-4d5a-a692-a87037af107b" providerId="ADAL" clId="{AA256C9C-DD0A-4A24-AECC-DADA2E819996}" dt="2021-03-03T00:26:19.695" v="6619" actId="114"/>
          <ac:spMkLst>
            <pc:docMk/>
            <pc:sldMk cId="3476121000" sldId="303"/>
            <ac:spMk id="6" creationId="{306AD258-A9A6-4A2E-A797-F54CD58AF56C}"/>
          </ac:spMkLst>
        </pc:spChg>
        <pc:picChg chg="add">
          <ac:chgData name="Weifeng Xu" userId="e7aed605-a3dd-4d5a-a692-a87037af107b" providerId="ADAL" clId="{AA256C9C-DD0A-4A24-AECC-DADA2E819996}" dt="2021-03-03T00:23:51.990" v="6555" actId="22"/>
          <ac:picMkLst>
            <pc:docMk/>
            <pc:sldMk cId="3476121000" sldId="303"/>
            <ac:picMk id="5" creationId="{20E142C7-6128-4B84-9097-91DA8BFC23CA}"/>
          </ac:picMkLst>
        </pc:picChg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  <pc:spChg chg="mod">
          <ac:chgData name="Weifeng Xu" userId="e7aed605-a3dd-4d5a-a692-a87037af107b" providerId="ADAL" clId="{AA256C9C-DD0A-4A24-AECC-DADA2E819996}" dt="2021-03-03T01:07:39.619" v="6779" actId="20577"/>
          <ac:spMkLst>
            <pc:docMk/>
            <pc:sldMk cId="53763807" sldId="304"/>
            <ac:spMk id="2" creationId="{D4487E57-C677-4AF2-BE6A-F635ACF8A1B8}"/>
          </ac:spMkLst>
        </pc:spChg>
        <pc:spChg chg="mod">
          <ac:chgData name="Weifeng Xu" userId="e7aed605-a3dd-4d5a-a692-a87037af107b" providerId="ADAL" clId="{AA256C9C-DD0A-4A24-AECC-DADA2E819996}" dt="2021-03-03T01:27:17.502" v="7102" actId="108"/>
          <ac:spMkLst>
            <pc:docMk/>
            <pc:sldMk cId="53763807" sldId="304"/>
            <ac:spMk id="3" creationId="{A3F11A12-9485-4153-BFC0-B274B7516E20}"/>
          </ac:spMkLst>
        </pc:spChg>
        <pc:picChg chg="add mod modCrop">
          <ac:chgData name="Weifeng Xu" userId="e7aed605-a3dd-4d5a-a692-a87037af107b" providerId="ADAL" clId="{AA256C9C-DD0A-4A24-AECC-DADA2E819996}" dt="2021-03-03T15:26:49.354" v="7114" actId="1076"/>
          <ac:picMkLst>
            <pc:docMk/>
            <pc:sldMk cId="53763807" sldId="304"/>
            <ac:picMk id="4" creationId="{DC82B815-89C7-448C-9D50-04942FDC1125}"/>
          </ac:picMkLst>
        </pc:picChg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  <pc:spChg chg="add mod">
          <ac:chgData name="Weifeng Xu" userId="e7aed605-a3dd-4d5a-a692-a87037af107b" providerId="ADAL" clId="{AA256C9C-DD0A-4A24-AECC-DADA2E819996}" dt="2021-03-03T16:13:57.251" v="7181" actId="313"/>
          <ac:spMkLst>
            <pc:docMk/>
            <pc:sldMk cId="1618462415" sldId="305"/>
            <ac:spMk id="2" creationId="{0F02577C-E419-4CB4-98D1-C86A651BCAF8}"/>
          </ac:spMkLst>
        </pc:spChg>
        <pc:picChg chg="add mod">
          <ac:chgData name="Weifeng Xu" userId="e7aed605-a3dd-4d5a-a692-a87037af107b" providerId="ADAL" clId="{AA256C9C-DD0A-4A24-AECC-DADA2E819996}" dt="2021-03-03T15:53:18.618" v="7179" actId="14100"/>
          <ac:picMkLst>
            <pc:docMk/>
            <pc:sldMk cId="1618462415" sldId="305"/>
            <ac:picMk id="4" creationId="{F121F16D-C8D2-4276-84B2-49D352A1B0F0}"/>
          </ac:picMkLst>
        </pc:picChg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  <pc:spChg chg="mo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2" creationId="{6A88AA47-8579-4C13-B43C-A6E44B8B427F}"/>
          </ac:spMkLst>
        </pc:spChg>
        <pc:spChg chg="add del">
          <ac:chgData name="Weifeng Xu" userId="e7aed605-a3dd-4d5a-a692-a87037af107b" providerId="ADAL" clId="{AA256C9C-DD0A-4A24-AECC-DADA2E819996}" dt="2021-03-03T16:15:07.410" v="7240" actId="26606"/>
          <ac:spMkLst>
            <pc:docMk/>
            <pc:sldMk cId="180323046" sldId="306"/>
            <ac:spMk id="9" creationId="{D12DDE76-C203-4047-9998-63900085B5E8}"/>
          </ac:spMkLst>
        </pc:spChg>
        <pc:spChg chg="add mod">
          <ac:chgData name="Weifeng Xu" userId="e7aed605-a3dd-4d5a-a692-a87037af107b" providerId="ADAL" clId="{AA256C9C-DD0A-4A24-AECC-DADA2E819996}" dt="2021-03-03T20:00:51.471" v="7280" actId="1035"/>
          <ac:spMkLst>
            <pc:docMk/>
            <pc:sldMk cId="180323046" sldId="306"/>
            <ac:spMk id="10" creationId="{15205974-E83A-4363-B2C2-C363E82A3F80}"/>
          </ac:spMkLst>
        </pc:spChg>
        <pc:spChg chg="add">
          <ac:chgData name="Weifeng Xu" userId="e7aed605-a3dd-4d5a-a692-a87037af107b" providerId="ADAL" clId="{AA256C9C-DD0A-4A24-AECC-DADA2E819996}" dt="2021-03-03T16:15:07.413" v="7241" actId="26606"/>
          <ac:spMkLst>
            <pc:docMk/>
            <pc:sldMk cId="180323046" sldId="306"/>
            <ac:spMk id="11" creationId="{D4771268-CB57-404A-9271-370EB28F6090}"/>
          </ac:spMkLst>
        </pc:spChg>
        <pc:spChg chg="add mod">
          <ac:chgData name="Weifeng Xu" userId="e7aed605-a3dd-4d5a-a692-a87037af107b" providerId="ADAL" clId="{AA256C9C-DD0A-4A24-AECC-DADA2E819996}" dt="2021-03-03T20:01:19.623" v="7301" actId="20577"/>
          <ac:spMkLst>
            <pc:docMk/>
            <pc:sldMk cId="180323046" sldId="306"/>
            <ac:spMk id="12" creationId="{976719DA-9BFD-4992-98E3-27BE4EE68198}"/>
          </ac:spMkLst>
        </pc:spChg>
        <pc:spChg chg="add mod">
          <ac:chgData name="Weifeng Xu" userId="e7aed605-a3dd-4d5a-a692-a87037af107b" providerId="ADAL" clId="{AA256C9C-DD0A-4A24-AECC-DADA2E819996}" dt="2021-03-03T20:13:14.685" v="7390" actId="1076"/>
          <ac:spMkLst>
            <pc:docMk/>
            <pc:sldMk cId="180323046" sldId="306"/>
            <ac:spMk id="14" creationId="{3C1361A8-5D52-4996-B20F-4D6DEAD2561B}"/>
          </ac:spMkLst>
        </pc:spChg>
        <pc:picChg chg="add mod">
          <ac:chgData name="Weifeng Xu" userId="e7aed605-a3dd-4d5a-a692-a87037af107b" providerId="ADAL" clId="{AA256C9C-DD0A-4A24-AECC-DADA2E819996}" dt="2021-03-03T20:00:51.471" v="7280" actId="1035"/>
          <ac:picMkLst>
            <pc:docMk/>
            <pc:sldMk cId="180323046" sldId="306"/>
            <ac:picMk id="4" creationId="{FDEB9B75-4F1C-45B6-BDAA-B8C7879BB451}"/>
          </ac:picMkLst>
        </pc:picChg>
        <pc:picChg chg="add mod">
          <ac:chgData name="Weifeng Xu" userId="e7aed605-a3dd-4d5a-a692-a87037af107b" providerId="ADAL" clId="{AA256C9C-DD0A-4A24-AECC-DADA2E819996}" dt="2021-03-03T20:01:09.736" v="7284" actId="1076"/>
          <ac:picMkLst>
            <pc:docMk/>
            <pc:sldMk cId="180323046" sldId="306"/>
            <ac:picMk id="6" creationId="{E331EAB9-54EA-479B-A015-8FB1BD109A76}"/>
          </ac:picMkLst>
        </pc:picChg>
        <pc:picChg chg="add del mod">
          <ac:chgData name="Weifeng Xu" userId="e7aed605-a3dd-4d5a-a692-a87037af107b" providerId="ADAL" clId="{AA256C9C-DD0A-4A24-AECC-DADA2E819996}" dt="2021-03-03T20:11:59.789" v="7377"/>
          <ac:picMkLst>
            <pc:docMk/>
            <pc:sldMk cId="180323046" sldId="306"/>
            <ac:picMk id="13" creationId="{B6DB541E-E207-4A49-8CF2-8425A0F9DE77}"/>
          </ac:picMkLst>
        </pc:picChg>
        <pc:cxnChg chg="add del mod">
          <ac:chgData name="Weifeng Xu" userId="e7aed605-a3dd-4d5a-a692-a87037af107b" providerId="ADAL" clId="{AA256C9C-DD0A-4A24-AECC-DADA2E819996}" dt="2021-03-03T20:13:07.169" v="7389" actId="478"/>
          <ac:cxnSpMkLst>
            <pc:docMk/>
            <pc:sldMk cId="180323046" sldId="306"/>
            <ac:cxnSpMk id="8" creationId="{69F9B4BB-8302-46CD-8385-CAF2E13B8070}"/>
          </ac:cxnSpMkLst>
        </pc:cxnChg>
        <pc:cxnChg chg="add mod">
          <ac:chgData name="Weifeng Xu" userId="e7aed605-a3dd-4d5a-a692-a87037af107b" providerId="ADAL" clId="{AA256C9C-DD0A-4A24-AECC-DADA2E819996}" dt="2021-03-03T20:13:27.354" v="7393" actId="13822"/>
          <ac:cxnSpMkLst>
            <pc:docMk/>
            <pc:sldMk cId="180323046" sldId="306"/>
            <ac:cxnSpMk id="16" creationId="{8B0B566C-98D5-4B44-B3BD-56D3D68CDC36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  <pc:spChg chg="mod">
          <ac:chgData name="Weifeng Xu" userId="e7aed605-a3dd-4d5a-a692-a87037af107b" providerId="ADAL" clId="{AA256C9C-DD0A-4A24-AECC-DADA2E819996}" dt="2021-03-04T01:01:21.648" v="7429" actId="20577"/>
          <ac:spMkLst>
            <pc:docMk/>
            <pc:sldMk cId="3237227748" sldId="307"/>
            <ac:spMk id="2" creationId="{FF2F27BE-4EA2-4524-8599-EDE4D466B612}"/>
          </ac:spMkLst>
        </pc:spChg>
        <pc:picChg chg="add mod">
          <ac:chgData name="Weifeng Xu" userId="e7aed605-a3dd-4d5a-a692-a87037af107b" providerId="ADAL" clId="{AA256C9C-DD0A-4A24-AECC-DADA2E819996}" dt="2021-03-03T20:09:12.589" v="7374" actId="1076"/>
          <ac:picMkLst>
            <pc:docMk/>
            <pc:sldMk cId="3237227748" sldId="307"/>
            <ac:picMk id="4" creationId="{5F0734B1-DB38-4EEA-B6BC-87F4C1F4718A}"/>
          </ac:picMkLst>
        </pc:picChg>
        <pc:cxnChg chg="add mod">
          <ac:chgData name="Weifeng Xu" userId="e7aed605-a3dd-4d5a-a692-a87037af107b" providerId="ADAL" clId="{AA256C9C-DD0A-4A24-AECC-DADA2E819996}" dt="2021-03-03T23:59:13.403" v="7397" actId="13822"/>
          <ac:cxnSpMkLst>
            <pc:docMk/>
            <pc:sldMk cId="3237227748" sldId="307"/>
            <ac:cxnSpMk id="6" creationId="{F4E9F194-ED37-4A08-AAB1-E6B7ED7CA724}"/>
          </ac:cxnSpMkLst>
        </pc:cxnChg>
        <pc:cxnChg chg="add mod">
          <ac:chgData name="Weifeng Xu" userId="e7aed605-a3dd-4d5a-a692-a87037af107b" providerId="ADAL" clId="{AA256C9C-DD0A-4A24-AECC-DADA2E819996}" dt="2021-03-03T23:59:22.375" v="7399" actId="13822"/>
          <ac:cxnSpMkLst>
            <pc:docMk/>
            <pc:sldMk cId="3237227748" sldId="307"/>
            <ac:cxnSpMk id="8" creationId="{CBF35393-5183-4DA1-8998-93AC6BC48A9B}"/>
          </ac:cxnSpMkLst>
        </pc:cxnChg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2" creationId="{9E6AE246-1183-4C53-A4C0-BA7FC35514FB}"/>
          </ac:spMkLst>
        </pc:spChg>
        <pc:spChg chg="del">
          <ac:chgData name="Weifeng Xu" userId="e7aed605-a3dd-4d5a-a692-a87037af107b" providerId="ADAL" clId="{AA256C9C-DD0A-4A24-AECC-DADA2E819996}" dt="2021-03-04T01:19:12.513" v="7821" actId="700"/>
          <ac:spMkLst>
            <pc:docMk/>
            <pc:sldMk cId="1577270902" sldId="308"/>
            <ac:spMk id="3" creationId="{8483DAC6-39E4-42B8-B845-E271FFBE3190}"/>
          </ac:spMkLst>
        </pc:spChg>
        <pc:spChg chg="add mod">
          <ac:chgData name="Weifeng Xu" userId="e7aed605-a3dd-4d5a-a692-a87037af107b" providerId="ADAL" clId="{AA256C9C-DD0A-4A24-AECC-DADA2E819996}" dt="2021-03-04T01:40:04.424" v="7941" actId="313"/>
          <ac:spMkLst>
            <pc:docMk/>
            <pc:sldMk cId="1577270902" sldId="308"/>
            <ac:spMk id="13" creationId="{D8DB8D5E-648F-4D2B-9490-62D92BD2FC27}"/>
          </ac:spMkLst>
        </pc:spChg>
        <pc:picChg chg="add mod">
          <ac:chgData name="Weifeng Xu" userId="e7aed605-a3dd-4d5a-a692-a87037af107b" providerId="ADAL" clId="{AA256C9C-DD0A-4A24-AECC-DADA2E819996}" dt="2021-03-04T01:23:04.200" v="7823" actId="26606"/>
          <ac:picMkLst>
            <pc:docMk/>
            <pc:sldMk cId="1577270902" sldId="308"/>
            <ac:picMk id="5" creationId="{F3AEC9A9-5349-44CE-9DA1-AB41DFE556F8}"/>
          </ac:picMkLst>
        </pc:picChg>
        <pc:cxnChg chg="add mod">
          <ac:chgData name="Weifeng Xu" userId="e7aed605-a3dd-4d5a-a692-a87037af107b" providerId="ADAL" clId="{AA256C9C-DD0A-4A24-AECC-DADA2E819996}" dt="2021-03-04T01:26:51.682" v="7830" actId="14100"/>
          <ac:cxnSpMkLst>
            <pc:docMk/>
            <pc:sldMk cId="1577270902" sldId="308"/>
            <ac:cxnSpMk id="7" creationId="{0C2D685D-5251-48D9-A846-E688A53BE7B3}"/>
          </ac:cxnSpMkLst>
        </pc:cxnChg>
        <pc:cxnChg chg="add mod">
          <ac:chgData name="Weifeng Xu" userId="e7aed605-a3dd-4d5a-a692-a87037af107b" providerId="ADAL" clId="{AA256C9C-DD0A-4A24-AECC-DADA2E819996}" dt="2021-03-04T01:27:00.291" v="7831" actId="14100"/>
          <ac:cxnSpMkLst>
            <pc:docMk/>
            <pc:sldMk cId="1577270902" sldId="308"/>
            <ac:cxnSpMk id="10" creationId="{CE8CB8EA-7B73-4A17-9F23-44F86C60AE36}"/>
          </ac:cxnSpMkLst>
        </pc:cxnChg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  <pc:spChg chg="add mod">
          <ac:chgData name="Weifeng Xu" userId="e7aed605-a3dd-4d5a-a692-a87037af107b" providerId="ADAL" clId="{AA256C9C-DD0A-4A24-AECC-DADA2E819996}" dt="2021-03-06T00:53:17.866" v="10632" actId="20577"/>
          <ac:spMkLst>
            <pc:docMk/>
            <pc:sldMk cId="181172030" sldId="309"/>
            <ac:spMk id="2" creationId="{636B3294-DFA6-47DE-AFA1-8091D642F736}"/>
          </ac:spMkLst>
        </pc:spChg>
        <pc:spChg chg="add mod">
          <ac:chgData name="Weifeng Xu" userId="e7aed605-a3dd-4d5a-a692-a87037af107b" providerId="ADAL" clId="{AA256C9C-DD0A-4A24-AECC-DADA2E819996}" dt="2021-03-05T14:59:01.699" v="9859" actId="20577"/>
          <ac:spMkLst>
            <pc:docMk/>
            <pc:sldMk cId="181172030" sldId="309"/>
            <ac:spMk id="3" creationId="{3ED6BF19-097A-48D9-AC12-099FA37DB709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  <pc:spChg chg="add mod">
          <ac:chgData name="Weifeng Xu" userId="e7aed605-a3dd-4d5a-a692-a87037af107b" providerId="ADAL" clId="{AA256C9C-DD0A-4A24-AECC-DADA2E819996}" dt="2021-03-04T01:40:33.036" v="7967" actId="20577"/>
          <ac:spMkLst>
            <pc:docMk/>
            <pc:sldMk cId="1809058598" sldId="310"/>
            <ac:spMk id="4" creationId="{75B4B96E-BCFA-40B2-8153-EC11676FFBB4}"/>
          </ac:spMkLst>
        </pc:spChg>
        <pc:spChg chg="add mod">
          <ac:chgData name="Weifeng Xu" userId="e7aed605-a3dd-4d5a-a692-a87037af107b" providerId="ADAL" clId="{AA256C9C-DD0A-4A24-AECC-DADA2E819996}" dt="2021-03-04T01:43:23.884" v="8111" actId="207"/>
          <ac:spMkLst>
            <pc:docMk/>
            <pc:sldMk cId="1809058598" sldId="310"/>
            <ac:spMk id="5" creationId="{5A6DBFC8-C76A-4535-991B-C982FBC9BA91}"/>
          </ac:spMkLst>
        </pc:spChg>
        <pc:picChg chg="add mod">
          <ac:chgData name="Weifeng Xu" userId="e7aed605-a3dd-4d5a-a692-a87037af107b" providerId="ADAL" clId="{AA256C9C-DD0A-4A24-AECC-DADA2E819996}" dt="2021-03-04T01:39:49.323" v="7940" actId="1076"/>
          <ac:picMkLst>
            <pc:docMk/>
            <pc:sldMk cId="1809058598" sldId="310"/>
            <ac:picMk id="3" creationId="{0EF6CAFC-0C64-46F3-AA81-38702452BE5C}"/>
          </ac:picMkLst>
        </pc:picChg>
        <pc:cxnChg chg="add mod">
          <ac:chgData name="Weifeng Xu" userId="e7aed605-a3dd-4d5a-a692-a87037af107b" providerId="ADAL" clId="{AA256C9C-DD0A-4A24-AECC-DADA2E819996}" dt="2021-03-04T01:43:36.774" v="8113" actId="13822"/>
          <ac:cxnSpMkLst>
            <pc:docMk/>
            <pc:sldMk cId="1809058598" sldId="310"/>
            <ac:cxnSpMk id="7" creationId="{1F4069AB-58E9-4D3B-9FE0-D4CD7720AA80}"/>
          </ac:cxnSpMkLst>
        </pc:cxnChg>
        <pc:cxnChg chg="add">
          <ac:chgData name="Weifeng Xu" userId="e7aed605-a3dd-4d5a-a692-a87037af107b" providerId="ADAL" clId="{AA256C9C-DD0A-4A24-AECC-DADA2E819996}" dt="2021-03-04T01:43:51.597" v="8114" actId="11529"/>
          <ac:cxnSpMkLst>
            <pc:docMk/>
            <pc:sldMk cId="1809058598" sldId="310"/>
            <ac:cxnSpMk id="9" creationId="{130534AD-4600-4BEA-A636-168790CF73A9}"/>
          </ac:cxnSpMkLst>
        </pc:cxnChg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  <pc:picChg chg="add mod">
          <ac:chgData name="Weifeng Xu" userId="e7aed605-a3dd-4d5a-a692-a87037af107b" providerId="ADAL" clId="{AA256C9C-DD0A-4A24-AECC-DADA2E819996}" dt="2021-03-04T01:50:05.008" v="8118" actId="26606"/>
          <ac:picMkLst>
            <pc:docMk/>
            <pc:sldMk cId="4192303" sldId="311"/>
            <ac:picMk id="3" creationId="{0656AE22-B493-4F2F-95E5-EF282C4BE94A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  <pc:spChg chg="mod ord">
          <ac:chgData name="Weifeng Xu" userId="e7aed605-a3dd-4d5a-a692-a87037af107b" providerId="ADAL" clId="{AA256C9C-DD0A-4A24-AECC-DADA2E819996}" dt="2021-03-04T14:13:36.393" v="8188" actId="20577"/>
          <ac:spMkLst>
            <pc:docMk/>
            <pc:sldMk cId="591621681" sldId="312"/>
            <ac:spMk id="2" creationId="{E31A1C00-E910-4C86-978A-5C64E2ABBE0D}"/>
          </ac:spMkLst>
        </pc:spChg>
        <pc:spChg chg="add mod ord">
          <ac:chgData name="Weifeng Xu" userId="e7aed605-a3dd-4d5a-a692-a87037af107b" providerId="ADAL" clId="{AA256C9C-DD0A-4A24-AECC-DADA2E819996}" dt="2021-03-04T14:19:28.906" v="8326" actId="20577"/>
          <ac:spMkLst>
            <pc:docMk/>
            <pc:sldMk cId="591621681" sldId="312"/>
            <ac:spMk id="5" creationId="{5CA4DBA0-D774-4E78-8CB8-B9433EB8B20B}"/>
          </ac:spMkLst>
        </pc:spChg>
        <pc:picChg chg="add del mod">
          <ac:chgData name="Weifeng Xu" userId="e7aed605-a3dd-4d5a-a692-a87037af107b" providerId="ADAL" clId="{AA256C9C-DD0A-4A24-AECC-DADA2E819996}" dt="2021-03-04T14:12:19.497" v="8173" actId="478"/>
          <ac:picMkLst>
            <pc:docMk/>
            <pc:sldMk cId="591621681" sldId="312"/>
            <ac:picMk id="4" creationId="{612A3164-FC86-4F01-AA09-CA923C6AD76C}"/>
          </ac:picMkLst>
        </pc:picChg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  <pc:spChg chg="del mod">
          <ac:chgData name="Weifeng Xu" userId="e7aed605-a3dd-4d5a-a692-a87037af107b" providerId="ADAL" clId="{AA256C9C-DD0A-4A24-AECC-DADA2E819996}" dt="2021-03-04T14:13:55.377" v="8190" actId="700"/>
          <ac:spMkLst>
            <pc:docMk/>
            <pc:sldMk cId="214490323" sldId="313"/>
            <ac:spMk id="2" creationId="{E31A1C00-E910-4C86-978A-5C64E2ABBE0D}"/>
          </ac:spMkLst>
        </pc:spChg>
        <pc:picChg chg="mod">
          <ac:chgData name="Weifeng Xu" userId="e7aed605-a3dd-4d5a-a692-a87037af107b" providerId="ADAL" clId="{AA256C9C-DD0A-4A24-AECC-DADA2E819996}" dt="2021-03-04T14:14:00.727" v="8193" actId="26606"/>
          <ac:picMkLst>
            <pc:docMk/>
            <pc:sldMk cId="214490323" sldId="313"/>
            <ac:picMk id="4" creationId="{612A3164-FC86-4F01-AA09-CA923C6AD76C}"/>
          </ac:picMkLst>
        </pc:picChg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  <pc:spChg chg="mod">
          <ac:chgData name="Weifeng Xu" userId="e7aed605-a3dd-4d5a-a692-a87037af107b" providerId="ADAL" clId="{AA256C9C-DD0A-4A24-AECC-DADA2E819996}" dt="2021-03-04T14:56:51.349" v="8330"/>
          <ac:spMkLst>
            <pc:docMk/>
            <pc:sldMk cId="3728242763" sldId="314"/>
            <ac:spMk id="2" creationId="{3CE814AF-EE12-4493-9709-C3159C23A1D7}"/>
          </ac:spMkLst>
        </pc:spChg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2" creationId="{48EAE842-1A16-4F00-AF0F-3576E4669A08}"/>
          </ac:spMkLst>
        </pc:spChg>
        <pc:spChg chg="del mod ord">
          <ac:chgData name="Weifeng Xu" userId="e7aed605-a3dd-4d5a-a692-a87037af107b" providerId="ADAL" clId="{AA256C9C-DD0A-4A24-AECC-DADA2E819996}" dt="2021-03-04T14:56:57.494" v="8332" actId="700"/>
          <ac:spMkLst>
            <pc:docMk/>
            <pc:sldMk cId="3108349625" sldId="315"/>
            <ac:spMk id="3" creationId="{677CCE7F-0E24-48B1-B9DC-7FABA56E8E25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4" creationId="{C4E43325-25D2-4EF3-96BA-F3B52D010903}"/>
          </ac:spMkLst>
        </pc:spChg>
        <pc:spChg chg="add mod ord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5" creationId="{9296A5D2-91AB-4822-9DBF-FE527F53D4B5}"/>
          </ac:spMkLst>
        </pc:spChg>
        <pc:spChg chg="add del">
          <ac:chgData name="Weifeng Xu" userId="e7aed605-a3dd-4d5a-a692-a87037af107b" providerId="ADAL" clId="{AA256C9C-DD0A-4A24-AECC-DADA2E819996}" dt="2021-03-04T14:57:02.075" v="8334" actId="26606"/>
          <ac:spMkLst>
            <pc:docMk/>
            <pc:sldMk cId="3108349625" sldId="315"/>
            <ac:spMk id="10" creationId="{6A1473A6-3F22-483E-8A30-80B9D2B14592}"/>
          </ac:spMkLst>
        </pc:spChg>
        <pc:grpChg chg="add del">
          <ac:chgData name="Weifeng Xu" userId="e7aed605-a3dd-4d5a-a692-a87037af107b" providerId="ADAL" clId="{AA256C9C-DD0A-4A24-AECC-DADA2E819996}" dt="2021-03-04T14:57:02.075" v="8334" actId="26606"/>
          <ac:grpSpMkLst>
            <pc:docMk/>
            <pc:sldMk cId="3108349625" sldId="315"/>
            <ac:grpSpMk id="12" creationId="{AA1375E3-3E53-4D75-BAB7-E5929BFCB25F}"/>
          </ac:grpSpMkLst>
        </pc:grpChg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  <pc:spChg chg="mod ord">
          <ac:chgData name="Weifeng Xu" userId="e7aed605-a3dd-4d5a-a692-a87037af107b" providerId="ADAL" clId="{AA256C9C-DD0A-4A24-AECC-DADA2E819996}" dt="2021-03-04T15:57:55.846" v="8684" actId="1076"/>
          <ac:spMkLst>
            <pc:docMk/>
            <pc:sldMk cId="4015681537" sldId="316"/>
            <ac:spMk id="2" creationId="{1E7AD1DD-41C5-49D1-9394-E933EE31404D}"/>
          </ac:spMkLst>
        </pc:spChg>
        <pc:spChg chg="add mod ord">
          <ac:chgData name="Weifeng Xu" userId="e7aed605-a3dd-4d5a-a692-a87037af107b" providerId="ADAL" clId="{AA256C9C-DD0A-4A24-AECC-DADA2E819996}" dt="2021-03-04T16:45:39.384" v="9017" actId="6549"/>
          <ac:spMkLst>
            <pc:docMk/>
            <pc:sldMk cId="4015681537" sldId="316"/>
            <ac:spMk id="3" creationId="{B51AA8A5-F9F9-4D9E-8702-6E0F84B1E989}"/>
          </ac:spMkLst>
        </pc:spChg>
        <pc:spChg chg="add mod">
          <ac:chgData name="Weifeng Xu" userId="e7aed605-a3dd-4d5a-a692-a87037af107b" providerId="ADAL" clId="{AA256C9C-DD0A-4A24-AECC-DADA2E819996}" dt="2021-03-04T15:58:53.602" v="8781" actId="1035"/>
          <ac:spMkLst>
            <pc:docMk/>
            <pc:sldMk cId="4015681537" sldId="316"/>
            <ac:spMk id="4" creationId="{6EBF047C-B7C7-4EF7-B92E-6590BBA5F433}"/>
          </ac:spMkLst>
        </pc:spChg>
        <pc:spChg chg="add mod">
          <ac:chgData name="Weifeng Xu" userId="e7aed605-a3dd-4d5a-a692-a87037af107b" providerId="ADAL" clId="{AA256C9C-DD0A-4A24-AECC-DADA2E819996}" dt="2021-03-04T15:54:29.425" v="8637" actId="14100"/>
          <ac:spMkLst>
            <pc:docMk/>
            <pc:sldMk cId="4015681537" sldId="316"/>
            <ac:spMk id="6" creationId="{3A18E43F-C7B6-451F-AA00-236143E13747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3" creationId="{52BC6142-51AA-42C1-B901-D90A9A132502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4" creationId="{52117774-F6FD-49B0-8E0A-3204BC1AC29F}"/>
          </ac:spMkLst>
        </pc:spChg>
        <pc:spChg chg="add mod">
          <ac:chgData name="Weifeng Xu" userId="e7aed605-a3dd-4d5a-a692-a87037af107b" providerId="ADAL" clId="{AA256C9C-DD0A-4A24-AECC-DADA2E819996}" dt="2021-03-04T15:58:07.283" v="8760" actId="1036"/>
          <ac:spMkLst>
            <pc:docMk/>
            <pc:sldMk cId="4015681537" sldId="316"/>
            <ac:spMk id="17" creationId="{A14F4EA9-E13C-43CB-A3C7-A60B57C4FD01}"/>
          </ac:spMkLst>
        </pc:spChg>
        <pc:spChg chg="add mod">
          <ac:chgData name="Weifeng Xu" userId="e7aed605-a3dd-4d5a-a692-a87037af107b" providerId="ADAL" clId="{AA256C9C-DD0A-4A24-AECC-DADA2E819996}" dt="2021-03-04T16:07:24.552" v="8815" actId="207"/>
          <ac:spMkLst>
            <pc:docMk/>
            <pc:sldMk cId="4015681537" sldId="316"/>
            <ac:spMk id="22" creationId="{76881352-8445-4ED8-A0B1-6BA8C2162127}"/>
          </ac:spMkLst>
        </pc:spChg>
        <pc:spChg chg="add mod">
          <ac:chgData name="Weifeng Xu" userId="e7aed605-a3dd-4d5a-a692-a87037af107b" providerId="ADAL" clId="{AA256C9C-DD0A-4A24-AECC-DADA2E819996}" dt="2021-03-04T15:59:39.621" v="8796" actId="1076"/>
          <ac:spMkLst>
            <pc:docMk/>
            <pc:sldMk cId="4015681537" sldId="316"/>
            <ac:spMk id="25" creationId="{150B627A-6784-4127-8206-2747DAA82FFD}"/>
          </ac:spMkLst>
        </pc:spChg>
        <pc:spChg chg="add mod">
          <ac:chgData name="Weifeng Xu" userId="e7aed605-a3dd-4d5a-a692-a87037af107b" providerId="ADAL" clId="{AA256C9C-DD0A-4A24-AECC-DADA2E819996}" dt="2021-03-04T16:06:41.996" v="8808" actId="207"/>
          <ac:spMkLst>
            <pc:docMk/>
            <pc:sldMk cId="4015681537" sldId="316"/>
            <ac:spMk id="26" creationId="{29702971-FBAE-4976-8484-7E32DB8B9C1F}"/>
          </ac:spMkLst>
        </pc:spChg>
        <pc:spChg chg="add mod">
          <ac:chgData name="Weifeng Xu" userId="e7aed605-a3dd-4d5a-a692-a87037af107b" providerId="ADAL" clId="{AA256C9C-DD0A-4A24-AECC-DADA2E819996}" dt="2021-03-04T15:59:49.155" v="8798" actId="1076"/>
          <ac:spMkLst>
            <pc:docMk/>
            <pc:sldMk cId="4015681537" sldId="316"/>
            <ac:spMk id="27" creationId="{F3D8E559-362E-4CB3-A686-D9027D55AEFA}"/>
          </ac:spMkLst>
        </pc:spChg>
        <pc:spChg chg="add mod">
          <ac:chgData name="Weifeng Xu" userId="e7aed605-a3dd-4d5a-a692-a87037af107b" providerId="ADAL" clId="{AA256C9C-DD0A-4A24-AECC-DADA2E819996}" dt="2021-03-04T16:06:55.353" v="8814" actId="20577"/>
          <ac:spMkLst>
            <pc:docMk/>
            <pc:sldMk cId="4015681537" sldId="316"/>
            <ac:spMk id="29" creationId="{44D8D561-EA55-4CD3-B43D-544EEF47968C}"/>
          </ac:spMkLst>
        </pc:spChg>
        <pc:spChg chg="add mod">
          <ac:chgData name="Weifeng Xu" userId="e7aed605-a3dd-4d5a-a692-a87037af107b" providerId="ADAL" clId="{AA256C9C-DD0A-4A24-AECC-DADA2E819996}" dt="2021-03-04T16:28:14.023" v="8879" actId="20577"/>
          <ac:spMkLst>
            <pc:docMk/>
            <pc:sldMk cId="4015681537" sldId="316"/>
            <ac:spMk id="31" creationId="{F3DF8715-2A39-4FDD-8DF3-9C4E21D51C1D}"/>
          </ac:spMkLst>
        </pc:spChg>
        <pc:spChg chg="add mod">
          <ac:chgData name="Weifeng Xu" userId="e7aed605-a3dd-4d5a-a692-a87037af107b" providerId="ADAL" clId="{AA256C9C-DD0A-4A24-AECC-DADA2E819996}" dt="2021-03-04T16:25:45.970" v="8874" actId="14100"/>
          <ac:spMkLst>
            <pc:docMk/>
            <pc:sldMk cId="4015681537" sldId="316"/>
            <ac:spMk id="33" creationId="{AC70E301-5646-49A1-B169-88D0E406C090}"/>
          </ac:spMkLst>
        </pc:spChg>
        <pc:spChg chg="add mod">
          <ac:chgData name="Weifeng Xu" userId="e7aed605-a3dd-4d5a-a692-a87037af107b" providerId="ADAL" clId="{AA256C9C-DD0A-4A24-AECC-DADA2E819996}" dt="2021-03-04T16:27:55.864" v="8878" actId="6549"/>
          <ac:spMkLst>
            <pc:docMk/>
            <pc:sldMk cId="4015681537" sldId="316"/>
            <ac:spMk id="35" creationId="{138C6A3F-F150-4357-80FA-91AA00079150}"/>
          </ac:spMkLst>
        </pc:spChg>
        <pc:picChg chg="add mod">
          <ac:chgData name="Weifeng Xu" userId="e7aed605-a3dd-4d5a-a692-a87037af107b" providerId="ADAL" clId="{AA256C9C-DD0A-4A24-AECC-DADA2E819996}" dt="2021-03-04T15:53:02.719" v="8595" actId="1076"/>
          <ac:picMkLst>
            <pc:docMk/>
            <pc:sldMk cId="4015681537" sldId="316"/>
            <ac:picMk id="1026" creationId="{829A28D2-8942-48DA-8C3B-EF32A3CCC497}"/>
          </ac:picMkLst>
        </pc:picChg>
        <pc:cxnChg chg="add mod">
          <ac:chgData name="Weifeng Xu" userId="e7aed605-a3dd-4d5a-a692-a87037af107b" providerId="ADAL" clId="{AA256C9C-DD0A-4A24-AECC-DADA2E819996}" dt="2021-03-04T15:59:01.040" v="8782" actId="14100"/>
          <ac:cxnSpMkLst>
            <pc:docMk/>
            <pc:sldMk cId="4015681537" sldId="316"/>
            <ac:cxnSpMk id="7" creationId="{4846ACFD-B387-44AC-A7B8-B72E5015F543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9" creationId="{3D40DE85-78CD-4B04-82CA-F530F13D1CE0}"/>
          </ac:cxnSpMkLst>
        </pc:cxnChg>
        <pc:cxnChg chg="add mod">
          <ac:chgData name="Weifeng Xu" userId="e7aed605-a3dd-4d5a-a692-a87037af107b" providerId="ADAL" clId="{AA256C9C-DD0A-4A24-AECC-DADA2E819996}" dt="2021-03-04T15:59:07.926" v="8783" actId="14100"/>
          <ac:cxnSpMkLst>
            <pc:docMk/>
            <pc:sldMk cId="4015681537" sldId="316"/>
            <ac:cxnSpMk id="11" creationId="{759EAC4C-6A1D-4C12-8BE7-4B46EE430E0F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5" creationId="{589B4EB8-EE9C-4601-96B8-D64CA8F82870}"/>
          </ac:cxnSpMkLst>
        </pc:cxnChg>
        <pc:cxnChg chg="add mod">
          <ac:chgData name="Weifeng Xu" userId="e7aed605-a3dd-4d5a-a692-a87037af107b" providerId="ADAL" clId="{AA256C9C-DD0A-4A24-AECC-DADA2E819996}" dt="2021-03-04T15:58:07.283" v="8760" actId="1036"/>
          <ac:cxnSpMkLst>
            <pc:docMk/>
            <pc:sldMk cId="4015681537" sldId="316"/>
            <ac:cxnSpMk id="18" creationId="{CBC36275-E60F-447E-8CED-1BA7A9BD5156}"/>
          </ac:cxnSpMkLst>
        </pc:cxnChg>
        <pc:cxnChg chg="add mod">
          <ac:chgData name="Weifeng Xu" userId="e7aed605-a3dd-4d5a-a692-a87037af107b" providerId="ADAL" clId="{AA256C9C-DD0A-4A24-AECC-DADA2E819996}" dt="2021-03-04T15:58:53.602" v="8781" actId="1035"/>
          <ac:cxnSpMkLst>
            <pc:docMk/>
            <pc:sldMk cId="4015681537" sldId="316"/>
            <ac:cxnSpMk id="21" creationId="{23A3C6BD-C034-4E07-8C7F-F5C8C968CFA3}"/>
          </ac:cxnSpMkLst>
        </pc:cxnChg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  <pc:spChg chg="mod ord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2" creationId="{FC8E4AD6-1C8F-42DB-8CBB-FAECB5EC9D08}"/>
          </ac:spMkLst>
        </pc:spChg>
        <pc:spChg chg="del">
          <ac:chgData name="Weifeng Xu" userId="e7aed605-a3dd-4d5a-a692-a87037af107b" providerId="ADAL" clId="{AA256C9C-DD0A-4A24-AECC-DADA2E819996}" dt="2021-03-04T16:33:19.617" v="8882" actId="700"/>
          <ac:spMkLst>
            <pc:docMk/>
            <pc:sldMk cId="3632309167" sldId="317"/>
            <ac:spMk id="3" creationId="{29BE3B3E-319A-4991-B16F-D928B57F06D8}"/>
          </ac:spMkLst>
        </pc:spChg>
        <pc:spChg chg="add mod">
          <ac:chgData name="Weifeng Xu" userId="e7aed605-a3dd-4d5a-a692-a87037af107b" providerId="ADAL" clId="{AA256C9C-DD0A-4A24-AECC-DADA2E819996}" dt="2021-03-04T16:34:13.476" v="8898" actId="1076"/>
          <ac:spMkLst>
            <pc:docMk/>
            <pc:sldMk cId="3632309167" sldId="317"/>
            <ac:spMk id="6" creationId="{987A5DFC-315F-420A-AA28-A53752DBE547}"/>
          </ac:spMkLst>
        </pc:spChg>
        <pc:picChg chg="add mod">
          <ac:chgData name="Weifeng Xu" userId="e7aed605-a3dd-4d5a-a692-a87037af107b" providerId="ADAL" clId="{AA256C9C-DD0A-4A24-AECC-DADA2E819996}" dt="2021-03-04T16:33:38.931" v="8886" actId="1076"/>
          <ac:picMkLst>
            <pc:docMk/>
            <pc:sldMk cId="3632309167" sldId="317"/>
            <ac:picMk id="2050" creationId="{9785B0E6-A1CB-405D-81A4-013028A62F31}"/>
          </ac:picMkLst>
        </pc:picChg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  <pc:spChg chg="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" creationId="{86863385-441E-4CDB-A324-D740F6B05E36}"/>
          </ac:spMkLst>
        </pc:spChg>
        <pc:spChg chg="add mod or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" creationId="{DCB33D10-342B-4C24-A670-C8D5256EAC6A}"/>
          </ac:spMkLst>
        </pc:spChg>
        <pc:spChg chg="add mod">
          <ac:chgData name="Weifeng Xu" userId="e7aed605-a3dd-4d5a-a692-a87037af107b" providerId="ADAL" clId="{AA256C9C-DD0A-4A24-AECC-DADA2E819996}" dt="2021-03-04T20:09:51.053" v="9244" actId="1076"/>
          <ac:spMkLst>
            <pc:docMk/>
            <pc:sldMk cId="3337387503" sldId="318"/>
            <ac:spMk id="7" creationId="{ECFEF11C-29AD-4336-9C16-F6BB60DC0A73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0" creationId="{5E39A796-BE83-48B1-B33F-35C4A32AAB57}"/>
          </ac:spMkLst>
        </pc:spChg>
        <pc:spChg chg="add del">
          <ac:chgData name="Weifeng Xu" userId="e7aed605-a3dd-4d5a-a692-a87037af107b" providerId="ADAL" clId="{AA256C9C-DD0A-4A24-AECC-DADA2E819996}" dt="2021-03-04T19:55:12.808" v="9108" actId="26606"/>
          <ac:spMkLst>
            <pc:docMk/>
            <pc:sldMk cId="3337387503" sldId="318"/>
            <ac:spMk id="12" creationId="{72F84B47-E267-4194-8194-831DB7B5547F}"/>
          </ac:spMkLst>
        </pc:spChg>
        <pc:spChg chg="add mod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13" creationId="{CB58F741-BA50-40F0-838D-2FD5FF080B77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7" creationId="{577D1452-F0B7-431E-9A24-D3F7103D8510}"/>
          </ac:spMkLst>
        </pc:spChg>
        <pc:spChg chg="add del">
          <ac:chgData name="Weifeng Xu" userId="e7aed605-a3dd-4d5a-a692-a87037af107b" providerId="ADAL" clId="{AA256C9C-DD0A-4A24-AECC-DADA2E819996}" dt="2021-03-04T19:55:12.806" v="9107" actId="26606"/>
          <ac:spMkLst>
            <pc:docMk/>
            <pc:sldMk cId="3337387503" sldId="318"/>
            <ac:spMk id="19" creationId="{A660F4F9-5DF5-4F15-BE6A-CD8648BB1148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1" creationId="{46F7435D-E3DB-47B1-BA61-B00ACC83A9DE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2" creationId="{F263A0B5-F8C4-4116-809F-78A768EA79A6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4" creationId="{1C574E90-1949-4924-B663-AEA13DB7910B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25" creationId="{3CD1EA40-7116-4FCB-9369-70F29FAA91E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7" creationId="{787900AF-3ED0-4C02-A309-3984EBBD202C}"/>
          </ac:spMkLst>
        </pc:spChg>
        <pc:spChg chg="add del">
          <ac:chgData name="Weifeng Xu" userId="e7aed605-a3dd-4d5a-a692-a87037af107b" providerId="ADAL" clId="{AA256C9C-DD0A-4A24-AECC-DADA2E819996}" dt="2021-03-04T20:05:58.799" v="9212" actId="26606"/>
          <ac:spMkLst>
            <pc:docMk/>
            <pc:sldMk cId="3337387503" sldId="318"/>
            <ac:spMk id="29" creationId="{8DEDEE5C-3126-4336-A7D4-9277AF5A04B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31" creationId="{D9F5512A-48E1-4C07-B75E-3CCC517B6804}"/>
          </ac:spMkLst>
        </pc:spChg>
        <pc:spChg chg="add del">
          <ac:chgData name="Weifeng Xu" userId="e7aed605-a3dd-4d5a-a692-a87037af107b" providerId="ADAL" clId="{AA256C9C-DD0A-4A24-AECC-DADA2E819996}" dt="2021-03-04T20:06:08.712" v="9214" actId="26606"/>
          <ac:spMkLst>
            <pc:docMk/>
            <pc:sldMk cId="3337387503" sldId="318"/>
            <ac:spMk id="55" creationId="{A5271697-90F1-4A23-8EF2-0179F2EAFACB}"/>
          </ac:spMkLst>
        </pc:spChg>
        <pc:grpChg chg="add del">
          <ac:chgData name="Weifeng Xu" userId="e7aed605-a3dd-4d5a-a692-a87037af107b" providerId="ADAL" clId="{AA256C9C-DD0A-4A24-AECC-DADA2E819996}" dt="2021-03-04T20:06:08.712" v="9214" actId="26606"/>
          <ac:grpSpMkLst>
            <pc:docMk/>
            <pc:sldMk cId="3337387503" sldId="318"/>
            <ac:grpSpMk id="33" creationId="{9CF1CD8B-D430-49E7-8630-84152C414EAC}"/>
          </ac:grpSpMkLst>
        </pc:grpChg>
        <pc:picChg chg="add mod">
          <ac:chgData name="Weifeng Xu" userId="e7aed605-a3dd-4d5a-a692-a87037af107b" providerId="ADAL" clId="{AA256C9C-DD0A-4A24-AECC-DADA2E819996}" dt="2021-03-04T20:06:08.712" v="9214" actId="26606"/>
          <ac:picMkLst>
            <pc:docMk/>
            <pc:sldMk cId="3337387503" sldId="318"/>
            <ac:picMk id="5" creationId="{BCACFC6F-0EC3-45FC-AA4F-35BE7318AF98}"/>
          </ac:picMkLst>
        </pc:picChg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2" creationId="{B3A1CC81-48E9-4320-AC27-BD831670174F}"/>
          </ac:spMkLst>
        </pc:spChg>
        <pc:spChg chg="del">
          <ac:chgData name="Weifeng Xu" userId="e7aed605-a3dd-4d5a-a692-a87037af107b" providerId="ADAL" clId="{AA256C9C-DD0A-4A24-AECC-DADA2E819996}" dt="2021-03-04T19:58:55.256" v="9167" actId="700"/>
          <ac:spMkLst>
            <pc:docMk/>
            <pc:sldMk cId="2446382234" sldId="319"/>
            <ac:spMk id="3" creationId="{C70B6553-6E87-46CA-9834-EC7AC2635A49}"/>
          </ac:spMkLst>
        </pc:spChg>
        <pc:spChg chg="add mod">
          <ac:chgData name="Weifeng Xu" userId="e7aed605-a3dd-4d5a-a692-a87037af107b" providerId="ADAL" clId="{AA256C9C-DD0A-4A24-AECC-DADA2E819996}" dt="2021-03-04T20:02:26.656" v="9210" actId="5793"/>
          <ac:spMkLst>
            <pc:docMk/>
            <pc:sldMk cId="2446382234" sldId="319"/>
            <ac:spMk id="5" creationId="{30F094FB-F93E-4D74-8CDE-BD9580E4F361}"/>
          </ac:spMkLst>
        </pc:spChg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  <pc:spChg chg="mod">
          <ac:chgData name="Weifeng Xu" userId="e7aed605-a3dd-4d5a-a692-a87037af107b" providerId="ADAL" clId="{AA256C9C-DD0A-4A24-AECC-DADA2E819996}" dt="2021-03-05T14:59:23.110" v="9863" actId="6549"/>
          <ac:spMkLst>
            <pc:docMk/>
            <pc:sldMk cId="3877897741" sldId="320"/>
            <ac:spMk id="2" creationId="{FC30C3BE-177E-44E4-B985-89413303236B}"/>
          </ac:spMkLst>
        </pc:spChg>
        <pc:spChg chg="mod">
          <ac:chgData name="Weifeng Xu" userId="e7aed605-a3dd-4d5a-a692-a87037af107b" providerId="ADAL" clId="{AA256C9C-DD0A-4A24-AECC-DADA2E819996}" dt="2021-03-06T00:50:45.150" v="10627" actId="20577"/>
          <ac:spMkLst>
            <pc:docMk/>
            <pc:sldMk cId="3877897741" sldId="320"/>
            <ac:spMk id="3" creationId="{E8CFAC1E-B668-4786-B986-A34B2682167E}"/>
          </ac:spMkLst>
        </pc:spChg>
        <pc:spChg chg="add mod">
          <ac:chgData name="Weifeng Xu" userId="e7aed605-a3dd-4d5a-a692-a87037af107b" providerId="ADAL" clId="{AA256C9C-DD0A-4A24-AECC-DADA2E819996}" dt="2021-03-04T22:12:01.478" v="9717" actId="1076"/>
          <ac:spMkLst>
            <pc:docMk/>
            <pc:sldMk cId="3877897741" sldId="320"/>
            <ac:spMk id="5" creationId="{18D857D7-5551-4ECC-9C27-E5E73A583D7F}"/>
          </ac:spMkLst>
        </pc:spChg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2" creationId="{E7D7F251-2AD4-4188-ADC2-602D9FA513B4}"/>
          </ac:spMkLst>
        </pc:spChg>
        <pc:spChg chg="del">
          <ac:chgData name="Weifeng Xu" userId="e7aed605-a3dd-4d5a-a692-a87037af107b" providerId="ADAL" clId="{AA256C9C-DD0A-4A24-AECC-DADA2E819996}" dt="2021-03-05T15:01:02.745" v="9865" actId="700"/>
          <ac:spMkLst>
            <pc:docMk/>
            <pc:sldMk cId="926804527" sldId="321"/>
            <ac:spMk id="3" creationId="{8AC74C73-C79E-42DF-85A8-704474E9F9D0}"/>
          </ac:spMkLst>
        </pc:spChg>
        <pc:spChg chg="add mod">
          <ac:chgData name="Weifeng Xu" userId="e7aed605-a3dd-4d5a-a692-a87037af107b" providerId="ADAL" clId="{AA256C9C-DD0A-4A24-AECC-DADA2E819996}" dt="2021-03-06T00:50:35.757" v="10621" actId="207"/>
          <ac:spMkLst>
            <pc:docMk/>
            <pc:sldMk cId="926804527" sldId="321"/>
            <ac:spMk id="10" creationId="{DF78FD88-9210-403C-BDF5-0F199A8A0056}"/>
          </ac:spMkLst>
        </pc:spChg>
        <pc:spChg chg="add mod">
          <ac:chgData name="Weifeng Xu" userId="e7aed605-a3dd-4d5a-a692-a87037af107b" providerId="ADAL" clId="{AA256C9C-DD0A-4A24-AECC-DADA2E819996}" dt="2021-03-05T19:46:20.855" v="10018" actId="114"/>
          <ac:spMkLst>
            <pc:docMk/>
            <pc:sldMk cId="926804527" sldId="321"/>
            <ac:spMk id="14" creationId="{A37ECA0B-3964-4365-BD61-2E3FBC9BFC02}"/>
          </ac:spMkLst>
        </pc:spChg>
        <pc:picChg chg="add mod">
          <ac:chgData name="Weifeng Xu" userId="e7aed605-a3dd-4d5a-a692-a87037af107b" providerId="ADAL" clId="{AA256C9C-DD0A-4A24-AECC-DADA2E819996}" dt="2021-03-05T19:32:56.317" v="9882" actId="1076"/>
          <ac:picMkLst>
            <pc:docMk/>
            <pc:sldMk cId="926804527" sldId="321"/>
            <ac:picMk id="3" creationId="{C4FFFF74-2B81-41AD-8B03-C7FE75BACBF8}"/>
          </ac:picMkLst>
        </pc:picChg>
        <pc:picChg chg="add mod">
          <ac:chgData name="Weifeng Xu" userId="e7aed605-a3dd-4d5a-a692-a87037af107b" providerId="ADAL" clId="{AA256C9C-DD0A-4A24-AECC-DADA2E819996}" dt="2021-03-05T19:32:51.697" v="9880" actId="1076"/>
          <ac:picMkLst>
            <pc:docMk/>
            <pc:sldMk cId="926804527" sldId="321"/>
            <ac:picMk id="5" creationId="{0843C77F-46AB-4792-BF43-CDE0B0F1631C}"/>
          </ac:picMkLst>
        </pc:picChg>
        <pc:picChg chg="add mod">
          <ac:chgData name="Weifeng Xu" userId="e7aed605-a3dd-4d5a-a692-a87037af107b" providerId="ADAL" clId="{AA256C9C-DD0A-4A24-AECC-DADA2E819996}" dt="2021-03-05T19:33:28.409" v="9887" actId="1440"/>
          <ac:picMkLst>
            <pc:docMk/>
            <pc:sldMk cId="926804527" sldId="321"/>
            <ac:picMk id="9" creationId="{22BFF30B-6415-4856-BC8B-7694701BD1C0}"/>
          </ac:picMkLst>
        </pc:picChg>
        <pc:cxnChg chg="add mod">
          <ac:chgData name="Weifeng Xu" userId="e7aed605-a3dd-4d5a-a692-a87037af107b" providerId="ADAL" clId="{AA256C9C-DD0A-4A24-AECC-DADA2E819996}" dt="2021-03-05T19:32:59.133" v="9883" actId="14100"/>
          <ac:cxnSpMkLst>
            <pc:docMk/>
            <pc:sldMk cId="926804527" sldId="321"/>
            <ac:cxnSpMk id="6" creationId="{EA176E25-4E03-4FD9-8A02-A1E9B1FB567D}"/>
          </ac:cxnSpMkLst>
        </pc:cxnChg>
        <pc:cxnChg chg="add mod">
          <ac:chgData name="Weifeng Xu" userId="e7aed605-a3dd-4d5a-a692-a87037af107b" providerId="ADAL" clId="{AA256C9C-DD0A-4A24-AECC-DADA2E819996}" dt="2021-03-05T19:33:41.835" v="9890" actId="14100"/>
          <ac:cxnSpMkLst>
            <pc:docMk/>
            <pc:sldMk cId="926804527" sldId="321"/>
            <ac:cxnSpMk id="12" creationId="{ACD10356-51A3-469B-8C8F-88817F502E8E}"/>
          </ac:cxnSpMkLst>
        </pc:cxnChg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  <pc:spChg chg="add mod">
          <ac:chgData name="Weifeng Xu" userId="e7aed605-a3dd-4d5a-a692-a87037af107b" providerId="ADAL" clId="{AA256C9C-DD0A-4A24-AECC-DADA2E819996}" dt="2021-03-05T19:56:00.535" v="10087" actId="1076"/>
          <ac:spMkLst>
            <pc:docMk/>
            <pc:sldMk cId="3506800452" sldId="322"/>
            <ac:spMk id="4" creationId="{576AF58F-0844-4457-840F-0BC01EBB4A8F}"/>
          </ac:spMkLst>
        </pc:spChg>
        <pc:picChg chg="add mod">
          <ac:chgData name="Weifeng Xu" userId="e7aed605-a3dd-4d5a-a692-a87037af107b" providerId="ADAL" clId="{AA256C9C-DD0A-4A24-AECC-DADA2E819996}" dt="2021-03-05T19:55:20.697" v="10026" actId="1076"/>
          <ac:picMkLst>
            <pc:docMk/>
            <pc:sldMk cId="3506800452" sldId="322"/>
            <ac:picMk id="3" creationId="{67810B44-2F80-4642-AB22-57FF22D26696}"/>
          </ac:picMkLst>
        </pc:picChg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2" creationId="{66ADCCB0-EDF7-47D1-BEB5-8274C636AB5C}"/>
          </ac:spMkLst>
        </pc:spChg>
        <pc:spChg chg="del mod ord">
          <ac:chgData name="Weifeng Xu" userId="e7aed605-a3dd-4d5a-a692-a87037af107b" providerId="ADAL" clId="{AA256C9C-DD0A-4A24-AECC-DADA2E819996}" dt="2021-03-05T20:27:44.242" v="10089" actId="700"/>
          <ac:spMkLst>
            <pc:docMk/>
            <pc:sldMk cId="1212472519" sldId="323"/>
            <ac:spMk id="3" creationId="{C9F62FA0-1240-4C90-A641-B2AC6BB1EB0B}"/>
          </ac:spMkLst>
        </pc:spChg>
        <pc:spChg chg="add mod or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4" creationId="{9B715B9B-7239-42B1-8017-A362CB67A0E5}"/>
          </ac:spMkLst>
        </pc:spChg>
        <pc:spChg chg="add mod ord">
          <ac:chgData name="Weifeng Xu" userId="e7aed605-a3dd-4d5a-a692-a87037af107b" providerId="ADAL" clId="{AA256C9C-DD0A-4A24-AECC-DADA2E819996}" dt="2021-03-05T20:35:18.409" v="10151" actId="20577"/>
          <ac:spMkLst>
            <pc:docMk/>
            <pc:sldMk cId="1212472519" sldId="323"/>
            <ac:spMk id="5" creationId="{4609788C-24F7-4964-86DD-634A2D22FBE5}"/>
          </ac:spMkLst>
        </pc:spChg>
        <pc:spChg chg="add">
          <ac:chgData name="Weifeng Xu" userId="e7aed605-a3dd-4d5a-a692-a87037af107b" providerId="ADAL" clId="{AA256C9C-DD0A-4A24-AECC-DADA2E819996}" dt="2021-03-05T20:34:57.270" v="10145" actId="26606"/>
          <ac:spMkLst>
            <pc:docMk/>
            <pc:sldMk cId="1212472519" sldId="323"/>
            <ac:spMk id="11" creationId="{F2B38F72-8FC4-4001-8C67-FA6B86DEC767}"/>
          </ac:spMkLst>
        </pc:spChg>
        <pc:picChg chg="add mod">
          <ac:chgData name="Weifeng Xu" userId="e7aed605-a3dd-4d5a-a692-a87037af107b" providerId="ADAL" clId="{AA256C9C-DD0A-4A24-AECC-DADA2E819996}" dt="2021-03-05T20:34:57.270" v="10145" actId="26606"/>
          <ac:picMkLst>
            <pc:docMk/>
            <pc:sldMk cId="1212472519" sldId="323"/>
            <ac:picMk id="6" creationId="{988FD205-89C1-4EB1-B374-0619857D2DE7}"/>
          </ac:picMkLst>
        </pc:picChg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  <pc:spChg chg="mod">
          <ac:chgData name="Weifeng Xu" userId="e7aed605-a3dd-4d5a-a692-a87037af107b" providerId="ADAL" clId="{AA256C9C-DD0A-4A24-AECC-DADA2E819996}" dt="2021-03-05T21:04:00.509" v="10233" actId="20577"/>
          <ac:spMkLst>
            <pc:docMk/>
            <pc:sldMk cId="1474958626" sldId="324"/>
            <ac:spMk id="2" creationId="{CBEE1C5B-C062-438C-A521-260C194F415F}"/>
          </ac:spMkLst>
        </pc:spChg>
        <pc:spChg chg="mod">
          <ac:chgData name="Weifeng Xu" userId="e7aed605-a3dd-4d5a-a692-a87037af107b" providerId="ADAL" clId="{AA256C9C-DD0A-4A24-AECC-DADA2E819996}" dt="2021-03-05T21:11:47.079" v="10306" actId="14100"/>
          <ac:spMkLst>
            <pc:docMk/>
            <pc:sldMk cId="1474958626" sldId="324"/>
            <ac:spMk id="4" creationId="{801A7380-951B-4617-9F33-2B2F70105770}"/>
          </ac:spMkLst>
        </pc:spChg>
        <pc:spChg chg="add">
          <ac:chgData name="Weifeng Xu" userId="e7aed605-a3dd-4d5a-a692-a87037af107b" providerId="ADAL" clId="{AA256C9C-DD0A-4A24-AECC-DADA2E819996}" dt="2021-03-05T21:04:14.500" v="10236"/>
          <ac:spMkLst>
            <pc:docMk/>
            <pc:sldMk cId="1474958626" sldId="324"/>
            <ac:spMk id="5" creationId="{D38FFF3B-9F32-4459-BBBB-016ACA3C1C41}"/>
          </ac:spMkLst>
        </pc:spChg>
        <pc:picChg chg="del">
          <ac:chgData name="Weifeng Xu" userId="e7aed605-a3dd-4d5a-a692-a87037af107b" providerId="ADAL" clId="{AA256C9C-DD0A-4A24-AECC-DADA2E819996}" dt="2021-03-05T21:04:13.548" v="10235" actId="478"/>
          <ac:picMkLst>
            <pc:docMk/>
            <pc:sldMk cId="1474958626" sldId="324"/>
            <ac:picMk id="3" creationId="{1E22D123-496D-42EB-9A6B-91D499E601E7}"/>
          </ac:picMkLst>
        </pc:picChg>
        <pc:picChg chg="add mod modCrop">
          <ac:chgData name="Weifeng Xu" userId="e7aed605-a3dd-4d5a-a692-a87037af107b" providerId="ADAL" clId="{AA256C9C-DD0A-4A24-AECC-DADA2E819996}" dt="2021-03-05T21:11:48.534" v="10307" actId="1076"/>
          <ac:picMkLst>
            <pc:docMk/>
            <pc:sldMk cId="1474958626" sldId="324"/>
            <ac:picMk id="6" creationId="{A5C05038-CDE9-469E-A558-0F12E19A9A54}"/>
          </ac:picMkLst>
        </pc:picChg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2" creationId="{D13A6155-8B44-4C04-83F7-7DE6351F3D0E}"/>
          </ac:spMkLst>
        </pc:spChg>
        <pc:spChg chg="del">
          <ac:chgData name="Weifeng Xu" userId="e7aed605-a3dd-4d5a-a692-a87037af107b" providerId="ADAL" clId="{AA256C9C-DD0A-4A24-AECC-DADA2E819996}" dt="2021-03-05T21:13:30.423" v="10309" actId="700"/>
          <ac:spMkLst>
            <pc:docMk/>
            <pc:sldMk cId="953707264" sldId="325"/>
            <ac:spMk id="3" creationId="{51113B5B-F038-49A1-8204-0CC9FAF3B179}"/>
          </ac:spMkLst>
        </pc:spChg>
        <pc:spChg chg="add mod">
          <ac:chgData name="Weifeng Xu" userId="e7aed605-a3dd-4d5a-a692-a87037af107b" providerId="ADAL" clId="{AA256C9C-DD0A-4A24-AECC-DADA2E819996}" dt="2021-03-05T21:18:43.715" v="10341" actId="20577"/>
          <ac:spMkLst>
            <pc:docMk/>
            <pc:sldMk cId="953707264" sldId="325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4:58.225" v="10326" actId="1076"/>
          <ac:picMkLst>
            <pc:docMk/>
            <pc:sldMk cId="953707264" sldId="325"/>
            <ac:picMk id="6" creationId="{8934BDF7-B0FB-4D70-93B4-F0035CD58B17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  <pc:spChg chg="mod">
          <ac:chgData name="Weifeng Xu" userId="e7aed605-a3dd-4d5a-a692-a87037af107b" providerId="ADAL" clId="{AA256C9C-DD0A-4A24-AECC-DADA2E819996}" dt="2021-03-05T21:21:44.231" v="10357" actId="6549"/>
          <ac:spMkLst>
            <pc:docMk/>
            <pc:sldMk cId="4066713324" sldId="326"/>
            <ac:spMk id="5" creationId="{23BA6565-A1B4-49B3-BE2B-068F91720F96}"/>
          </ac:spMkLst>
        </pc:spChg>
        <pc:picChg chg="add mod">
          <ac:chgData name="Weifeng Xu" userId="e7aed605-a3dd-4d5a-a692-a87037af107b" providerId="ADAL" clId="{AA256C9C-DD0A-4A24-AECC-DADA2E819996}" dt="2021-03-05T21:19:32.301" v="10348"/>
          <ac:picMkLst>
            <pc:docMk/>
            <pc:sldMk cId="4066713324" sldId="326"/>
            <ac:picMk id="3" creationId="{C1DB87E2-0501-4C57-A1C7-366AF9D85153}"/>
          </ac:picMkLst>
        </pc:picChg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  <pc:spChg chg="mod">
          <ac:chgData name="Weifeng Xu" userId="e7aed605-a3dd-4d5a-a692-a87037af107b" providerId="ADAL" clId="{AA256C9C-DD0A-4A24-AECC-DADA2E819996}" dt="2021-03-05T21:29:22.397" v="10419" actId="20577"/>
          <ac:spMkLst>
            <pc:docMk/>
            <pc:sldMk cId="1895418146" sldId="327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1:45:00.707" v="10464" actId="27636"/>
          <ac:spMkLst>
            <pc:docMk/>
            <pc:sldMk cId="1895418146" sldId="327"/>
            <ac:spMk id="3" creationId="{B135DCB7-DD4E-4793-B040-EBB15CD7ED85}"/>
          </ac:spMkLst>
        </pc:spChg>
        <pc:spChg chg="mod">
          <ac:chgData name="Weifeng Xu" userId="e7aed605-a3dd-4d5a-a692-a87037af107b" providerId="ADAL" clId="{AA256C9C-DD0A-4A24-AECC-DADA2E819996}" dt="2021-03-05T21:44:52.926" v="10460" actId="1076"/>
          <ac:spMkLst>
            <pc:docMk/>
            <pc:sldMk cId="1895418146" sldId="327"/>
            <ac:spMk id="6" creationId="{AA7022F6-8235-429C-BEB9-6A6775AD4ACF}"/>
          </ac:spMkLst>
        </pc:spChg>
        <pc:picChg chg="add mod modCrop">
          <ac:chgData name="Weifeng Xu" userId="e7aed605-a3dd-4d5a-a692-a87037af107b" providerId="ADAL" clId="{AA256C9C-DD0A-4A24-AECC-DADA2E819996}" dt="2021-03-05T21:46:05.551" v="10469" actId="1076"/>
          <ac:picMkLst>
            <pc:docMk/>
            <pc:sldMk cId="1895418146" sldId="327"/>
            <ac:picMk id="4" creationId="{7E748CF1-54B4-49BD-B42A-6CED055FE337}"/>
          </ac:picMkLst>
        </pc:picChg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  <pc:spChg chg="mod">
          <ac:chgData name="Weifeng Xu" userId="e7aed605-a3dd-4d5a-a692-a87037af107b" providerId="ADAL" clId="{AA256C9C-DD0A-4A24-AECC-DADA2E819996}" dt="2021-03-05T22:17:23.680" v="10561" actId="20577"/>
          <ac:spMkLst>
            <pc:docMk/>
            <pc:sldMk cId="1077324671" sldId="328"/>
            <ac:spMk id="2" creationId="{6CFC5950-2F37-4EAE-849B-34486101B6CD}"/>
          </ac:spMkLst>
        </pc:spChg>
        <pc:spChg chg="mod">
          <ac:chgData name="Weifeng Xu" userId="e7aed605-a3dd-4d5a-a692-a87037af107b" providerId="ADAL" clId="{AA256C9C-DD0A-4A24-AECC-DADA2E819996}" dt="2021-03-05T22:17:35.143" v="10563" actId="20577"/>
          <ac:spMkLst>
            <pc:docMk/>
            <pc:sldMk cId="1077324671" sldId="328"/>
            <ac:spMk id="3" creationId="{B135DCB7-DD4E-4793-B040-EBB15CD7ED85}"/>
          </ac:spMkLst>
        </pc:spChg>
        <pc:picChg chg="del">
          <ac:chgData name="Weifeng Xu" userId="e7aed605-a3dd-4d5a-a692-a87037af107b" providerId="ADAL" clId="{AA256C9C-DD0A-4A24-AECC-DADA2E819996}" dt="2021-03-05T22:14:09.540" v="10531" actId="478"/>
          <ac:picMkLst>
            <pc:docMk/>
            <pc:sldMk cId="1077324671" sldId="328"/>
            <ac:picMk id="4" creationId="{0491EB55-8A6B-4F58-A966-14E89C8B38E4}"/>
          </ac:picMkLst>
        </pc:picChg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  <pc:spChg chg="mod">
          <ac:chgData name="Weifeng Xu" userId="e7aed605-a3dd-4d5a-a692-a87037af107b" providerId="ADAL" clId="{AA256C9C-DD0A-4A24-AECC-DADA2E819996}" dt="2021-03-05T22:07:03.469" v="10477" actId="20577"/>
          <ac:spMkLst>
            <pc:docMk/>
            <pc:sldMk cId="4060086368" sldId="329"/>
            <ac:spMk id="2" creationId="{40242B16-19A7-4A28-8F72-2EE3FDC2D37B}"/>
          </ac:spMkLst>
        </pc:spChg>
        <pc:spChg chg="mod">
          <ac:chgData name="Weifeng Xu" userId="e7aed605-a3dd-4d5a-a692-a87037af107b" providerId="ADAL" clId="{AA256C9C-DD0A-4A24-AECC-DADA2E819996}" dt="2021-03-06T00:07:30.807" v="10565" actId="114"/>
          <ac:spMkLst>
            <pc:docMk/>
            <pc:sldMk cId="4060086368" sldId="329"/>
            <ac:spMk id="3" creationId="{680AF3C0-45D7-400B-B1B3-9C3534E78B11}"/>
          </ac:spMkLst>
        </pc:spChg>
        <pc:picChg chg="add mod modCrop">
          <ac:chgData name="Weifeng Xu" userId="e7aed605-a3dd-4d5a-a692-a87037af107b" providerId="ADAL" clId="{AA256C9C-DD0A-4A24-AECC-DADA2E819996}" dt="2021-03-05T22:08:17.713" v="10490" actId="14100"/>
          <ac:picMkLst>
            <pc:docMk/>
            <pc:sldMk cId="4060086368" sldId="329"/>
            <ac:picMk id="4" creationId="{AE5079BD-356F-486C-9503-8969EDBB3066}"/>
          </ac:picMkLst>
        </pc:picChg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Weifeng Xu" userId="e7aed605-a3dd-4d5a-a692-a87037af107b" providerId="ADAL" clId="{46DE1BDD-FFB5-43D5-AD20-6D652DA11BEB}"/>
    <pc:docChg chg="undo custSel addSld modSld sldOrd">
      <pc:chgData name="Weifeng Xu" userId="e7aed605-a3dd-4d5a-a692-a87037af107b" providerId="ADAL" clId="{46DE1BDD-FFB5-43D5-AD20-6D652DA11BEB}" dt="2021-03-21T13:31:35.466" v="125" actId="478"/>
      <pc:docMkLst>
        <pc:docMk/>
      </pc:docMkLst>
      <pc:sldChg chg="addSp modSp new mod modNotesTx">
        <pc:chgData name="Weifeng Xu" userId="e7aed605-a3dd-4d5a-a692-a87037af107b" providerId="ADAL" clId="{46DE1BDD-FFB5-43D5-AD20-6D652DA11BEB}" dt="2021-03-20T20:17:46.171" v="109" actId="14100"/>
        <pc:sldMkLst>
          <pc:docMk/>
          <pc:sldMk cId="1681695341" sldId="257"/>
        </pc:sldMkLst>
        <pc:spChg chg="mod">
          <ac:chgData name="Weifeng Xu" userId="e7aed605-a3dd-4d5a-a692-a87037af107b" providerId="ADAL" clId="{46DE1BDD-FFB5-43D5-AD20-6D652DA11BEB}" dt="2021-03-20T19:53:51.362" v="21" actId="20577"/>
          <ac:spMkLst>
            <pc:docMk/>
            <pc:sldMk cId="1681695341" sldId="257"/>
            <ac:spMk id="2" creationId="{EC507F9E-469E-44F6-81E3-EB300C936190}"/>
          </ac:spMkLst>
        </pc:spChg>
        <pc:spChg chg="mod">
          <ac:chgData name="Weifeng Xu" userId="e7aed605-a3dd-4d5a-a692-a87037af107b" providerId="ADAL" clId="{46DE1BDD-FFB5-43D5-AD20-6D652DA11BEB}" dt="2021-03-20T20:17:13.176" v="105" actId="207"/>
          <ac:spMkLst>
            <pc:docMk/>
            <pc:sldMk cId="1681695341" sldId="257"/>
            <ac:spMk id="3" creationId="{3247E548-7ACA-4A55-B57F-8F9ECF1ED979}"/>
          </ac:spMkLst>
        </pc:spChg>
        <pc:picChg chg="add mod">
          <ac:chgData name="Weifeng Xu" userId="e7aed605-a3dd-4d5a-a692-a87037af107b" providerId="ADAL" clId="{46DE1BDD-FFB5-43D5-AD20-6D652DA11BEB}" dt="2021-03-20T20:17:46.171" v="109" actId="14100"/>
          <ac:picMkLst>
            <pc:docMk/>
            <pc:sldMk cId="1681695341" sldId="257"/>
            <ac:picMk id="4" creationId="{3A82C522-ABC5-403E-9938-76F321D5D9C9}"/>
          </ac:picMkLst>
        </pc:picChg>
      </pc:sldChg>
      <pc:sldChg chg="new ord">
        <pc:chgData name="Weifeng Xu" userId="e7aed605-a3dd-4d5a-a692-a87037af107b" providerId="ADAL" clId="{46DE1BDD-FFB5-43D5-AD20-6D652DA11BEB}" dt="2021-03-21T13:30:41.235" v="113"/>
        <pc:sldMkLst>
          <pc:docMk/>
          <pc:sldMk cId="239878079" sldId="258"/>
        </pc:sldMkLst>
      </pc:sldChg>
      <pc:sldChg chg="addSp delSp modSp add mod">
        <pc:chgData name="Weifeng Xu" userId="e7aed605-a3dd-4d5a-a692-a87037af107b" providerId="ADAL" clId="{46DE1BDD-FFB5-43D5-AD20-6D652DA11BEB}" dt="2021-03-21T13:31:35.466" v="125" actId="478"/>
        <pc:sldMkLst>
          <pc:docMk/>
          <pc:sldMk cId="1408481161" sldId="346"/>
        </pc:sldMkLst>
        <pc:spChg chg="add del mod">
          <ac:chgData name="Weifeng Xu" userId="e7aed605-a3dd-4d5a-a692-a87037af107b" providerId="ADAL" clId="{46DE1BDD-FFB5-43D5-AD20-6D652DA11BEB}" dt="2021-03-21T13:31:32.366" v="124" actId="478"/>
          <ac:spMkLst>
            <pc:docMk/>
            <pc:sldMk cId="1408481161" sldId="346"/>
            <ac:spMk id="3" creationId="{0C0700A5-C2BE-4321-B0DB-F139EF109067}"/>
          </ac:spMkLst>
        </pc:spChg>
        <pc:spChg chg="del">
          <ac:chgData name="Weifeng Xu" userId="e7aed605-a3dd-4d5a-a692-a87037af107b" providerId="ADAL" clId="{46DE1BDD-FFB5-43D5-AD20-6D652DA11BEB}" dt="2021-03-21T13:31:35.466" v="125" actId="478"/>
          <ac:spMkLst>
            <pc:docMk/>
            <pc:sldMk cId="1408481161" sldId="346"/>
            <ac:spMk id="5" creationId="{8CBD83FD-45C7-4B34-B55F-4F0B2AB9B311}"/>
          </ac:spMkLst>
        </pc:spChg>
        <pc:spChg chg="add del mod">
          <ac:chgData name="Weifeng Xu" userId="e7aed605-a3dd-4d5a-a692-a87037af107b" providerId="ADAL" clId="{46DE1BDD-FFB5-43D5-AD20-6D652DA11BEB}" dt="2021-03-21T13:31:32.366" v="124" actId="478"/>
          <ac:spMkLst>
            <pc:docMk/>
            <pc:sldMk cId="1408481161" sldId="346"/>
            <ac:spMk id="47" creationId="{44379959-ADB6-4CA0-B5E1-F7E4EDBED422}"/>
          </ac:spMkLst>
        </pc:spChg>
      </pc:sldChg>
    </pc:docChg>
  </pc:docChgLst>
  <pc:docChgLst>
    <pc:chgData name="Harleen Kaur" userId="S::id65ns02@ubalt.edu::9f7fc1d6-ab67-473f-ba46-e98f6ce2049b" providerId="AD" clId="Web-{DFE1C10E-FE10-20F3-8874-F65D54D325C4}"/>
    <pc:docChg chg="modSld">
      <pc:chgData name="Harleen Kaur" userId="S::id65ns02@ubalt.edu::9f7fc1d6-ab67-473f-ba46-e98f6ce2049b" providerId="AD" clId="Web-{DFE1C10E-FE10-20F3-8874-F65D54D325C4}" dt="2021-07-12T12:52:17.482" v="7" actId="1076"/>
      <pc:docMkLst>
        <pc:docMk/>
      </pc:docMkLst>
      <pc:sldChg chg="modSp">
        <pc:chgData name="Harleen Kaur" userId="S::id65ns02@ubalt.edu::9f7fc1d6-ab67-473f-ba46-e98f6ce2049b" providerId="AD" clId="Web-{DFE1C10E-FE10-20F3-8874-F65D54D325C4}" dt="2021-07-12T12:48:12.992" v="6" actId="20577"/>
        <pc:sldMkLst>
          <pc:docMk/>
          <pc:sldMk cId="2012814527" sldId="400"/>
        </pc:sldMkLst>
        <pc:spChg chg="mod">
          <ac:chgData name="Harleen Kaur" userId="S::id65ns02@ubalt.edu::9f7fc1d6-ab67-473f-ba46-e98f6ce2049b" providerId="AD" clId="Web-{DFE1C10E-FE10-20F3-8874-F65D54D325C4}" dt="2021-07-12T12:48:12.992" v="6" actId="20577"/>
          <ac:spMkLst>
            <pc:docMk/>
            <pc:sldMk cId="2012814527" sldId="400"/>
            <ac:spMk id="3" creationId="{816ABCE9-6940-4ADA-A116-4B2918366C7A}"/>
          </ac:spMkLst>
        </pc:spChg>
      </pc:sldChg>
      <pc:sldChg chg="modSp">
        <pc:chgData name="Harleen Kaur" userId="S::id65ns02@ubalt.edu::9f7fc1d6-ab67-473f-ba46-e98f6ce2049b" providerId="AD" clId="Web-{DFE1C10E-FE10-20F3-8874-F65D54D325C4}" dt="2021-07-12T12:52:17.482" v="7" actId="1076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DFE1C10E-FE10-20F3-8874-F65D54D325C4}" dt="2021-07-12T12:52:17.482" v="7" actId="1076"/>
          <ac:spMkLst>
            <pc:docMk/>
            <pc:sldMk cId="2869426348" sldId="438"/>
            <ac:spMk id="3" creationId="{461E289C-14B0-4360-A74C-9003BC940360}"/>
          </ac:spMkLst>
        </pc:spChg>
      </pc:sldChg>
    </pc:docChg>
  </pc:docChgLst>
  <pc:docChgLst>
    <pc:chgData name="Harleen Kaur" userId="S::id65ns02@ubalt.edu::9f7fc1d6-ab67-473f-ba46-e98f6ce2049b" providerId="AD" clId="Web-{82F1C96C-0C5C-514E-4C03-59002ECB4943}"/>
    <pc:docChg chg="addSld delSld modSld">
      <pc:chgData name="Harleen Kaur" userId="S::id65ns02@ubalt.edu::9f7fc1d6-ab67-473f-ba46-e98f6ce2049b" providerId="AD" clId="Web-{82F1C96C-0C5C-514E-4C03-59002ECB4943}" dt="2021-06-28T03:13:00.077" v="80"/>
      <pc:docMkLst>
        <pc:docMk/>
      </pc:docMkLst>
      <pc:sldChg chg="modSp">
        <pc:chgData name="Harleen Kaur" userId="S::id65ns02@ubalt.edu::9f7fc1d6-ab67-473f-ba46-e98f6ce2049b" providerId="AD" clId="Web-{82F1C96C-0C5C-514E-4C03-59002ECB4943}" dt="2021-06-28T02:38:27.562" v="26" actId="20577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82F1C96C-0C5C-514E-4C03-59002ECB4943}" dt="2021-06-28T02:38:27.562" v="26" actId="20577"/>
          <ac:spMkLst>
            <pc:docMk/>
            <pc:sldMk cId="4098661029" sldId="363"/>
            <ac:spMk id="7" creationId="{CC1D3C03-4CF2-4F11-AC4A-79FE2B5092FC}"/>
          </ac:spMkLst>
        </pc:spChg>
      </pc:sldChg>
      <pc:sldChg chg="del">
        <pc:chgData name="Harleen Kaur" userId="S::id65ns02@ubalt.edu::9f7fc1d6-ab67-473f-ba46-e98f6ce2049b" providerId="AD" clId="Web-{82F1C96C-0C5C-514E-4C03-59002ECB4943}" dt="2021-06-28T02:38:37.828" v="27"/>
        <pc:sldMkLst>
          <pc:docMk/>
          <pc:sldMk cId="2424500802" sldId="365"/>
        </pc:sldMkLst>
      </pc:sldChg>
      <pc:sldChg chg="del">
        <pc:chgData name="Harleen Kaur" userId="S::id65ns02@ubalt.edu::9f7fc1d6-ab67-473f-ba46-e98f6ce2049b" providerId="AD" clId="Web-{82F1C96C-0C5C-514E-4C03-59002ECB4943}" dt="2021-06-28T02:42:28.516" v="58"/>
        <pc:sldMkLst>
          <pc:docMk/>
          <pc:sldMk cId="381141565" sldId="372"/>
        </pc:sldMkLst>
      </pc:sldChg>
      <pc:sldChg chg="modSp">
        <pc:chgData name="Harleen Kaur" userId="S::id65ns02@ubalt.edu::9f7fc1d6-ab67-473f-ba46-e98f6ce2049b" providerId="AD" clId="Web-{82F1C96C-0C5C-514E-4C03-59002ECB4943}" dt="2021-06-28T02:28:31.907" v="6" actId="20577"/>
        <pc:sldMkLst>
          <pc:docMk/>
          <pc:sldMk cId="2810743782" sldId="383"/>
        </pc:sldMkLst>
        <pc:spChg chg="mod">
          <ac:chgData name="Harleen Kaur" userId="S::id65ns02@ubalt.edu::9f7fc1d6-ab67-473f-ba46-e98f6ce2049b" providerId="AD" clId="Web-{82F1C96C-0C5C-514E-4C03-59002ECB4943}" dt="2021-06-28T02:28:31.907" v="6" actId="20577"/>
          <ac:spMkLst>
            <pc:docMk/>
            <pc:sldMk cId="2810743782" sldId="383"/>
            <ac:spMk id="3" creationId="{06BAA1D9-8901-4866-9F2C-EC2733C7EA47}"/>
          </ac:spMkLst>
        </pc:spChg>
      </pc:sldChg>
      <pc:sldChg chg="addSp delSp modSp new">
        <pc:chgData name="Harleen Kaur" userId="S::id65ns02@ubalt.edu::9f7fc1d6-ab67-473f-ba46-e98f6ce2049b" providerId="AD" clId="Web-{82F1C96C-0C5C-514E-4C03-59002ECB4943}" dt="2021-06-28T02:42:20.375" v="57" actId="14100"/>
        <pc:sldMkLst>
          <pc:docMk/>
          <pc:sldMk cId="270977072" sldId="398"/>
        </pc:sldMkLst>
        <pc:spChg chg="mod">
          <ac:chgData name="Harleen Kaur" userId="S::id65ns02@ubalt.edu::9f7fc1d6-ab67-473f-ba46-e98f6ce2049b" providerId="AD" clId="Web-{82F1C96C-0C5C-514E-4C03-59002ECB4943}" dt="2021-06-28T02:38:46.079" v="29" actId="20577"/>
          <ac:spMkLst>
            <pc:docMk/>
            <pc:sldMk cId="270977072" sldId="398"/>
            <ac:spMk id="2" creationId="{7D72C471-58D5-4C1E-816E-2B0F9B03A9BF}"/>
          </ac:spMkLst>
        </pc:spChg>
        <pc:spChg chg="del">
          <ac:chgData name="Harleen Kaur" userId="S::id65ns02@ubalt.edu::9f7fc1d6-ab67-473f-ba46-e98f6ce2049b" providerId="AD" clId="Web-{82F1C96C-0C5C-514E-4C03-59002ECB4943}" dt="2021-06-28T02:40:30.742" v="30"/>
          <ac:spMkLst>
            <pc:docMk/>
            <pc:sldMk cId="270977072" sldId="398"/>
            <ac:spMk id="3" creationId="{9C4EE368-15DD-4863-A312-A95794AA186D}"/>
          </ac:spMkLst>
        </pc:spChg>
        <pc:spChg chg="add mod">
          <ac:chgData name="Harleen Kaur" userId="S::id65ns02@ubalt.edu::9f7fc1d6-ab67-473f-ba46-e98f6ce2049b" providerId="AD" clId="Web-{82F1C96C-0C5C-514E-4C03-59002ECB4943}" dt="2021-06-28T02:41:01.948" v="44" actId="14100"/>
          <ac:spMkLst>
            <pc:docMk/>
            <pc:sldMk cId="270977072" sldId="398"/>
            <ac:spMk id="5" creationId="{F476685B-9F0B-4DB0-96FF-318248791647}"/>
          </ac:spMkLst>
        </pc:spChg>
        <pc:spChg chg="add mod">
          <ac:chgData name="Harleen Kaur" userId="S::id65ns02@ubalt.edu::9f7fc1d6-ab67-473f-ba46-e98f6ce2049b" providerId="AD" clId="Web-{82F1C96C-0C5C-514E-4C03-59002ECB4943}" dt="2021-06-28T02:41:47.841" v="50" actId="1076"/>
          <ac:spMkLst>
            <pc:docMk/>
            <pc:sldMk cId="270977072" sldId="398"/>
            <ac:spMk id="6" creationId="{DAE8EC1F-5BCD-4F72-AB68-24DE65CF0161}"/>
          </ac:spMkLst>
        </pc:spChg>
        <pc:spChg chg="add del mod">
          <ac:chgData name="Harleen Kaur" userId="S::id65ns02@ubalt.edu::9f7fc1d6-ab67-473f-ba46-e98f6ce2049b" providerId="AD" clId="Web-{82F1C96C-0C5C-514E-4C03-59002ECB4943}" dt="2021-06-28T02:42:06.827" v="54"/>
          <ac:spMkLst>
            <pc:docMk/>
            <pc:sldMk cId="270977072" sldId="398"/>
            <ac:spMk id="7" creationId="{91A77B57-2F91-4A14-B750-A769EC58A064}"/>
          </ac:spMkLst>
        </pc:spChg>
        <pc:spChg chg="add mod">
          <ac:chgData name="Harleen Kaur" userId="S::id65ns02@ubalt.edu::9f7fc1d6-ab67-473f-ba46-e98f6ce2049b" providerId="AD" clId="Web-{82F1C96C-0C5C-514E-4C03-59002ECB4943}" dt="2021-06-28T02:42:20.375" v="57" actId="14100"/>
          <ac:spMkLst>
            <pc:docMk/>
            <pc:sldMk cId="270977072" sldId="398"/>
            <ac:spMk id="8" creationId="{8B0D9C09-F3CC-4DFB-B9B9-DF5A94646BEA}"/>
          </ac:spMkLst>
        </pc:spChg>
        <pc:picChg chg="add mod ord">
          <ac:chgData name="Harleen Kaur" userId="S::id65ns02@ubalt.edu::9f7fc1d6-ab67-473f-ba46-e98f6ce2049b" providerId="AD" clId="Web-{82F1C96C-0C5C-514E-4C03-59002ECB4943}" dt="2021-06-28T02:40:38.946" v="31" actId="1076"/>
          <ac:picMkLst>
            <pc:docMk/>
            <pc:sldMk cId="270977072" sldId="398"/>
            <ac:picMk id="4" creationId="{37F3B8BF-D13A-4438-A7D2-1A1DCB3F5BBE}"/>
          </ac:picMkLst>
        </pc:picChg>
      </pc:sldChg>
      <pc:sldChg chg="addSp delSp modSp new del">
        <pc:chgData name="Harleen Kaur" userId="S::id65ns02@ubalt.edu::9f7fc1d6-ab67-473f-ba46-e98f6ce2049b" providerId="AD" clId="Web-{82F1C96C-0C5C-514E-4C03-59002ECB4943}" dt="2021-06-28T03:13:00.077" v="80"/>
        <pc:sldMkLst>
          <pc:docMk/>
          <pc:sldMk cId="3263107623" sldId="399"/>
        </pc:sldMkLst>
        <pc:spChg chg="mod">
          <ac:chgData name="Harleen Kaur" userId="S::id65ns02@ubalt.edu::9f7fc1d6-ab67-473f-ba46-e98f6ce2049b" providerId="AD" clId="Web-{82F1C96C-0C5C-514E-4C03-59002ECB4943}" dt="2021-06-28T02:45:29.800" v="72" actId="20577"/>
          <ac:spMkLst>
            <pc:docMk/>
            <pc:sldMk cId="3263107623" sldId="399"/>
            <ac:spMk id="2" creationId="{446022F2-62F5-49FF-92E2-DBD3C273D8C3}"/>
          </ac:spMkLst>
        </pc:spChg>
        <pc:spChg chg="add del mod">
          <ac:chgData name="Harleen Kaur" userId="S::id65ns02@ubalt.edu::9f7fc1d6-ab67-473f-ba46-e98f6ce2049b" providerId="AD" clId="Web-{82F1C96C-0C5C-514E-4C03-59002ECB4943}" dt="2021-06-28T02:45:48.817" v="79"/>
          <ac:spMkLst>
            <pc:docMk/>
            <pc:sldMk cId="3263107623" sldId="399"/>
            <ac:spMk id="3" creationId="{0CA13587-DAF9-4866-9B67-AB1BEA997FEA}"/>
          </ac:spMkLst>
        </pc:spChg>
        <pc:picChg chg="add del mod ord">
          <ac:chgData name="Harleen Kaur" userId="S::id65ns02@ubalt.edu::9f7fc1d6-ab67-473f-ba46-e98f6ce2049b" providerId="AD" clId="Web-{82F1C96C-0C5C-514E-4C03-59002ECB4943}" dt="2021-06-28T02:45:37.160" v="74"/>
          <ac:picMkLst>
            <pc:docMk/>
            <pc:sldMk cId="3263107623" sldId="399"/>
            <ac:picMk id="4" creationId="{0BE65ACC-C76C-4873-ACD1-F44979C97DF1}"/>
          </ac:picMkLst>
        </pc:picChg>
        <pc:picChg chg="add del mod ord">
          <ac:chgData name="Harleen Kaur" userId="S::id65ns02@ubalt.edu::9f7fc1d6-ab67-473f-ba46-e98f6ce2049b" providerId="AD" clId="Web-{82F1C96C-0C5C-514E-4C03-59002ECB4943}" dt="2021-06-28T02:45:48.817" v="79"/>
          <ac:picMkLst>
            <pc:docMk/>
            <pc:sldMk cId="3263107623" sldId="399"/>
            <ac:picMk id="5" creationId="{B8433083-0E1F-4660-A453-82EA12961794}"/>
          </ac:picMkLst>
        </pc:picChg>
      </pc:sldChg>
    </pc:docChg>
  </pc:docChgLst>
  <pc:docChgLst>
    <pc:chgData name="Harleen Kaur" userId="S::id65ns02@ubalt.edu::9f7fc1d6-ab67-473f-ba46-e98f6ce2049b" providerId="AD" clId="Web-{206571DA-7595-F41C-C9C9-36452E3865CE}"/>
    <pc:docChg chg="modSld sldOrd">
      <pc:chgData name="Harleen Kaur" userId="S::id65ns02@ubalt.edu::9f7fc1d6-ab67-473f-ba46-e98f6ce2049b" providerId="AD" clId="Web-{206571DA-7595-F41C-C9C9-36452E3865CE}" dt="2021-08-01T21:21:17.403" v="614" actId="20577"/>
      <pc:docMkLst>
        <pc:docMk/>
      </pc:docMkLst>
      <pc:sldChg chg="addSp modSp">
        <pc:chgData name="Harleen Kaur" userId="S::id65ns02@ubalt.edu::9f7fc1d6-ab67-473f-ba46-e98f6ce2049b" providerId="AD" clId="Web-{206571DA-7595-F41C-C9C9-36452E3865CE}" dt="2021-08-01T21:20:21.964" v="466" actId="1076"/>
        <pc:sldMkLst>
          <pc:docMk/>
          <pc:sldMk cId="1839150834" sldId="410"/>
        </pc:sldMkLst>
        <pc:spChg chg="add mod">
          <ac:chgData name="Harleen Kaur" userId="S::id65ns02@ubalt.edu::9f7fc1d6-ab67-473f-ba46-e98f6ce2049b" providerId="AD" clId="Web-{206571DA-7595-F41C-C9C9-36452E3865CE}" dt="2021-08-01T21:20:21.964" v="466" actId="1076"/>
          <ac:spMkLst>
            <pc:docMk/>
            <pc:sldMk cId="1839150834" sldId="410"/>
            <ac:spMk id="7" creationId="{D7049351-4E8A-4FBD-9C7D-8779B20AC091}"/>
          </ac:spMkLst>
        </pc:spChg>
      </pc:sldChg>
      <pc:sldChg chg="addSp modSp">
        <pc:chgData name="Harleen Kaur" userId="S::id65ns02@ubalt.edu::9f7fc1d6-ab67-473f-ba46-e98f6ce2049b" providerId="AD" clId="Web-{206571DA-7595-F41C-C9C9-36452E3865CE}" dt="2021-08-01T21:20:39.511" v="510" actId="20577"/>
        <pc:sldMkLst>
          <pc:docMk/>
          <pc:sldMk cId="46822973" sldId="411"/>
        </pc:sldMkLst>
        <pc:spChg chg="add mod">
          <ac:chgData name="Harleen Kaur" userId="S::id65ns02@ubalt.edu::9f7fc1d6-ab67-473f-ba46-e98f6ce2049b" providerId="AD" clId="Web-{206571DA-7595-F41C-C9C9-36452E3865CE}" dt="2021-08-01T21:20:39.511" v="510" actId="20577"/>
          <ac:spMkLst>
            <pc:docMk/>
            <pc:sldMk cId="46822973" sldId="411"/>
            <ac:spMk id="7" creationId="{D7049351-4E8A-4FBD-9C7D-8779B20AC091}"/>
          </ac:spMkLst>
        </pc:spChg>
      </pc:sldChg>
      <pc:sldChg chg="addSp modSp">
        <pc:chgData name="Harleen Kaur" userId="S::id65ns02@ubalt.edu::9f7fc1d6-ab67-473f-ba46-e98f6ce2049b" providerId="AD" clId="Web-{206571DA-7595-F41C-C9C9-36452E3865CE}" dt="2021-08-01T21:21:17.403" v="614" actId="20577"/>
        <pc:sldMkLst>
          <pc:docMk/>
          <pc:sldMk cId="3735861723" sldId="412"/>
        </pc:sldMkLst>
        <pc:spChg chg="add mod">
          <ac:chgData name="Harleen Kaur" userId="S::id65ns02@ubalt.edu::9f7fc1d6-ab67-473f-ba46-e98f6ce2049b" providerId="AD" clId="Web-{206571DA-7595-F41C-C9C9-36452E3865CE}" dt="2021-08-01T21:20:55.996" v="564" actId="20577"/>
          <ac:spMkLst>
            <pc:docMk/>
            <pc:sldMk cId="3735861723" sldId="412"/>
            <ac:spMk id="10" creationId="{D7049351-4E8A-4FBD-9C7D-8779B20AC091}"/>
          </ac:spMkLst>
        </pc:spChg>
        <pc:spChg chg="add mod">
          <ac:chgData name="Harleen Kaur" userId="S::id65ns02@ubalt.edu::9f7fc1d6-ab67-473f-ba46-e98f6ce2049b" providerId="AD" clId="Web-{206571DA-7595-F41C-C9C9-36452E3865CE}" dt="2021-08-01T21:21:17.403" v="614" actId="20577"/>
          <ac:spMkLst>
            <pc:docMk/>
            <pc:sldMk cId="3735861723" sldId="412"/>
            <ac:spMk id="11" creationId="{D7049351-4E8A-4FBD-9C7D-8779B20AC091}"/>
          </ac:spMkLst>
        </pc:spChg>
        <pc:picChg chg="mod">
          <ac:chgData name="Harleen Kaur" userId="S::id65ns02@ubalt.edu::9f7fc1d6-ab67-473f-ba46-e98f6ce2049b" providerId="AD" clId="Web-{206571DA-7595-F41C-C9C9-36452E3865CE}" dt="2021-08-01T21:21:00.949" v="565" actId="1076"/>
          <ac:picMkLst>
            <pc:docMk/>
            <pc:sldMk cId="3735861723" sldId="412"/>
            <ac:picMk id="7" creationId="{69CDA6A5-0B40-476D-8B25-8B1F60C519F9}"/>
          </ac:picMkLst>
        </pc:picChg>
      </pc:sldChg>
      <pc:sldChg chg="ord">
        <pc:chgData name="Harleen Kaur" userId="S::id65ns02@ubalt.edu::9f7fc1d6-ab67-473f-ba46-e98f6ce2049b" providerId="AD" clId="Web-{206571DA-7595-F41C-C9C9-36452E3865CE}" dt="2021-08-01T20:58:03.454" v="273"/>
        <pc:sldMkLst>
          <pc:docMk/>
          <pc:sldMk cId="2156609810" sldId="439"/>
        </pc:sldMkLst>
      </pc:sldChg>
      <pc:sldChg chg="addSp modSp ord">
        <pc:chgData name="Harleen Kaur" userId="S::id65ns02@ubalt.edu::9f7fc1d6-ab67-473f-ba46-e98f6ce2049b" providerId="AD" clId="Web-{206571DA-7595-F41C-C9C9-36452E3865CE}" dt="2021-08-01T21:02:05.273" v="464" actId="20577"/>
        <pc:sldMkLst>
          <pc:docMk/>
          <pc:sldMk cId="2270913000" sldId="447"/>
        </pc:sldMkLst>
        <pc:spChg chg="mod">
          <ac:chgData name="Harleen Kaur" userId="S::id65ns02@ubalt.edu::9f7fc1d6-ab67-473f-ba46-e98f6ce2049b" providerId="AD" clId="Web-{206571DA-7595-F41C-C9C9-36452E3865CE}" dt="2021-08-01T21:01:55.116" v="424" actId="1076"/>
          <ac:spMkLst>
            <pc:docMk/>
            <pc:sldMk cId="2270913000" sldId="447"/>
            <ac:spMk id="3" creationId="{DDD2C6B1-FE3E-491A-ABC2-985EEEA9CCCA}"/>
          </ac:spMkLst>
        </pc:spChg>
        <pc:spChg chg="add mod">
          <ac:chgData name="Harleen Kaur" userId="S::id65ns02@ubalt.edu::9f7fc1d6-ab67-473f-ba46-e98f6ce2049b" providerId="AD" clId="Web-{206571DA-7595-F41C-C9C9-36452E3865CE}" dt="2021-08-01T21:02:05.273" v="464" actId="20577"/>
          <ac:spMkLst>
            <pc:docMk/>
            <pc:sldMk cId="2270913000" sldId="447"/>
            <ac:spMk id="5" creationId="{BAEEF6D1-7848-41E7-94EC-1D0BD119083E}"/>
          </ac:spMkLst>
        </pc:spChg>
      </pc:sldChg>
      <pc:sldChg chg="ord">
        <pc:chgData name="Harleen Kaur" userId="S::id65ns02@ubalt.edu::9f7fc1d6-ab67-473f-ba46-e98f6ce2049b" providerId="AD" clId="Web-{206571DA-7595-F41C-C9C9-36452E3865CE}" dt="2021-08-01T20:57:57.860" v="272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206571DA-7595-F41C-C9C9-36452E3865CE}" dt="2021-08-01T20:56:53.771" v="265"/>
        <pc:sldMkLst>
          <pc:docMk/>
          <pc:sldMk cId="2698563990" sldId="454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0:15.085" v="89" actId="20577"/>
        <pc:sldMkLst>
          <pc:docMk/>
          <pc:sldMk cId="119521946" sldId="455"/>
        </pc:sldMkLst>
        <pc:spChg chg="mod">
          <ac:chgData name="Harleen Kaur" userId="S::id65ns02@ubalt.edu::9f7fc1d6-ab67-473f-ba46-e98f6ce2049b" providerId="AD" clId="Web-{206571DA-7595-F41C-C9C9-36452E3865CE}" dt="2021-08-01T20:20:15.085" v="89" actId="20577"/>
          <ac:spMkLst>
            <pc:docMk/>
            <pc:sldMk cId="119521946" sldId="455"/>
            <ac:spMk id="2" creationId="{5C50372B-1BB2-4D6B-BCBB-55900BF80B50}"/>
          </ac:spMkLst>
        </pc:spChg>
        <pc:spChg chg="del">
          <ac:chgData name="Harleen Kaur" userId="S::id65ns02@ubalt.edu::9f7fc1d6-ab67-473f-ba46-e98f6ce2049b" providerId="AD" clId="Web-{206571DA-7595-F41C-C9C9-36452E3865CE}" dt="2021-08-01T20:20:00.866" v="65"/>
          <ac:spMkLst>
            <pc:docMk/>
            <pc:sldMk cId="119521946" sldId="455"/>
            <ac:spMk id="3" creationId="{A4C35187-C2F2-4EFB-AA38-C6F551250657}"/>
          </ac:spMkLst>
        </pc:spChg>
        <pc:spChg chg="add del mod">
          <ac:chgData name="Harleen Kaur" userId="S::id65ns02@ubalt.edu::9f7fc1d6-ab67-473f-ba46-e98f6ce2049b" providerId="AD" clId="Web-{206571DA-7595-F41C-C9C9-36452E3865CE}" dt="2021-08-01T20:20:03.898" v="67"/>
          <ac:spMkLst>
            <pc:docMk/>
            <pc:sldMk cId="119521946" sldId="455"/>
            <ac:spMk id="7" creationId="{D8DA062D-104B-4392-ACEA-82521AA2D9F8}"/>
          </ac:spMkLst>
        </pc:spChg>
        <pc:spChg chg="add mod">
          <ac:chgData name="Harleen Kaur" userId="S::id65ns02@ubalt.edu::9f7fc1d6-ab67-473f-ba46-e98f6ce2049b" providerId="AD" clId="Web-{206571DA-7595-F41C-C9C9-36452E3865CE}" dt="2021-08-01T20:20:07.523" v="68" actId="1076"/>
          <ac:spMkLst>
            <pc:docMk/>
            <pc:sldMk cId="119521946" sldId="455"/>
            <ac:spMk id="8" creationId="{D4947437-660D-4892-A84B-614E4207E92D}"/>
          </ac:spMkLst>
        </pc:spChg>
      </pc:sldChg>
      <pc:sldChg chg="addSp delSp modSp ord">
        <pc:chgData name="Harleen Kaur" userId="S::id65ns02@ubalt.edu::9f7fc1d6-ab67-473f-ba46-e98f6ce2049b" providerId="AD" clId="Web-{206571DA-7595-F41C-C9C9-36452E3865CE}" dt="2021-08-01T21:01:30.694" v="423" actId="20577"/>
        <pc:sldMkLst>
          <pc:docMk/>
          <pc:sldMk cId="819406772" sldId="456"/>
        </pc:sldMkLst>
        <pc:spChg chg="mod">
          <ac:chgData name="Harleen Kaur" userId="S::id65ns02@ubalt.edu::9f7fc1d6-ab67-473f-ba46-e98f6ce2049b" providerId="AD" clId="Web-{206571DA-7595-F41C-C9C9-36452E3865CE}" dt="2021-08-01T21:00:49.146" v="336" actId="20577"/>
          <ac:spMkLst>
            <pc:docMk/>
            <pc:sldMk cId="819406772" sldId="456"/>
            <ac:spMk id="2" creationId="{C1EC4258-F1A9-4AF2-A982-17745F0DB94B}"/>
          </ac:spMkLst>
        </pc:spChg>
        <pc:spChg chg="del">
          <ac:chgData name="Harleen Kaur" userId="S::id65ns02@ubalt.edu::9f7fc1d6-ab67-473f-ba46-e98f6ce2049b" providerId="AD" clId="Web-{206571DA-7595-F41C-C9C9-36452E3865CE}" dt="2021-08-01T21:00:54.474" v="337"/>
          <ac:spMkLst>
            <pc:docMk/>
            <pc:sldMk cId="819406772" sldId="456"/>
            <ac:spMk id="3" creationId="{4D23E65C-5064-493C-A9C9-2791947E5521}"/>
          </ac:spMkLst>
        </pc:spChg>
        <pc:spChg chg="del">
          <ac:chgData name="Harleen Kaur" userId="S::id65ns02@ubalt.edu::9f7fc1d6-ab67-473f-ba46-e98f6ce2049b" providerId="AD" clId="Web-{206571DA-7595-F41C-C9C9-36452E3865CE}" dt="2021-08-01T21:01:18.241" v="375"/>
          <ac:spMkLst>
            <pc:docMk/>
            <pc:sldMk cId="819406772" sldId="456"/>
            <ac:spMk id="7" creationId="{5B1B70B3-8357-46BD-B044-8F8FCD31F96D}"/>
          </ac:spMkLst>
        </pc:spChg>
        <pc:spChg chg="add del mod">
          <ac:chgData name="Harleen Kaur" userId="S::id65ns02@ubalt.edu::9f7fc1d6-ab67-473f-ba46-e98f6ce2049b" providerId="AD" clId="Web-{206571DA-7595-F41C-C9C9-36452E3865CE}" dt="2021-08-01T21:00:56.959" v="338"/>
          <ac:spMkLst>
            <pc:docMk/>
            <pc:sldMk cId="819406772" sldId="456"/>
            <ac:spMk id="10" creationId="{B929232C-0983-4844-822B-779D5BCCACD5}"/>
          </ac:spMkLst>
        </pc:spChg>
        <pc:spChg chg="add mod">
          <ac:chgData name="Harleen Kaur" userId="S::id65ns02@ubalt.edu::9f7fc1d6-ab67-473f-ba46-e98f6ce2049b" providerId="AD" clId="Web-{206571DA-7595-F41C-C9C9-36452E3865CE}" dt="2021-08-01T21:01:14.225" v="374" actId="20577"/>
          <ac:spMkLst>
            <pc:docMk/>
            <pc:sldMk cId="819406772" sldId="456"/>
            <ac:spMk id="11" creationId="{BAEEF6D1-7848-41E7-94EC-1D0BD119083E}"/>
          </ac:spMkLst>
        </pc:spChg>
        <pc:spChg chg="add mod">
          <ac:chgData name="Harleen Kaur" userId="S::id65ns02@ubalt.edu::9f7fc1d6-ab67-473f-ba46-e98f6ce2049b" providerId="AD" clId="Web-{206571DA-7595-F41C-C9C9-36452E3865CE}" dt="2021-08-01T21:01:30.694" v="423" actId="20577"/>
          <ac:spMkLst>
            <pc:docMk/>
            <pc:sldMk cId="819406772" sldId="456"/>
            <ac:spMk id="12" creationId="{BAEEF6D1-7848-41E7-94EC-1D0BD119083E}"/>
          </ac:spMkLst>
        </pc:spChg>
      </pc:sldChg>
      <pc:sldChg chg="modSp">
        <pc:chgData name="Harleen Kaur" userId="S::id65ns02@ubalt.edu::9f7fc1d6-ab67-473f-ba46-e98f6ce2049b" providerId="AD" clId="Web-{206571DA-7595-F41C-C9C9-36452E3865CE}" dt="2021-08-01T20:57:07.197" v="268" actId="20577"/>
        <pc:sldMkLst>
          <pc:docMk/>
          <pc:sldMk cId="4071646353" sldId="491"/>
        </pc:sldMkLst>
        <pc:spChg chg="mod">
          <ac:chgData name="Harleen Kaur" userId="S::id65ns02@ubalt.edu::9f7fc1d6-ab67-473f-ba46-e98f6ce2049b" providerId="AD" clId="Web-{206571DA-7595-F41C-C9C9-36452E3865CE}" dt="2021-08-01T20:57:07.197" v="268" actId="20577"/>
          <ac:spMkLst>
            <pc:docMk/>
            <pc:sldMk cId="4071646353" sldId="491"/>
            <ac:spMk id="2" creationId="{A80D6F71-E46D-4794-97D0-979B031ABA9E}"/>
          </ac:spMkLst>
        </pc:spChg>
      </pc:sldChg>
      <pc:sldChg chg="addSp modSp">
        <pc:chgData name="Harleen Kaur" userId="S::id65ns02@ubalt.edu::9f7fc1d6-ab67-473f-ba46-e98f6ce2049b" providerId="AD" clId="Web-{206571DA-7595-F41C-C9C9-36452E3865CE}" dt="2021-08-01T20:59:23.535" v="280" actId="14100"/>
        <pc:sldMkLst>
          <pc:docMk/>
          <pc:sldMk cId="3992710873" sldId="492"/>
        </pc:sldMkLst>
        <pc:spChg chg="add mod">
          <ac:chgData name="Harleen Kaur" userId="S::id65ns02@ubalt.edu::9f7fc1d6-ab67-473f-ba46-e98f6ce2049b" providerId="AD" clId="Web-{206571DA-7595-F41C-C9C9-36452E3865CE}" dt="2021-08-01T20:59:23.535" v="280" actId="14100"/>
          <ac:spMkLst>
            <pc:docMk/>
            <pc:sldMk cId="3992710873" sldId="492"/>
            <ac:spMk id="3" creationId="{C216EE88-71B3-48D3-87E2-BFC7A5E1521B}"/>
          </ac:spMkLst>
        </pc:spChg>
        <pc:spChg chg="add">
          <ac:chgData name="Harleen Kaur" userId="S::id65ns02@ubalt.edu::9f7fc1d6-ab67-473f-ba46-e98f6ce2049b" providerId="AD" clId="Web-{206571DA-7595-F41C-C9C9-36452E3865CE}" dt="2021-08-01T20:54:37.861" v="197"/>
          <ac:spMkLst>
            <pc:docMk/>
            <pc:sldMk cId="3992710873" sldId="492"/>
            <ac:spMk id="5" creationId="{DC935AE5-67AC-42E2-BDDB-6A073BFAE632}"/>
          </ac:spMkLst>
        </pc:spChg>
        <pc:spChg chg="mod">
          <ac:chgData name="Harleen Kaur" userId="S::id65ns02@ubalt.edu::9f7fc1d6-ab67-473f-ba46-e98f6ce2049b" providerId="AD" clId="Web-{206571DA-7595-F41C-C9C9-36452E3865CE}" dt="2021-08-01T20:54:36.830" v="196" actId="1076"/>
          <ac:spMkLst>
            <pc:docMk/>
            <pc:sldMk cId="3992710873" sldId="492"/>
            <ac:spMk id="6" creationId="{59966DB2-289D-49D7-A27B-D62840DA29E6}"/>
          </ac:spMkLst>
        </pc:spChg>
        <pc:spChg chg="add mod">
          <ac:chgData name="Harleen Kaur" userId="S::id65ns02@ubalt.edu::9f7fc1d6-ab67-473f-ba46-e98f6ce2049b" providerId="AD" clId="Web-{206571DA-7595-F41C-C9C9-36452E3865CE}" dt="2021-08-01T20:55:26.644" v="222" actId="20577"/>
          <ac:spMkLst>
            <pc:docMk/>
            <pc:sldMk cId="3992710873" sldId="492"/>
            <ac:spMk id="8" creationId="{A2C88155-F48C-4E72-B151-8234B782C3E3}"/>
          </ac:spMkLst>
        </pc:spChg>
        <pc:picChg chg="mod">
          <ac:chgData name="Harleen Kaur" userId="S::id65ns02@ubalt.edu::9f7fc1d6-ab67-473f-ba46-e98f6ce2049b" providerId="AD" clId="Web-{206571DA-7595-F41C-C9C9-36452E3865CE}" dt="2021-08-01T20:54:32.486" v="195" actId="14100"/>
          <ac:picMkLst>
            <pc:docMk/>
            <pc:sldMk cId="3992710873" sldId="492"/>
            <ac:picMk id="4" creationId="{A83CDB95-BF5F-4ABC-BF60-7BC13518B6BA}"/>
          </ac:picMkLst>
        </pc:picChg>
        <pc:cxnChg chg="add mod">
          <ac:chgData name="Harleen Kaur" userId="S::id65ns02@ubalt.edu::9f7fc1d6-ab67-473f-ba46-e98f6ce2049b" providerId="AD" clId="Web-{206571DA-7595-F41C-C9C9-36452E3865CE}" dt="2021-08-01T20:59:09.003" v="277" actId="14100"/>
          <ac:cxnSpMkLst>
            <pc:docMk/>
            <pc:sldMk cId="3992710873" sldId="492"/>
            <ac:cxnSpMk id="9" creationId="{F617E6D8-D251-45AA-925A-5A8193F2EC18}"/>
          </ac:cxnSpMkLst>
        </pc:cxnChg>
      </pc:sldChg>
      <pc:sldChg chg="addSp modSp">
        <pc:chgData name="Harleen Kaur" userId="S::id65ns02@ubalt.edu::9f7fc1d6-ab67-473f-ba46-e98f6ce2049b" providerId="AD" clId="Web-{206571DA-7595-F41C-C9C9-36452E3865CE}" dt="2021-08-01T20:56:04.723" v="264" actId="20577"/>
        <pc:sldMkLst>
          <pc:docMk/>
          <pc:sldMk cId="3844125229" sldId="493"/>
        </pc:sldMkLst>
        <pc:spChg chg="add mod">
          <ac:chgData name="Harleen Kaur" userId="S::id65ns02@ubalt.edu::9f7fc1d6-ab67-473f-ba46-e98f6ce2049b" providerId="AD" clId="Web-{206571DA-7595-F41C-C9C9-36452E3865CE}" dt="2021-08-01T20:56:04.723" v="264" actId="20577"/>
          <ac:spMkLst>
            <pc:docMk/>
            <pc:sldMk cId="3844125229" sldId="493"/>
            <ac:spMk id="3" creationId="{1C74683A-A34C-413E-B579-1F2A86806079}"/>
          </ac:spMkLst>
        </pc:spChg>
      </pc:sldChg>
      <pc:sldChg chg="addSp delSp modSp">
        <pc:chgData name="Harleen Kaur" userId="S::id65ns02@ubalt.edu::9f7fc1d6-ab67-473f-ba46-e98f6ce2049b" providerId="AD" clId="Web-{206571DA-7595-F41C-C9C9-36452E3865CE}" dt="2021-08-01T20:22:22.652" v="194" actId="14100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206571DA-7595-F41C-C9C9-36452E3865CE}" dt="2021-08-01T20:21:52.791" v="190" actId="20577"/>
          <ac:spMkLst>
            <pc:docMk/>
            <pc:sldMk cId="48681424" sldId="494"/>
            <ac:spMk id="9" creationId="{5E4AF44F-0AE9-4DA1-9137-53716F845BF3}"/>
          </ac:spMkLst>
        </pc:spChg>
        <pc:spChg chg="add del">
          <ac:chgData name="Harleen Kaur" userId="S::id65ns02@ubalt.edu::9f7fc1d6-ab67-473f-ba46-e98f6ce2049b" providerId="AD" clId="Web-{206571DA-7595-F41C-C9C9-36452E3865CE}" dt="2021-08-01T20:18:23.955" v="9"/>
          <ac:spMkLst>
            <pc:docMk/>
            <pc:sldMk cId="48681424" sldId="494"/>
            <ac:spMk id="11" creationId="{5235F703-6724-4DC8-AC3B-A1B5207B91BC}"/>
          </ac:spMkLst>
        </pc:spChg>
        <pc:picChg chg="mod">
          <ac:chgData name="Harleen Kaur" userId="S::id65ns02@ubalt.edu::9f7fc1d6-ab67-473f-ba46-e98f6ce2049b" providerId="AD" clId="Web-{206571DA-7595-F41C-C9C9-36452E3865CE}" dt="2021-08-01T20:21:56.604" v="191" actId="1076"/>
          <ac:picMkLst>
            <pc:docMk/>
            <pc:sldMk cId="48681424" sldId="494"/>
            <ac:picMk id="5" creationId="{B91AD39B-8BF3-4D40-BDBC-4A4F89E8A8DB}"/>
          </ac:picMkLst>
        </pc:picChg>
        <pc:cxnChg chg="add mod">
          <ac:chgData name="Harleen Kaur" userId="S::id65ns02@ubalt.edu::9f7fc1d6-ab67-473f-ba46-e98f6ce2049b" providerId="AD" clId="Web-{206571DA-7595-F41C-C9C9-36452E3865CE}" dt="2021-08-01T20:22:04.276" v="192" actId="14100"/>
          <ac:cxnSpMkLst>
            <pc:docMk/>
            <pc:sldMk cId="48681424" sldId="494"/>
            <ac:cxnSpMk id="3" creationId="{F9983BC2-54CB-460B-AA2D-01182937798F}"/>
          </ac:cxnSpMkLst>
        </pc:cxnChg>
        <pc:cxnChg chg="add mod">
          <ac:chgData name="Harleen Kaur" userId="S::id65ns02@ubalt.edu::9f7fc1d6-ab67-473f-ba46-e98f6ce2049b" providerId="AD" clId="Web-{206571DA-7595-F41C-C9C9-36452E3865CE}" dt="2021-08-01T20:22:22.652" v="194" actId="14100"/>
          <ac:cxnSpMkLst>
            <pc:docMk/>
            <pc:sldMk cId="48681424" sldId="494"/>
            <ac:cxnSpMk id="4" creationId="{283DDB7F-B789-478B-BC2F-F90A1D824D4C}"/>
          </ac:cxnSpMkLst>
        </pc:cxnChg>
      </pc:sldChg>
      <pc:sldChg chg="addSp delSp modSp ord">
        <pc:chgData name="Harleen Kaur" userId="S::id65ns02@ubalt.edu::9f7fc1d6-ab67-473f-ba46-e98f6ce2049b" providerId="AD" clId="Web-{206571DA-7595-F41C-C9C9-36452E3865CE}" dt="2021-08-01T21:00:22.052" v="326" actId="1076"/>
        <pc:sldMkLst>
          <pc:docMk/>
          <pc:sldMk cId="3788700773" sldId="496"/>
        </pc:sldMkLst>
        <pc:spChg chg="add del mod">
          <ac:chgData name="Harleen Kaur" userId="S::id65ns02@ubalt.edu::9f7fc1d6-ab67-473f-ba46-e98f6ce2049b" providerId="AD" clId="Web-{206571DA-7595-F41C-C9C9-36452E3865CE}" dt="2021-08-01T21:00:01.270" v="282"/>
          <ac:spMkLst>
            <pc:docMk/>
            <pc:sldMk cId="3788700773" sldId="496"/>
            <ac:spMk id="3" creationId="{FDFA58E8-DC1A-4B47-B58E-2C7135473284}"/>
          </ac:spMkLst>
        </pc:spChg>
        <pc:spChg chg="add mod">
          <ac:chgData name="Harleen Kaur" userId="S::id65ns02@ubalt.edu::9f7fc1d6-ab67-473f-ba46-e98f6ce2049b" providerId="AD" clId="Web-{206571DA-7595-F41C-C9C9-36452E3865CE}" dt="2021-08-01T21:00:22.052" v="326" actId="1076"/>
          <ac:spMkLst>
            <pc:docMk/>
            <pc:sldMk cId="3788700773" sldId="496"/>
            <ac:spMk id="8" creationId="{BAEEF6D1-7848-41E7-94EC-1D0BD119083E}"/>
          </ac:spMkLst>
        </pc:spChg>
        <pc:spChg chg="mod">
          <ac:chgData name="Harleen Kaur" userId="S::id65ns02@ubalt.edu::9f7fc1d6-ab67-473f-ba46-e98f6ce2049b" providerId="AD" clId="Web-{206571DA-7595-F41C-C9C9-36452E3865CE}" dt="2021-08-01T21:00:14.880" v="324" actId="20577"/>
          <ac:spMkLst>
            <pc:docMk/>
            <pc:sldMk cId="3788700773" sldId="496"/>
            <ac:spMk id="13" creationId="{3D37DC4C-3ABC-4FD0-99D7-87D6AC2B9F84}"/>
          </ac:spMkLst>
        </pc:spChg>
        <pc:spChg chg="del">
          <ac:chgData name="Harleen Kaur" userId="S::id65ns02@ubalt.edu::9f7fc1d6-ab67-473f-ba46-e98f6ce2049b" providerId="AD" clId="Web-{206571DA-7595-F41C-C9C9-36452E3865CE}" dt="2021-08-01T20:59:58.473" v="281"/>
          <ac:spMkLst>
            <pc:docMk/>
            <pc:sldMk cId="3788700773" sldId="496"/>
            <ac:spMk id="15" creationId="{3CF0744E-C8FF-41BD-94BF-0B685EEEBF5A}"/>
          </ac:spMkLst>
        </pc:spChg>
      </pc:sldChg>
    </pc:docChg>
  </pc:docChgLst>
  <pc:docChgLst>
    <pc:chgData name="Harleen Kaur" userId="S::id65ns02@ubalt.edu::9f7fc1d6-ab67-473f-ba46-e98f6ce2049b" providerId="AD" clId="Web-{18CD9C3F-CCAE-EFFB-9C6C-52EAD3A15AC0}"/>
    <pc:docChg chg="addSld delSld modSld">
      <pc:chgData name="Harleen Kaur" userId="S::id65ns02@ubalt.edu::9f7fc1d6-ab67-473f-ba46-e98f6ce2049b" providerId="AD" clId="Web-{18CD9C3F-CCAE-EFFB-9C6C-52EAD3A15AC0}" dt="2021-07-07T21:06:18.961" v="151" actId="20577"/>
      <pc:docMkLst>
        <pc:docMk/>
      </pc:docMkLst>
      <pc:sldChg chg="modSp">
        <pc:chgData name="Harleen Kaur" userId="S::id65ns02@ubalt.edu::9f7fc1d6-ab67-473f-ba46-e98f6ce2049b" providerId="AD" clId="Web-{18CD9C3F-CCAE-EFFB-9C6C-52EAD3A15AC0}" dt="2021-07-07T20:47:48.662" v="33" actId="20577"/>
        <pc:sldMkLst>
          <pc:docMk/>
          <pc:sldMk cId="1915093242" sldId="387"/>
        </pc:sldMkLst>
        <pc:spChg chg="mod">
          <ac:chgData name="Harleen Kaur" userId="S::id65ns02@ubalt.edu::9f7fc1d6-ab67-473f-ba46-e98f6ce2049b" providerId="AD" clId="Web-{18CD9C3F-CCAE-EFFB-9C6C-52EAD3A15AC0}" dt="2021-07-07T20:47:48.662" v="33" actId="20577"/>
          <ac:spMkLst>
            <pc:docMk/>
            <pc:sldMk cId="1915093242" sldId="387"/>
            <ac:spMk id="3" creationId="{6297DEE8-5EE2-40FC-A721-E542FC1E3A2C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1:04:07.817" v="149" actId="20577"/>
        <pc:sldMkLst>
          <pc:docMk/>
          <pc:sldMk cId="3856163379" sldId="394"/>
        </pc:sldMkLst>
        <pc:spChg chg="mod">
          <ac:chgData name="Harleen Kaur" userId="S::id65ns02@ubalt.edu::9f7fc1d6-ab67-473f-ba46-e98f6ce2049b" providerId="AD" clId="Web-{18CD9C3F-CCAE-EFFB-9C6C-52EAD3A15AC0}" dt="2021-07-07T21:04:07.817" v="149" actId="20577"/>
          <ac:spMkLst>
            <pc:docMk/>
            <pc:sldMk cId="3856163379" sldId="394"/>
            <ac:spMk id="3" creationId="{C96FCC07-49D9-4612-8B57-331D296CB7C6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0:46:48.411" v="32" actId="20577"/>
        <pc:sldMkLst>
          <pc:docMk/>
          <pc:sldMk cId="1318968879" sldId="401"/>
        </pc:sldMkLst>
        <pc:spChg chg="mod">
          <ac:chgData name="Harleen Kaur" userId="S::id65ns02@ubalt.edu::9f7fc1d6-ab67-473f-ba46-e98f6ce2049b" providerId="AD" clId="Web-{18CD9C3F-CCAE-EFFB-9C6C-52EAD3A15AC0}" dt="2021-07-07T20:46:48.411" v="32" actId="20577"/>
          <ac:spMkLst>
            <pc:docMk/>
            <pc:sldMk cId="1318968879" sldId="401"/>
            <ac:spMk id="11" creationId="{28ADF17B-39AE-4D19-82FE-33429F8EC594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1:05:28.616" v="150" actId="20577"/>
        <pc:sldMkLst>
          <pc:docMk/>
          <pc:sldMk cId="1876217879" sldId="403"/>
        </pc:sldMkLst>
        <pc:spChg chg="mod">
          <ac:chgData name="Harleen Kaur" userId="S::id65ns02@ubalt.edu::9f7fc1d6-ab67-473f-ba46-e98f6ce2049b" providerId="AD" clId="Web-{18CD9C3F-CCAE-EFFB-9C6C-52EAD3A15AC0}" dt="2021-07-07T21:05:28.616" v="150" actId="20577"/>
          <ac:spMkLst>
            <pc:docMk/>
            <pc:sldMk cId="1876217879" sldId="403"/>
            <ac:spMk id="3" creationId="{010D0F70-DFDD-4E22-91FF-E4BF30E09B2E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1:06:18.961" v="151" actId="20577"/>
        <pc:sldMkLst>
          <pc:docMk/>
          <pc:sldMk cId="3965738968" sldId="417"/>
        </pc:sldMkLst>
        <pc:spChg chg="mod">
          <ac:chgData name="Harleen Kaur" userId="S::id65ns02@ubalt.edu::9f7fc1d6-ab67-473f-ba46-e98f6ce2049b" providerId="AD" clId="Web-{18CD9C3F-CCAE-EFFB-9C6C-52EAD3A15AC0}" dt="2021-07-07T21:06:18.961" v="151" actId="20577"/>
          <ac:spMkLst>
            <pc:docMk/>
            <pc:sldMk cId="3965738968" sldId="417"/>
            <ac:spMk id="6" creationId="{366721C1-DEDD-4203-8154-7C8BB4CCBA7B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0:48:08.460" v="37" actId="20577"/>
        <pc:sldMkLst>
          <pc:docMk/>
          <pc:sldMk cId="3306337535" sldId="419"/>
        </pc:sldMkLst>
        <pc:spChg chg="mod">
          <ac:chgData name="Harleen Kaur" userId="S::id65ns02@ubalt.edu::9f7fc1d6-ab67-473f-ba46-e98f6ce2049b" providerId="AD" clId="Web-{18CD9C3F-CCAE-EFFB-9C6C-52EAD3A15AC0}" dt="2021-07-07T20:48:08.460" v="37" actId="20577"/>
          <ac:spMkLst>
            <pc:docMk/>
            <pc:sldMk cId="3306337535" sldId="419"/>
            <ac:spMk id="5" creationId="{DB433D84-F5A6-457F-AAA2-01822B0E1832}"/>
          </ac:spMkLst>
        </pc:spChg>
      </pc:sldChg>
      <pc:sldChg chg="modSp">
        <pc:chgData name="Harleen Kaur" userId="S::id65ns02@ubalt.edu::9f7fc1d6-ab67-473f-ba46-e98f6ce2049b" providerId="AD" clId="Web-{18CD9C3F-CCAE-EFFB-9C6C-52EAD3A15AC0}" dt="2021-07-07T20:49:01.571" v="39" actId="20577"/>
        <pc:sldMkLst>
          <pc:docMk/>
          <pc:sldMk cId="844759815" sldId="428"/>
        </pc:sldMkLst>
        <pc:spChg chg="mod">
          <ac:chgData name="Harleen Kaur" userId="S::id65ns02@ubalt.edu::9f7fc1d6-ab67-473f-ba46-e98f6ce2049b" providerId="AD" clId="Web-{18CD9C3F-CCAE-EFFB-9C6C-52EAD3A15AC0}" dt="2021-07-07T20:49:01.571" v="39" actId="20577"/>
          <ac:spMkLst>
            <pc:docMk/>
            <pc:sldMk cId="844759815" sldId="428"/>
            <ac:spMk id="3" creationId="{61A7C225-375C-48DD-BFB2-6275F78A18FC}"/>
          </ac:spMkLst>
        </pc:spChg>
      </pc:sldChg>
      <pc:sldChg chg="del">
        <pc:chgData name="Harleen Kaur" userId="S::id65ns02@ubalt.edu::9f7fc1d6-ab67-473f-ba46-e98f6ce2049b" providerId="AD" clId="Web-{18CD9C3F-CCAE-EFFB-9C6C-52EAD3A15AC0}" dt="2021-07-07T21:03:15.862" v="146"/>
        <pc:sldMkLst>
          <pc:docMk/>
          <pc:sldMk cId="2368002574" sldId="430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0:57:48.884" v="77" actId="14100"/>
        <pc:sldMkLst>
          <pc:docMk/>
          <pc:sldMk cId="3123541736" sldId="435"/>
        </pc:sldMkLst>
        <pc:spChg chg="mod">
          <ac:chgData name="Harleen Kaur" userId="S::id65ns02@ubalt.edu::9f7fc1d6-ab67-473f-ba46-e98f6ce2049b" providerId="AD" clId="Web-{18CD9C3F-CCAE-EFFB-9C6C-52EAD3A15AC0}" dt="2021-07-07T20:55:02.644" v="58" actId="20577"/>
          <ac:spMkLst>
            <pc:docMk/>
            <pc:sldMk cId="3123541736" sldId="435"/>
            <ac:spMk id="2" creationId="{4983EAED-EA41-4CB5-95B2-B4F736DC2199}"/>
          </ac:spMkLst>
        </pc:spChg>
        <pc:spChg chg="mod">
          <ac:chgData name="Harleen Kaur" userId="S::id65ns02@ubalt.edu::9f7fc1d6-ab67-473f-ba46-e98f6ce2049b" providerId="AD" clId="Web-{18CD9C3F-CCAE-EFFB-9C6C-52EAD3A15AC0}" dt="2021-07-07T20:55:42.083" v="68" actId="14100"/>
          <ac:spMkLst>
            <pc:docMk/>
            <pc:sldMk cId="3123541736" sldId="435"/>
            <ac:spMk id="3" creationId="{70D6BF9D-0BC4-4C7A-92F2-2F96278C0A69}"/>
          </ac:spMkLst>
        </pc:spChg>
        <pc:picChg chg="add del mod">
          <ac:chgData name="Harleen Kaur" userId="S::id65ns02@ubalt.edu::9f7fc1d6-ab67-473f-ba46-e98f6ce2049b" providerId="AD" clId="Web-{18CD9C3F-CCAE-EFFB-9C6C-52EAD3A15AC0}" dt="2021-07-07T20:57:43.524" v="74"/>
          <ac:picMkLst>
            <pc:docMk/>
            <pc:sldMk cId="3123541736" sldId="435"/>
            <ac:picMk id="4" creationId="{24C694F9-80D3-4AAB-A1E7-3363E5F1CF96}"/>
          </ac:picMkLst>
        </pc:picChg>
        <pc:picChg chg="add mod">
          <ac:chgData name="Harleen Kaur" userId="S::id65ns02@ubalt.edu::9f7fc1d6-ab67-473f-ba46-e98f6ce2049b" providerId="AD" clId="Web-{18CD9C3F-CCAE-EFFB-9C6C-52EAD3A15AC0}" dt="2021-07-07T20:57:48.884" v="77" actId="14100"/>
          <ac:picMkLst>
            <pc:docMk/>
            <pc:sldMk cId="3123541736" sldId="435"/>
            <ac:picMk id="5" creationId="{6717C083-FDE2-474E-87F0-DC4D783CF6BD}"/>
          </ac:picMkLst>
        </pc:picChg>
      </pc:sldChg>
      <pc:sldChg chg="addSp delSp modSp new">
        <pc:chgData name="Harleen Kaur" userId="S::id65ns02@ubalt.edu::9f7fc1d6-ab67-473f-ba46-e98f6ce2049b" providerId="AD" clId="Web-{18CD9C3F-CCAE-EFFB-9C6C-52EAD3A15AC0}" dt="2021-07-07T21:03:03.065" v="145" actId="1076"/>
        <pc:sldMkLst>
          <pc:docMk/>
          <pc:sldMk cId="2780548155" sldId="436"/>
        </pc:sldMkLst>
        <pc:spChg chg="mod">
          <ac:chgData name="Harleen Kaur" userId="S::id65ns02@ubalt.edu::9f7fc1d6-ab67-473f-ba46-e98f6ce2049b" providerId="AD" clId="Web-{18CD9C3F-CCAE-EFFB-9C6C-52EAD3A15AC0}" dt="2021-07-07T21:01:29.062" v="112" actId="1076"/>
          <ac:spMkLst>
            <pc:docMk/>
            <pc:sldMk cId="2780548155" sldId="436"/>
            <ac:spMk id="2" creationId="{88863ECD-00BE-4819-A018-205CF4AEB8C4}"/>
          </ac:spMkLst>
        </pc:spChg>
        <pc:spChg chg="mod">
          <ac:chgData name="Harleen Kaur" userId="S::id65ns02@ubalt.edu::9f7fc1d6-ab67-473f-ba46-e98f6ce2049b" providerId="AD" clId="Web-{18CD9C3F-CCAE-EFFB-9C6C-52EAD3A15AC0}" dt="2021-07-07T21:01:32.750" v="113" actId="1076"/>
          <ac:spMkLst>
            <pc:docMk/>
            <pc:sldMk cId="2780548155" sldId="436"/>
            <ac:spMk id="3" creationId="{3D4EC4B4-1E97-4C6C-8531-D2A086503FED}"/>
          </ac:spMkLst>
        </pc:spChg>
        <pc:spChg chg="add mod">
          <ac:chgData name="Harleen Kaur" userId="S::id65ns02@ubalt.edu::9f7fc1d6-ab67-473f-ba46-e98f6ce2049b" providerId="AD" clId="Web-{18CD9C3F-CCAE-EFFB-9C6C-52EAD3A15AC0}" dt="2021-07-07T21:02:20.611" v="131" actId="14100"/>
          <ac:spMkLst>
            <pc:docMk/>
            <pc:sldMk cId="2780548155" sldId="436"/>
            <ac:spMk id="6" creationId="{1F1E8D82-062E-4096-823D-303E90D0A37B}"/>
          </ac:spMkLst>
        </pc:spChg>
        <pc:spChg chg="add mod">
          <ac:chgData name="Harleen Kaur" userId="S::id65ns02@ubalt.edu::9f7fc1d6-ab67-473f-ba46-e98f6ce2049b" providerId="AD" clId="Web-{18CD9C3F-CCAE-EFFB-9C6C-52EAD3A15AC0}" dt="2021-07-07T21:03:03.065" v="145" actId="1076"/>
          <ac:spMkLst>
            <pc:docMk/>
            <pc:sldMk cId="2780548155" sldId="436"/>
            <ac:spMk id="8" creationId="{4FA9F447-927C-48F2-907F-C8D3905DA74A}"/>
          </ac:spMkLst>
        </pc:spChg>
        <pc:picChg chg="add mod">
          <ac:chgData name="Harleen Kaur" userId="S::id65ns02@ubalt.edu::9f7fc1d6-ab67-473f-ba46-e98f6ce2049b" providerId="AD" clId="Web-{18CD9C3F-CCAE-EFFB-9C6C-52EAD3A15AC0}" dt="2021-07-07T21:01:37.953" v="115" actId="1076"/>
          <ac:picMkLst>
            <pc:docMk/>
            <pc:sldMk cId="2780548155" sldId="436"/>
            <ac:picMk id="4" creationId="{407BFC37-0D15-4B92-ABEC-77E28E4725A2}"/>
          </ac:picMkLst>
        </pc:picChg>
        <pc:picChg chg="add mod">
          <ac:chgData name="Harleen Kaur" userId="S::id65ns02@ubalt.edu::9f7fc1d6-ab67-473f-ba46-e98f6ce2049b" providerId="AD" clId="Web-{18CD9C3F-CCAE-EFFB-9C6C-52EAD3A15AC0}" dt="2021-07-07T21:02:58.409" v="144" actId="1076"/>
          <ac:picMkLst>
            <pc:docMk/>
            <pc:sldMk cId="2780548155" sldId="436"/>
            <ac:picMk id="5" creationId="{16D02029-1DBA-44B5-8FBC-BFB75DD8C25B}"/>
          </ac:picMkLst>
        </pc:picChg>
        <pc:picChg chg="add del mod">
          <ac:chgData name="Harleen Kaur" userId="S::id65ns02@ubalt.edu::9f7fc1d6-ab67-473f-ba46-e98f6ce2049b" providerId="AD" clId="Web-{18CD9C3F-CCAE-EFFB-9C6C-52EAD3A15AC0}" dt="2021-07-07T21:02:27.642" v="133"/>
          <ac:picMkLst>
            <pc:docMk/>
            <pc:sldMk cId="2780548155" sldId="436"/>
            <ac:picMk id="7" creationId="{986971CE-5A54-4F15-BC61-01A4025B34CF}"/>
          </ac:picMkLst>
        </pc:picChg>
      </pc:sldChg>
    </pc:docChg>
  </pc:docChgLst>
  <pc:docChgLst>
    <pc:chgData name="Weifeng Xu" userId="e7aed605-a3dd-4d5a-a692-a87037af107b" providerId="ADAL" clId="{A607ACB5-F40C-412A-A21E-8D57A08453C8}"/>
    <pc:docChg chg="undo redo custSel addSld delSld modSld sldOrd">
      <pc:chgData name="Weifeng Xu" userId="e7aed605-a3dd-4d5a-a692-a87037af107b" providerId="ADAL" clId="{A607ACB5-F40C-412A-A21E-8D57A08453C8}" dt="2021-08-08T21:22:43.010" v="2543" actId="20577"/>
      <pc:docMkLst>
        <pc:docMk/>
      </pc:docMkLst>
      <pc:sldChg chg="modSp mod">
        <pc:chgData name="Weifeng Xu" userId="e7aed605-a3dd-4d5a-a692-a87037af107b" providerId="ADAL" clId="{A607ACB5-F40C-412A-A21E-8D57A08453C8}" dt="2021-07-27T23:42:31.251" v="1200" actId="20577"/>
        <pc:sldMkLst>
          <pc:docMk/>
          <pc:sldMk cId="3077270470" sldId="375"/>
        </pc:sldMkLst>
        <pc:spChg chg="mod">
          <ac:chgData name="Weifeng Xu" userId="e7aed605-a3dd-4d5a-a692-a87037af107b" providerId="ADAL" clId="{A607ACB5-F40C-412A-A21E-8D57A08453C8}" dt="2021-07-27T23:42:31.251" v="1200" actId="20577"/>
          <ac:spMkLst>
            <pc:docMk/>
            <pc:sldMk cId="3077270470" sldId="375"/>
            <ac:spMk id="9" creationId="{AAB26786-60D7-49F6-A7AE-9D2E35230F4E}"/>
          </ac:spMkLst>
        </pc:spChg>
        <pc:picChg chg="mod">
          <ac:chgData name="Weifeng Xu" userId="e7aed605-a3dd-4d5a-a692-a87037af107b" providerId="ADAL" clId="{A607ACB5-F40C-412A-A21E-8D57A08453C8}" dt="2021-07-27T23:42:17.838" v="1198" actId="1440"/>
          <ac:picMkLst>
            <pc:docMk/>
            <pc:sldMk cId="3077270470" sldId="375"/>
            <ac:picMk id="3" creationId="{10FD14E9-B310-488A-903C-5E0DDAC828FC}"/>
          </ac:picMkLst>
        </pc:picChg>
      </pc:sldChg>
      <pc:sldChg chg="addSp delSp modSp mod modClrScheme chgLayout">
        <pc:chgData name="Weifeng Xu" userId="e7aed605-a3dd-4d5a-a692-a87037af107b" providerId="ADAL" clId="{A607ACB5-F40C-412A-A21E-8D57A08453C8}" dt="2021-07-27T19:41:57.370" v="477" actId="20577"/>
        <pc:sldMkLst>
          <pc:docMk/>
          <pc:sldMk cId="979769990" sldId="377"/>
        </pc:sldMkLst>
        <pc:spChg chg="mod ord">
          <ac:chgData name="Weifeng Xu" userId="e7aed605-a3dd-4d5a-a692-a87037af107b" providerId="ADAL" clId="{A607ACB5-F40C-412A-A21E-8D57A08453C8}" dt="2021-07-27T19:40:40.832" v="431" actId="700"/>
          <ac:spMkLst>
            <pc:docMk/>
            <pc:sldMk cId="979769990" sldId="377"/>
            <ac:spMk id="2" creationId="{08A0817B-657F-44E2-BFBD-4420CCE65601}"/>
          </ac:spMkLst>
        </pc:spChg>
        <pc:spChg chg="del mod">
          <ac:chgData name="Weifeng Xu" userId="e7aed605-a3dd-4d5a-a692-a87037af107b" providerId="ADAL" clId="{A607ACB5-F40C-412A-A21E-8D57A08453C8}" dt="2021-07-27T19:40:36.846" v="430" actId="478"/>
          <ac:spMkLst>
            <pc:docMk/>
            <pc:sldMk cId="979769990" sldId="377"/>
            <ac:spMk id="3" creationId="{AEA951A5-F9FA-49B6-97A9-DA49A5D00779}"/>
          </ac:spMkLst>
        </pc:spChg>
        <pc:spChg chg="add del mod">
          <ac:chgData name="Weifeng Xu" userId="e7aed605-a3dd-4d5a-a692-a87037af107b" providerId="ADAL" clId="{A607ACB5-F40C-412A-A21E-8D57A08453C8}" dt="2021-07-27T19:40:40.832" v="431" actId="700"/>
          <ac:spMkLst>
            <pc:docMk/>
            <pc:sldMk cId="979769990" sldId="377"/>
            <ac:spMk id="8" creationId="{A093A2AC-495C-47A4-ACE3-88FDA566B2DE}"/>
          </ac:spMkLst>
        </pc:spChg>
        <pc:spChg chg="add mod">
          <ac:chgData name="Weifeng Xu" userId="e7aed605-a3dd-4d5a-a692-a87037af107b" providerId="ADAL" clId="{A607ACB5-F40C-412A-A21E-8D57A08453C8}" dt="2021-07-27T19:41:57.370" v="477" actId="20577"/>
          <ac:spMkLst>
            <pc:docMk/>
            <pc:sldMk cId="979769990" sldId="377"/>
            <ac:spMk id="9" creationId="{07B8531C-E3DC-4F79-A646-77849001273A}"/>
          </ac:spMkLst>
        </pc:spChg>
      </pc:sldChg>
      <pc:sldChg chg="addSp delSp modSp mod modClrScheme chgLayout">
        <pc:chgData name="Weifeng Xu" userId="e7aed605-a3dd-4d5a-a692-a87037af107b" providerId="ADAL" clId="{A607ACB5-F40C-412A-A21E-8D57A08453C8}" dt="2021-07-27T19:43:10.639" v="481" actId="700"/>
        <pc:sldMkLst>
          <pc:docMk/>
          <pc:sldMk cId="4293835923" sldId="378"/>
        </pc:sldMkLst>
        <pc:spChg chg="mod ord">
          <ac:chgData name="Weifeng Xu" userId="e7aed605-a3dd-4d5a-a692-a87037af107b" providerId="ADAL" clId="{A607ACB5-F40C-412A-A21E-8D57A08453C8}" dt="2021-07-27T19:43:10.639" v="481" actId="700"/>
          <ac:spMkLst>
            <pc:docMk/>
            <pc:sldMk cId="4293835923" sldId="378"/>
            <ac:spMk id="2" creationId="{18A7E6EF-6049-481D-BEC1-8B5DEF8E79F0}"/>
          </ac:spMkLst>
        </pc:spChg>
        <pc:spChg chg="del">
          <ac:chgData name="Weifeng Xu" userId="e7aed605-a3dd-4d5a-a692-a87037af107b" providerId="ADAL" clId="{A607ACB5-F40C-412A-A21E-8D57A08453C8}" dt="2021-07-27T19:43:07.058" v="480" actId="478"/>
          <ac:spMkLst>
            <pc:docMk/>
            <pc:sldMk cId="4293835923" sldId="378"/>
            <ac:spMk id="3" creationId="{3485A77C-DA6D-40A8-95FF-6899B61B47ED}"/>
          </ac:spMkLst>
        </pc:spChg>
        <pc:spChg chg="add del mod">
          <ac:chgData name="Weifeng Xu" userId="e7aed605-a3dd-4d5a-a692-a87037af107b" providerId="ADAL" clId="{A607ACB5-F40C-412A-A21E-8D57A08453C8}" dt="2021-07-27T19:43:10.639" v="481" actId="700"/>
          <ac:spMkLst>
            <pc:docMk/>
            <pc:sldMk cId="4293835923" sldId="378"/>
            <ac:spMk id="7" creationId="{AFDC9CE5-C3D6-4F3C-B840-C481D99A55D9}"/>
          </ac:spMkLst>
        </pc:spChg>
      </pc:sldChg>
      <pc:sldChg chg="addSp delSp modSp mod modClrScheme chgLayout">
        <pc:chgData name="Weifeng Xu" userId="e7aed605-a3dd-4d5a-a692-a87037af107b" providerId="ADAL" clId="{A607ACB5-F40C-412A-A21E-8D57A08453C8}" dt="2021-07-27T19:59:18.416" v="644" actId="14100"/>
        <pc:sldMkLst>
          <pc:docMk/>
          <pc:sldMk cId="4148899360" sldId="379"/>
        </pc:sldMkLst>
        <pc:spChg chg="mod ord">
          <ac:chgData name="Weifeng Xu" userId="e7aed605-a3dd-4d5a-a692-a87037af107b" providerId="ADAL" clId="{A607ACB5-F40C-412A-A21E-8D57A08453C8}" dt="2021-07-27T19:47:11.203" v="510" actId="6549"/>
          <ac:spMkLst>
            <pc:docMk/>
            <pc:sldMk cId="4148899360" sldId="379"/>
            <ac:spMk id="2" creationId="{7759DF52-466B-4C48-8F85-C38A32923203}"/>
          </ac:spMkLst>
        </pc:spChg>
        <pc:spChg chg="del">
          <ac:chgData name="Weifeng Xu" userId="e7aed605-a3dd-4d5a-a692-a87037af107b" providerId="ADAL" clId="{A607ACB5-F40C-412A-A21E-8D57A08453C8}" dt="2021-07-27T19:44:59.609" v="492" actId="478"/>
          <ac:spMkLst>
            <pc:docMk/>
            <pc:sldMk cId="4148899360" sldId="379"/>
            <ac:spMk id="3" creationId="{CC5E2137-0968-4153-9019-9881304E1CA7}"/>
          </ac:spMkLst>
        </pc:spChg>
        <pc:spChg chg="del">
          <ac:chgData name="Weifeng Xu" userId="e7aed605-a3dd-4d5a-a692-a87037af107b" providerId="ADAL" clId="{A607ACB5-F40C-412A-A21E-8D57A08453C8}" dt="2021-07-27T19:44:52.720" v="491" actId="478"/>
          <ac:spMkLst>
            <pc:docMk/>
            <pc:sldMk cId="4148899360" sldId="379"/>
            <ac:spMk id="4" creationId="{60003691-E28C-40BB-BBD9-665C13FDB852}"/>
          </ac:spMkLst>
        </pc:spChg>
        <pc:spChg chg="mod">
          <ac:chgData name="Weifeng Xu" userId="e7aed605-a3dd-4d5a-a692-a87037af107b" providerId="ADAL" clId="{A607ACB5-F40C-412A-A21E-8D57A08453C8}" dt="2021-07-27T19:45:18.532" v="494" actId="1076"/>
          <ac:spMkLst>
            <pc:docMk/>
            <pc:sldMk cId="4148899360" sldId="379"/>
            <ac:spMk id="7" creationId="{F506C3D8-38FE-44CB-BA11-7F2808C917F7}"/>
          </ac:spMkLst>
        </pc:spChg>
        <pc:spChg chg="mod">
          <ac:chgData name="Weifeng Xu" userId="e7aed605-a3dd-4d5a-a692-a87037af107b" providerId="ADAL" clId="{A607ACB5-F40C-412A-A21E-8D57A08453C8}" dt="2021-07-27T19:45:26.939" v="495" actId="1076"/>
          <ac:spMkLst>
            <pc:docMk/>
            <pc:sldMk cId="4148899360" sldId="379"/>
            <ac:spMk id="9" creationId="{679CCB7E-888F-414E-913B-55CECD9C2D4D}"/>
          </ac:spMkLst>
        </pc:spChg>
        <pc:spChg chg="add del mod">
          <ac:chgData name="Weifeng Xu" userId="e7aed605-a3dd-4d5a-a692-a87037af107b" providerId="ADAL" clId="{A607ACB5-F40C-412A-A21E-8D57A08453C8}" dt="2021-07-27T19:45:04.261" v="493" actId="700"/>
          <ac:spMkLst>
            <pc:docMk/>
            <pc:sldMk cId="4148899360" sldId="379"/>
            <ac:spMk id="10" creationId="{F6840581-61E8-417F-8BDD-CCC7D899B547}"/>
          </ac:spMkLst>
        </pc:spChg>
        <pc:spChg chg="add mod">
          <ac:chgData name="Weifeng Xu" userId="e7aed605-a3dd-4d5a-a692-a87037af107b" providerId="ADAL" clId="{A607ACB5-F40C-412A-A21E-8D57A08453C8}" dt="2021-07-27T19:47:33.179" v="545" actId="20577"/>
          <ac:spMkLst>
            <pc:docMk/>
            <pc:sldMk cId="4148899360" sldId="379"/>
            <ac:spMk id="22" creationId="{FDF33F04-7504-4DC7-9D96-72FABB086076}"/>
          </ac:spMkLst>
        </pc:spChg>
        <pc:picChg chg="mod">
          <ac:chgData name="Weifeng Xu" userId="e7aed605-a3dd-4d5a-a692-a87037af107b" providerId="ADAL" clId="{A607ACB5-F40C-412A-A21E-8D57A08453C8}" dt="2021-07-27T19:45:18.532" v="494" actId="1076"/>
          <ac:picMkLst>
            <pc:docMk/>
            <pc:sldMk cId="4148899360" sldId="379"/>
            <ac:picMk id="5" creationId="{232CDD55-5E33-4F9C-BCC6-B073648A14A1}"/>
          </ac:picMkLst>
        </pc:picChg>
        <pc:cxnChg chg="mod">
          <ac:chgData name="Weifeng Xu" userId="e7aed605-a3dd-4d5a-a692-a87037af107b" providerId="ADAL" clId="{A607ACB5-F40C-412A-A21E-8D57A08453C8}" dt="2021-07-27T19:59:18.416" v="644" actId="14100"/>
          <ac:cxnSpMkLst>
            <pc:docMk/>
            <pc:sldMk cId="4148899360" sldId="379"/>
            <ac:cxnSpMk id="18" creationId="{44C2DC5A-8756-4149-8760-45AF02BCCAA2}"/>
          </ac:cxnSpMkLst>
        </pc:cxnChg>
      </pc:sldChg>
      <pc:sldChg chg="modSp mod">
        <pc:chgData name="Weifeng Xu" userId="e7aed605-a3dd-4d5a-a692-a87037af107b" providerId="ADAL" clId="{A607ACB5-F40C-412A-A21E-8D57A08453C8}" dt="2021-07-27T19:50:56.807" v="611" actId="20577"/>
        <pc:sldMkLst>
          <pc:docMk/>
          <pc:sldMk cId="3268356748" sldId="380"/>
        </pc:sldMkLst>
        <pc:spChg chg="mod">
          <ac:chgData name="Weifeng Xu" userId="e7aed605-a3dd-4d5a-a692-a87037af107b" providerId="ADAL" clId="{A607ACB5-F40C-412A-A21E-8D57A08453C8}" dt="2021-07-27T19:23:52.545" v="42" actId="20577"/>
          <ac:spMkLst>
            <pc:docMk/>
            <pc:sldMk cId="3268356748" sldId="380"/>
            <ac:spMk id="2" creationId="{5C265AC6-E73B-4910-B495-3AA16912AAA1}"/>
          </ac:spMkLst>
        </pc:spChg>
        <pc:spChg chg="mod">
          <ac:chgData name="Weifeng Xu" userId="e7aed605-a3dd-4d5a-a692-a87037af107b" providerId="ADAL" clId="{A607ACB5-F40C-412A-A21E-8D57A08453C8}" dt="2021-07-27T19:50:56.807" v="611" actId="20577"/>
          <ac:spMkLst>
            <pc:docMk/>
            <pc:sldMk cId="3268356748" sldId="380"/>
            <ac:spMk id="3" creationId="{9245C43A-EBA4-49C9-9369-095A49DC2464}"/>
          </ac:spMkLst>
        </pc:spChg>
      </pc:sldChg>
      <pc:sldChg chg="addSp delSp modSp mod modClrScheme chgLayout">
        <pc:chgData name="Weifeng Xu" userId="e7aed605-a3dd-4d5a-a692-a87037af107b" providerId="ADAL" clId="{A607ACB5-F40C-412A-A21E-8D57A08453C8}" dt="2021-07-29T14:43:44.356" v="2456" actId="1076"/>
        <pc:sldMkLst>
          <pc:docMk/>
          <pc:sldMk cId="2679643070" sldId="381"/>
        </pc:sldMkLst>
        <pc:spChg chg="del mod">
          <ac:chgData name="Weifeng Xu" userId="e7aed605-a3dd-4d5a-a692-a87037af107b" providerId="ADAL" clId="{A607ACB5-F40C-412A-A21E-8D57A08453C8}" dt="2021-07-27T19:47:48.437" v="547" actId="700"/>
          <ac:spMkLst>
            <pc:docMk/>
            <pc:sldMk cId="2679643070" sldId="381"/>
            <ac:spMk id="2" creationId="{F57BD78F-DDA6-4401-A764-FB212A8A00A8}"/>
          </ac:spMkLst>
        </pc:spChg>
        <pc:spChg chg="del mod ord">
          <ac:chgData name="Weifeng Xu" userId="e7aed605-a3dd-4d5a-a692-a87037af107b" providerId="ADAL" clId="{A607ACB5-F40C-412A-A21E-8D57A08453C8}" dt="2021-07-27T19:48:49.393" v="581" actId="478"/>
          <ac:spMkLst>
            <pc:docMk/>
            <pc:sldMk cId="2679643070" sldId="381"/>
            <ac:spMk id="3" creationId="{F681E9B0-9B8E-4FAD-9235-4D314CAF509A}"/>
          </ac:spMkLst>
        </pc:spChg>
        <pc:spChg chg="add mod">
          <ac:chgData name="Weifeng Xu" userId="e7aed605-a3dd-4d5a-a692-a87037af107b" providerId="ADAL" clId="{A607ACB5-F40C-412A-A21E-8D57A08453C8}" dt="2021-07-29T14:43:44.356" v="2456" actId="1076"/>
          <ac:spMkLst>
            <pc:docMk/>
            <pc:sldMk cId="2679643070" sldId="381"/>
            <ac:spMk id="6" creationId="{543A0BF5-8484-4702-B4F3-2C7C6AC46679}"/>
          </ac:spMkLst>
        </pc:spChg>
        <pc:spChg chg="mod">
          <ac:chgData name="Weifeng Xu" userId="e7aed605-a3dd-4d5a-a692-a87037af107b" providerId="ADAL" clId="{A607ACB5-F40C-412A-A21E-8D57A08453C8}" dt="2021-07-27T19:49:27.776" v="592" actId="14100"/>
          <ac:spMkLst>
            <pc:docMk/>
            <pc:sldMk cId="2679643070" sldId="381"/>
            <ac:spMk id="13" creationId="{398CF2BD-FA67-487E-AF49-D4FF3B86365D}"/>
          </ac:spMkLst>
        </pc:spChg>
        <pc:picChg chg="mod">
          <ac:chgData name="Weifeng Xu" userId="e7aed605-a3dd-4d5a-a692-a87037af107b" providerId="ADAL" clId="{A607ACB5-F40C-412A-A21E-8D57A08453C8}" dt="2021-07-27T19:49:20.578" v="590" actId="1076"/>
          <ac:picMkLst>
            <pc:docMk/>
            <pc:sldMk cId="2679643070" sldId="381"/>
            <ac:picMk id="12" creationId="{E8D5DC8A-EC77-413F-8CEF-3C11EFF65790}"/>
          </ac:picMkLst>
        </pc:picChg>
      </pc:sldChg>
      <pc:sldChg chg="addSp delSp modSp add del mod modClrScheme chgLayout">
        <pc:chgData name="Weifeng Xu" userId="e7aed605-a3dd-4d5a-a692-a87037af107b" providerId="ADAL" clId="{A607ACB5-F40C-412A-A21E-8D57A08453C8}" dt="2021-07-27T20:04:05.781" v="710" actId="47"/>
        <pc:sldMkLst>
          <pc:docMk/>
          <pc:sldMk cId="1272424935" sldId="382"/>
        </pc:sldMkLst>
        <pc:spChg chg="mod ord">
          <ac:chgData name="Weifeng Xu" userId="e7aed605-a3dd-4d5a-a692-a87037af107b" providerId="ADAL" clId="{A607ACB5-F40C-412A-A21E-8D57A08453C8}" dt="2021-07-27T19:51:25.243" v="615" actId="700"/>
          <ac:spMkLst>
            <pc:docMk/>
            <pc:sldMk cId="1272424935" sldId="382"/>
            <ac:spMk id="2" creationId="{374EB504-FD40-46BA-B1BE-6523A72ADF6D}"/>
          </ac:spMkLst>
        </pc:spChg>
        <pc:spChg chg="del">
          <ac:chgData name="Weifeng Xu" userId="e7aed605-a3dd-4d5a-a692-a87037af107b" providerId="ADAL" clId="{A607ACB5-F40C-412A-A21E-8D57A08453C8}" dt="2021-07-27T19:51:21.440" v="614" actId="478"/>
          <ac:spMkLst>
            <pc:docMk/>
            <pc:sldMk cId="1272424935" sldId="382"/>
            <ac:spMk id="3" creationId="{DD6652B6-AD7B-4F0F-B8FB-34B2A9BEEAFE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7" creationId="{88F97F98-B31E-434A-89B0-884A0AD74668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8" creationId="{96C872F1-6DD9-4E40-94AE-E4433B02396E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9" creationId="{51E7BC8E-4393-43DA-A404-D887C5EA49FF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0" creationId="{D336E10D-73E3-4E46-A73F-0EDC5B146FDF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1" creationId="{89B2B636-2622-4E37-9975-214CA6C0CE46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2" creationId="{85F6ECCF-AEA8-419F-B3FE-5F405F9895CC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3" creationId="{AC974B22-8EA3-4273-B4C4-5573324B312A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4" creationId="{DF22941C-9CAF-49B2-9EDB-0B0BB05C7549}"/>
          </ac:spMkLst>
        </pc:spChg>
        <pc:spChg chg="add del mod">
          <ac:chgData name="Weifeng Xu" userId="e7aed605-a3dd-4d5a-a692-a87037af107b" providerId="ADAL" clId="{A607ACB5-F40C-412A-A21E-8D57A08453C8}" dt="2021-07-27T19:51:25.243" v="615" actId="700"/>
          <ac:spMkLst>
            <pc:docMk/>
            <pc:sldMk cId="1272424935" sldId="382"/>
            <ac:spMk id="16" creationId="{74B3047D-3926-472D-9352-6BF6FB257DBB}"/>
          </ac:spMkLst>
        </pc:spChg>
        <pc:spChg chg="mod">
          <ac:chgData name="Weifeng Xu" userId="e7aed605-a3dd-4d5a-a692-a87037af107b" providerId="ADAL" clId="{A607ACB5-F40C-412A-A21E-8D57A08453C8}" dt="2021-07-27T19:51:32.258" v="616" actId="1076"/>
          <ac:spMkLst>
            <pc:docMk/>
            <pc:sldMk cId="1272424935" sldId="382"/>
            <ac:spMk id="18" creationId="{74CF4143-11D4-4BD8-A997-A84A57C8CE4A}"/>
          </ac:spMkLst>
        </pc:spChg>
        <pc:picChg chg="mod">
          <ac:chgData name="Weifeng Xu" userId="e7aed605-a3dd-4d5a-a692-a87037af107b" providerId="ADAL" clId="{A607ACB5-F40C-412A-A21E-8D57A08453C8}" dt="2021-07-27T19:51:32.258" v="616" actId="1076"/>
          <ac:picMkLst>
            <pc:docMk/>
            <pc:sldMk cId="1272424935" sldId="382"/>
            <ac:picMk id="4" creationId="{BDE5E9B3-B154-4FFD-8BBC-548E3B620B7D}"/>
          </ac:picMkLst>
        </pc:picChg>
        <pc:picChg chg="mod">
          <ac:chgData name="Weifeng Xu" userId="e7aed605-a3dd-4d5a-a692-a87037af107b" providerId="ADAL" clId="{A607ACB5-F40C-412A-A21E-8D57A08453C8}" dt="2021-07-27T19:51:32.258" v="616" actId="1076"/>
          <ac:picMkLst>
            <pc:docMk/>
            <pc:sldMk cId="1272424935" sldId="382"/>
            <ac:picMk id="6" creationId="{12166331-9D51-4D81-AC0E-D157F4C18901}"/>
          </ac:picMkLst>
        </pc:picChg>
        <pc:cxnChg chg="mod">
          <ac:chgData name="Weifeng Xu" userId="e7aed605-a3dd-4d5a-a692-a87037af107b" providerId="ADAL" clId="{A607ACB5-F40C-412A-A21E-8D57A08453C8}" dt="2021-07-27T19:51:32.258" v="616" actId="1076"/>
          <ac:cxnSpMkLst>
            <pc:docMk/>
            <pc:sldMk cId="1272424935" sldId="382"/>
            <ac:cxnSpMk id="15" creationId="{FB86AA65-E918-4DA7-8D0F-E065351FEBE0}"/>
          </ac:cxnSpMkLst>
        </pc:cxnChg>
        <pc:cxnChg chg="mod">
          <ac:chgData name="Weifeng Xu" userId="e7aed605-a3dd-4d5a-a692-a87037af107b" providerId="ADAL" clId="{A607ACB5-F40C-412A-A21E-8D57A08453C8}" dt="2021-07-27T19:51:32.258" v="616" actId="1076"/>
          <ac:cxnSpMkLst>
            <pc:docMk/>
            <pc:sldMk cId="1272424935" sldId="382"/>
            <ac:cxnSpMk id="17" creationId="{35C4E1D5-FC1B-40AF-BD8B-909509654672}"/>
          </ac:cxnSpMkLst>
        </pc:cxnChg>
      </pc:sldChg>
      <pc:sldChg chg="addSp delSp modSp mod modClrScheme addCm delCm chgLayout">
        <pc:chgData name="Weifeng Xu" userId="e7aed605-a3dd-4d5a-a692-a87037af107b" providerId="ADAL" clId="{A607ACB5-F40C-412A-A21E-8D57A08453C8}" dt="2021-07-29T14:35:33.669" v="2332" actId="1582"/>
        <pc:sldMkLst>
          <pc:docMk/>
          <pc:sldMk cId="4046926907" sldId="384"/>
        </pc:sldMkLst>
        <pc:spChg chg="mod ord">
          <ac:chgData name="Weifeng Xu" userId="e7aed605-a3dd-4d5a-a692-a87037af107b" providerId="ADAL" clId="{A607ACB5-F40C-412A-A21E-8D57A08453C8}" dt="2021-07-27T23:18:27.778" v="1076" actId="700"/>
          <ac:spMkLst>
            <pc:docMk/>
            <pc:sldMk cId="4046926907" sldId="384"/>
            <ac:spMk id="2" creationId="{864351F0-5951-44FE-BD84-21247EBCA017}"/>
          </ac:spMkLst>
        </pc:spChg>
        <pc:spChg chg="del mod">
          <ac:chgData name="Weifeng Xu" userId="e7aed605-a3dd-4d5a-a692-a87037af107b" providerId="ADAL" clId="{A607ACB5-F40C-412A-A21E-8D57A08453C8}" dt="2021-07-27T23:18:23.611" v="1075" actId="478"/>
          <ac:spMkLst>
            <pc:docMk/>
            <pc:sldMk cId="4046926907" sldId="384"/>
            <ac:spMk id="3" creationId="{56691AC9-74F7-40AB-96E4-A6D2E996AAD4}"/>
          </ac:spMkLst>
        </pc:spChg>
        <pc:spChg chg="add mod">
          <ac:chgData name="Weifeng Xu" userId="e7aed605-a3dd-4d5a-a692-a87037af107b" providerId="ADAL" clId="{A607ACB5-F40C-412A-A21E-8D57A08453C8}" dt="2021-07-27T23:15:51.133" v="1010" actId="208"/>
          <ac:spMkLst>
            <pc:docMk/>
            <pc:sldMk cId="4046926907" sldId="384"/>
            <ac:spMk id="11" creationId="{A4D6194A-B0A7-4583-AE8B-06C3D7C1F5CC}"/>
          </ac:spMkLst>
        </pc:spChg>
        <pc:spChg chg="add del mod">
          <ac:chgData name="Weifeng Xu" userId="e7aed605-a3dd-4d5a-a692-a87037af107b" providerId="ADAL" clId="{A607ACB5-F40C-412A-A21E-8D57A08453C8}" dt="2021-07-27T23:19:58.751" v="1106" actId="478"/>
          <ac:spMkLst>
            <pc:docMk/>
            <pc:sldMk cId="4046926907" sldId="384"/>
            <ac:spMk id="12" creationId="{003D7E6D-A1A0-41E8-AE3F-C7DA68E23B4F}"/>
          </ac:spMkLst>
        </pc:spChg>
        <pc:spChg chg="add del mod">
          <ac:chgData name="Weifeng Xu" userId="e7aed605-a3dd-4d5a-a692-a87037af107b" providerId="ADAL" clId="{A607ACB5-F40C-412A-A21E-8D57A08453C8}" dt="2021-07-27T23:18:27.778" v="1076" actId="700"/>
          <ac:spMkLst>
            <pc:docMk/>
            <pc:sldMk cId="4046926907" sldId="384"/>
            <ac:spMk id="14" creationId="{B559FF09-A31F-4E99-97C3-551B562D5D39}"/>
          </ac:spMkLst>
        </pc:spChg>
        <pc:spChg chg="add mod">
          <ac:chgData name="Weifeng Xu" userId="e7aed605-a3dd-4d5a-a692-a87037af107b" providerId="ADAL" clId="{A607ACB5-F40C-412A-A21E-8D57A08453C8}" dt="2021-07-27T23:21:59.839" v="1118" actId="1076"/>
          <ac:spMkLst>
            <pc:docMk/>
            <pc:sldMk cId="4046926907" sldId="384"/>
            <ac:spMk id="15" creationId="{8485B207-45E8-423C-8E91-11054F079CCA}"/>
          </ac:spMkLst>
        </pc:spChg>
        <pc:spChg chg="add mod">
          <ac:chgData name="Weifeng Xu" userId="e7aed605-a3dd-4d5a-a692-a87037af107b" providerId="ADAL" clId="{A607ACB5-F40C-412A-A21E-8D57A08453C8}" dt="2021-07-27T23:22:06.511" v="1119" actId="1076"/>
          <ac:spMkLst>
            <pc:docMk/>
            <pc:sldMk cId="4046926907" sldId="384"/>
            <ac:spMk id="20" creationId="{5D634276-960F-4204-A9E7-594B4E40F071}"/>
          </ac:spMkLst>
        </pc:spChg>
        <pc:spChg chg="add mod">
          <ac:chgData name="Weifeng Xu" userId="e7aed605-a3dd-4d5a-a692-a87037af107b" providerId="ADAL" clId="{A607ACB5-F40C-412A-A21E-8D57A08453C8}" dt="2021-07-27T23:23:10.084" v="1133" actId="1076"/>
          <ac:spMkLst>
            <pc:docMk/>
            <pc:sldMk cId="4046926907" sldId="384"/>
            <ac:spMk id="23" creationId="{B539B026-5FF6-4C35-A126-5D500B443F39}"/>
          </ac:spMkLst>
        </pc:spChg>
        <pc:spChg chg="add mod">
          <ac:chgData name="Weifeng Xu" userId="e7aed605-a3dd-4d5a-a692-a87037af107b" providerId="ADAL" clId="{A607ACB5-F40C-412A-A21E-8D57A08453C8}" dt="2021-07-27T23:23:12.869" v="1134" actId="1076"/>
          <ac:spMkLst>
            <pc:docMk/>
            <pc:sldMk cId="4046926907" sldId="384"/>
            <ac:spMk id="28" creationId="{1D4B3425-9274-4B5D-8F4B-7770AEFFEF72}"/>
          </ac:spMkLst>
        </pc:spChg>
        <pc:spChg chg="add mod">
          <ac:chgData name="Weifeng Xu" userId="e7aed605-a3dd-4d5a-a692-a87037af107b" providerId="ADAL" clId="{A607ACB5-F40C-412A-A21E-8D57A08453C8}" dt="2021-07-27T23:24:39.017" v="1163" actId="20577"/>
          <ac:spMkLst>
            <pc:docMk/>
            <pc:sldMk cId="4046926907" sldId="384"/>
            <ac:spMk id="35" creationId="{2B7A30C7-4948-4AD6-B209-98CD849161F0}"/>
          </ac:spMkLst>
        </pc:spChg>
        <pc:cxnChg chg="add mod">
          <ac:chgData name="Weifeng Xu" userId="e7aed605-a3dd-4d5a-a692-a87037af107b" providerId="ADAL" clId="{A607ACB5-F40C-412A-A21E-8D57A08453C8}" dt="2021-07-27T23:19:28.031" v="1099" actId="14100"/>
          <ac:cxnSpMkLst>
            <pc:docMk/>
            <pc:sldMk cId="4046926907" sldId="384"/>
            <ac:cxnSpMk id="16" creationId="{075C8A8C-6CBB-4A04-8786-AC881E984AE0}"/>
          </ac:cxnSpMkLst>
        </pc:cxnChg>
        <pc:cxnChg chg="add mod">
          <ac:chgData name="Weifeng Xu" userId="e7aed605-a3dd-4d5a-a692-a87037af107b" providerId="ADAL" clId="{A607ACB5-F40C-412A-A21E-8D57A08453C8}" dt="2021-07-29T14:35:33.669" v="2332" actId="1582"/>
          <ac:cxnSpMkLst>
            <pc:docMk/>
            <pc:sldMk cId="4046926907" sldId="384"/>
            <ac:cxnSpMk id="18" creationId="{1DB0AB06-4DDF-48B9-AB17-959E6EFB942F}"/>
          </ac:cxnSpMkLst>
        </pc:cxnChg>
        <pc:cxnChg chg="add mod">
          <ac:chgData name="Weifeng Xu" userId="e7aed605-a3dd-4d5a-a692-a87037af107b" providerId="ADAL" clId="{A607ACB5-F40C-412A-A21E-8D57A08453C8}" dt="2021-07-27T23:22:09.689" v="1120" actId="14100"/>
          <ac:cxnSpMkLst>
            <pc:docMk/>
            <pc:sldMk cId="4046926907" sldId="384"/>
            <ac:cxnSpMk id="21" creationId="{F00BAEF7-72E0-4BEC-B67B-3EB83DBB6705}"/>
          </ac:cxnSpMkLst>
        </pc:cxnChg>
        <pc:cxnChg chg="add mod">
          <ac:chgData name="Weifeng Xu" userId="e7aed605-a3dd-4d5a-a692-a87037af107b" providerId="ADAL" clId="{A607ACB5-F40C-412A-A21E-8D57A08453C8}" dt="2021-07-27T23:21:48.842" v="1117" actId="14100"/>
          <ac:cxnSpMkLst>
            <pc:docMk/>
            <pc:sldMk cId="4046926907" sldId="384"/>
            <ac:cxnSpMk id="24" creationId="{100BCBD1-D914-4209-94B7-EE0F9D90B124}"/>
          </ac:cxnSpMkLst>
        </pc:cxnChg>
        <pc:cxnChg chg="add mod">
          <ac:chgData name="Weifeng Xu" userId="e7aed605-a3dd-4d5a-a692-a87037af107b" providerId="ADAL" clId="{A607ACB5-F40C-412A-A21E-8D57A08453C8}" dt="2021-07-27T23:23:15.402" v="1135" actId="14100"/>
          <ac:cxnSpMkLst>
            <pc:docMk/>
            <pc:sldMk cId="4046926907" sldId="384"/>
            <ac:cxnSpMk id="31" creationId="{D9EAC05A-A212-44E1-B807-A4DD3CC9763B}"/>
          </ac:cxnSpMkLst>
        </pc:cxnChg>
        <pc:cxnChg chg="add mod">
          <ac:chgData name="Weifeng Xu" userId="e7aed605-a3dd-4d5a-a692-a87037af107b" providerId="ADAL" clId="{A607ACB5-F40C-412A-A21E-8D57A08453C8}" dt="2021-07-27T23:24:52.500" v="1166" actId="14100"/>
          <ac:cxnSpMkLst>
            <pc:docMk/>
            <pc:sldMk cId="4046926907" sldId="384"/>
            <ac:cxnSpMk id="36" creationId="{449F1721-6D50-4FD5-8BB7-BD295833B6AB}"/>
          </ac:cxnSpMkLst>
        </pc:cxnChg>
      </pc:sldChg>
      <pc:sldChg chg="del">
        <pc:chgData name="Weifeng Xu" userId="e7aed605-a3dd-4d5a-a692-a87037af107b" providerId="ADAL" clId="{A607ACB5-F40C-412A-A21E-8D57A08453C8}" dt="2021-07-27T23:25:53.927" v="1167" actId="47"/>
        <pc:sldMkLst>
          <pc:docMk/>
          <pc:sldMk cId="954730872" sldId="385"/>
        </pc:sldMkLst>
      </pc:sldChg>
      <pc:sldChg chg="modSp mod">
        <pc:chgData name="Weifeng Xu" userId="e7aed605-a3dd-4d5a-a692-a87037af107b" providerId="ADAL" clId="{A607ACB5-F40C-412A-A21E-8D57A08453C8}" dt="2021-07-28T00:41:29.132" v="1312" actId="20577"/>
        <pc:sldMkLst>
          <pc:docMk/>
          <pc:sldMk cId="1915093242" sldId="387"/>
        </pc:sldMkLst>
        <pc:spChg chg="mod">
          <ac:chgData name="Weifeng Xu" userId="e7aed605-a3dd-4d5a-a692-a87037af107b" providerId="ADAL" clId="{A607ACB5-F40C-412A-A21E-8D57A08453C8}" dt="2021-07-27T23:43:34.834" v="1219" actId="5793"/>
          <ac:spMkLst>
            <pc:docMk/>
            <pc:sldMk cId="1915093242" sldId="387"/>
            <ac:spMk id="2" creationId="{0139D975-7456-4595-B1F8-E2A3C1366F1E}"/>
          </ac:spMkLst>
        </pc:spChg>
        <pc:spChg chg="mod">
          <ac:chgData name="Weifeng Xu" userId="e7aed605-a3dd-4d5a-a692-a87037af107b" providerId="ADAL" clId="{A607ACB5-F40C-412A-A21E-8D57A08453C8}" dt="2021-07-28T00:41:29.132" v="1312" actId="20577"/>
          <ac:spMkLst>
            <pc:docMk/>
            <pc:sldMk cId="1915093242" sldId="387"/>
            <ac:spMk id="3" creationId="{6297DEE8-5EE2-40FC-A721-E542FC1E3A2C}"/>
          </ac:spMkLst>
        </pc:spChg>
        <pc:picChg chg="mod">
          <ac:chgData name="Weifeng Xu" userId="e7aed605-a3dd-4d5a-a692-a87037af107b" providerId="ADAL" clId="{A607ACB5-F40C-412A-A21E-8D57A08453C8}" dt="2021-07-27T23:43:43.208" v="1220" actId="14100"/>
          <ac:picMkLst>
            <pc:docMk/>
            <pc:sldMk cId="1915093242" sldId="387"/>
            <ac:picMk id="5" creationId="{FBA04D8C-3A3D-4E85-A378-DB46B5ED4A82}"/>
          </ac:picMkLst>
        </pc:picChg>
      </pc:sldChg>
      <pc:sldChg chg="del">
        <pc:chgData name="Weifeng Xu" userId="e7aed605-a3dd-4d5a-a692-a87037af107b" providerId="ADAL" clId="{A607ACB5-F40C-412A-A21E-8D57A08453C8}" dt="2021-07-28T00:49:37.756" v="1545" actId="47"/>
        <pc:sldMkLst>
          <pc:docMk/>
          <pc:sldMk cId="2537449008" sldId="399"/>
        </pc:sldMkLst>
      </pc:sldChg>
      <pc:sldChg chg="del">
        <pc:chgData name="Weifeng Xu" userId="e7aed605-a3dd-4d5a-a692-a87037af107b" providerId="ADAL" clId="{A607ACB5-F40C-412A-A21E-8D57A08453C8}" dt="2021-07-27T23:31:34.648" v="1178" actId="47"/>
        <pc:sldMkLst>
          <pc:docMk/>
          <pc:sldMk cId="961075764" sldId="416"/>
        </pc:sldMkLst>
      </pc:sldChg>
      <pc:sldChg chg="modSp mod ord">
        <pc:chgData name="Weifeng Xu" userId="e7aed605-a3dd-4d5a-a692-a87037af107b" providerId="ADAL" clId="{A607ACB5-F40C-412A-A21E-8D57A08453C8}" dt="2021-07-28T00:50:19.280" v="1577" actId="20577"/>
        <pc:sldMkLst>
          <pc:docMk/>
          <pc:sldMk cId="3306337535" sldId="419"/>
        </pc:sldMkLst>
        <pc:spChg chg="mod">
          <ac:chgData name="Weifeng Xu" userId="e7aed605-a3dd-4d5a-a692-a87037af107b" providerId="ADAL" clId="{A607ACB5-F40C-412A-A21E-8D57A08453C8}" dt="2021-07-28T00:50:19.280" v="1577" actId="20577"/>
          <ac:spMkLst>
            <pc:docMk/>
            <pc:sldMk cId="3306337535" sldId="419"/>
            <ac:spMk id="4" creationId="{0DEAED3B-D709-4247-95FB-EBA0B146B558}"/>
          </ac:spMkLst>
        </pc:spChg>
      </pc:sldChg>
      <pc:sldChg chg="addSp delSp modSp mod">
        <pc:chgData name="Weifeng Xu" userId="e7aed605-a3dd-4d5a-a692-a87037af107b" providerId="ADAL" clId="{A607ACB5-F40C-412A-A21E-8D57A08453C8}" dt="2021-07-28T01:12:20.345" v="1730" actId="403"/>
        <pc:sldMkLst>
          <pc:docMk/>
          <pc:sldMk cId="3517446545" sldId="423"/>
        </pc:sldMkLst>
        <pc:spChg chg="mod">
          <ac:chgData name="Weifeng Xu" userId="e7aed605-a3dd-4d5a-a692-a87037af107b" providerId="ADAL" clId="{A607ACB5-F40C-412A-A21E-8D57A08453C8}" dt="2021-07-27T23:42:46.026" v="1201"/>
          <ac:spMkLst>
            <pc:docMk/>
            <pc:sldMk cId="3517446545" sldId="423"/>
            <ac:spMk id="4" creationId="{1E259CCC-7C49-4BF9-9251-5C75009D96BE}"/>
          </ac:spMkLst>
        </pc:spChg>
        <pc:spChg chg="mod">
          <ac:chgData name="Weifeng Xu" userId="e7aed605-a3dd-4d5a-a692-a87037af107b" providerId="ADAL" clId="{A607ACB5-F40C-412A-A21E-8D57A08453C8}" dt="2021-07-28T01:12:20.345" v="1730" actId="403"/>
          <ac:spMkLst>
            <pc:docMk/>
            <pc:sldMk cId="3517446545" sldId="423"/>
            <ac:spMk id="5" creationId="{5BF66794-71A9-46A2-B2D4-19B46B45D8AE}"/>
          </ac:spMkLst>
        </pc:spChg>
        <pc:spChg chg="add del mod">
          <ac:chgData name="Weifeng Xu" userId="e7aed605-a3dd-4d5a-a692-a87037af107b" providerId="ADAL" clId="{A607ACB5-F40C-412A-A21E-8D57A08453C8}" dt="2021-07-28T01:12:01.912" v="1696" actId="22"/>
          <ac:spMkLst>
            <pc:docMk/>
            <pc:sldMk cId="3517446545" sldId="423"/>
            <ac:spMk id="6" creationId="{1F8CED78-81CD-4918-BA06-055CA7B5EB37}"/>
          </ac:spMkLst>
        </pc:spChg>
      </pc:sldChg>
      <pc:sldChg chg="modSp mod">
        <pc:chgData name="Weifeng Xu" userId="e7aed605-a3dd-4d5a-a692-a87037af107b" providerId="ADAL" clId="{A607ACB5-F40C-412A-A21E-8D57A08453C8}" dt="2021-07-27T23:09:15.558" v="989" actId="6549"/>
        <pc:sldMkLst>
          <pc:docMk/>
          <pc:sldMk cId="844759815" sldId="428"/>
        </pc:sldMkLst>
        <pc:spChg chg="mod">
          <ac:chgData name="Weifeng Xu" userId="e7aed605-a3dd-4d5a-a692-a87037af107b" providerId="ADAL" clId="{A607ACB5-F40C-412A-A21E-8D57A08453C8}" dt="2021-07-27T19:19:01.471" v="28" actId="20577"/>
          <ac:spMkLst>
            <pc:docMk/>
            <pc:sldMk cId="844759815" sldId="428"/>
            <ac:spMk id="2" creationId="{4DCC62C0-EE5D-469A-B0DE-B2AFDDECC942}"/>
          </ac:spMkLst>
        </pc:spChg>
        <pc:spChg chg="mod">
          <ac:chgData name="Weifeng Xu" userId="e7aed605-a3dd-4d5a-a692-a87037af107b" providerId="ADAL" clId="{A607ACB5-F40C-412A-A21E-8D57A08453C8}" dt="2021-07-27T23:09:15.558" v="989" actId="6549"/>
          <ac:spMkLst>
            <pc:docMk/>
            <pc:sldMk cId="844759815" sldId="428"/>
            <ac:spMk id="3" creationId="{61A7C225-375C-48DD-BFB2-6275F78A18FC}"/>
          </ac:spMkLst>
        </pc:spChg>
      </pc:sldChg>
      <pc:sldChg chg="addSp modSp mod modClrScheme chgLayout">
        <pc:chgData name="Weifeng Xu" userId="e7aed605-a3dd-4d5a-a692-a87037af107b" providerId="ADAL" clId="{A607ACB5-F40C-412A-A21E-8D57A08453C8}" dt="2021-07-27T20:01:05.600" v="647"/>
        <pc:sldMkLst>
          <pc:docMk/>
          <pc:sldMk cId="587065400" sldId="429"/>
        </pc:sldMkLst>
        <pc:spChg chg="add mod ord">
          <ac:chgData name="Weifeng Xu" userId="e7aed605-a3dd-4d5a-a692-a87037af107b" providerId="ADAL" clId="{A607ACB5-F40C-412A-A21E-8D57A08453C8}" dt="2021-07-27T20:01:05.600" v="647"/>
          <ac:spMkLst>
            <pc:docMk/>
            <pc:sldMk cId="587065400" sldId="429"/>
            <ac:spMk id="2" creationId="{DFE64094-613C-48F2-8ECA-107E1BFCD186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7" creationId="{88F97F98-B31E-434A-89B0-884A0AD74668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8" creationId="{96C872F1-6DD9-4E40-94AE-E4433B02396E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9" creationId="{51E7BC8E-4393-43DA-A404-D887C5EA49FF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0" creationId="{D336E10D-73E3-4E46-A73F-0EDC5B146FDF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1" creationId="{89B2B636-2622-4E37-9975-214CA6C0CE46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2" creationId="{85F6ECCF-AEA8-419F-B3FE-5F405F9895CC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3" creationId="{AC974B22-8EA3-4273-B4C4-5573324B312A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4" creationId="{DF22941C-9CAF-49B2-9EDB-0B0BB05C7549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18" creationId="{74CF4143-11D4-4BD8-A997-A84A57C8CE4A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20" creationId="{5AB619D4-176D-4E1E-9E74-A7DB5C204CD2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25" creationId="{4E0585F8-1C41-46DE-A383-A99C867D015F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30" creationId="{83B82518-C8F2-4C93-A93C-38A0EA29A923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33" creationId="{B6C50C04-45BD-472E-BE2D-1405D376FB3A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34" creationId="{1980BBE9-E563-4C40-8DA8-69F7E5A843A7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39" creationId="{94CEAB0D-2F23-4881-8414-D0478019A252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42" creationId="{EDBF435E-B3F5-4DE2-85E1-66EC61443F69}"/>
          </ac:spMkLst>
        </pc:spChg>
        <pc:spChg chg="mod">
          <ac:chgData name="Weifeng Xu" userId="e7aed605-a3dd-4d5a-a692-a87037af107b" providerId="ADAL" clId="{A607ACB5-F40C-412A-A21E-8D57A08453C8}" dt="2021-07-27T20:00:51.255" v="645" actId="1076"/>
          <ac:spMkLst>
            <pc:docMk/>
            <pc:sldMk cId="587065400" sldId="429"/>
            <ac:spMk id="49" creationId="{7F3070FD-6AFF-41A5-9F6B-0923853FABE9}"/>
          </ac:spMkLst>
        </pc:spChg>
        <pc:picChg chg="mod">
          <ac:chgData name="Weifeng Xu" userId="e7aed605-a3dd-4d5a-a692-a87037af107b" providerId="ADAL" clId="{A607ACB5-F40C-412A-A21E-8D57A08453C8}" dt="2021-07-27T20:00:51.255" v="645" actId="1076"/>
          <ac:picMkLst>
            <pc:docMk/>
            <pc:sldMk cId="587065400" sldId="429"/>
            <ac:picMk id="4" creationId="{BDE5E9B3-B154-4FFD-8BBC-548E3B620B7D}"/>
          </ac:picMkLst>
        </pc:picChg>
        <pc:picChg chg="mod">
          <ac:chgData name="Weifeng Xu" userId="e7aed605-a3dd-4d5a-a692-a87037af107b" providerId="ADAL" clId="{A607ACB5-F40C-412A-A21E-8D57A08453C8}" dt="2021-07-27T20:00:51.255" v="645" actId="1076"/>
          <ac:picMkLst>
            <pc:docMk/>
            <pc:sldMk cId="587065400" sldId="429"/>
            <ac:picMk id="6" creationId="{12166331-9D51-4D81-AC0E-D157F4C18901}"/>
          </ac:picMkLst>
        </pc:pic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15" creationId="{FB86AA65-E918-4DA7-8D0F-E065351FEBE0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17" creationId="{35C4E1D5-FC1B-40AF-BD8B-909509654672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22" creationId="{50208EA6-1BB4-4A79-9017-C48F942F8F7F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28" creationId="{3585B955-21AC-42A9-82F2-5D3F2E9C6374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35" creationId="{D5C48AEB-29BA-41DD-B356-1A1AB8432D4B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36" creationId="{4A106B54-9268-4C90-8C35-2FBBA7BCA9A1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37" creationId="{08305A72-9C08-4D3E-88B2-7E65D9EBE28D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41" creationId="{F2166AE7-453C-43BE-8C25-08867E5B0C47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44" creationId="{99BB72E0-ED25-47F8-B952-744CDF86169B}"/>
          </ac:cxnSpMkLst>
        </pc:cxnChg>
        <pc:cxnChg chg="mod">
          <ac:chgData name="Weifeng Xu" userId="e7aed605-a3dd-4d5a-a692-a87037af107b" providerId="ADAL" clId="{A607ACB5-F40C-412A-A21E-8D57A08453C8}" dt="2021-07-27T20:00:51.255" v="645" actId="1076"/>
          <ac:cxnSpMkLst>
            <pc:docMk/>
            <pc:sldMk cId="587065400" sldId="429"/>
            <ac:cxnSpMk id="51" creationId="{472F3E65-BAA3-4693-AFAE-D843BEB0D937}"/>
          </ac:cxnSpMkLst>
        </pc:cxnChg>
      </pc:sldChg>
      <pc:sldChg chg="addSp delSp modSp mod modClrScheme chgLayout">
        <pc:chgData name="Weifeng Xu" userId="e7aed605-a3dd-4d5a-a692-a87037af107b" providerId="ADAL" clId="{A607ACB5-F40C-412A-A21E-8D57A08453C8}" dt="2021-07-27T20:32:43.513" v="865" actId="20577"/>
        <pc:sldMkLst>
          <pc:docMk/>
          <pc:sldMk cId="3123541736" sldId="435"/>
        </pc:sldMkLst>
        <pc:spChg chg="mod ord">
          <ac:chgData name="Weifeng Xu" userId="e7aed605-a3dd-4d5a-a692-a87037af107b" providerId="ADAL" clId="{A607ACB5-F40C-412A-A21E-8D57A08453C8}" dt="2021-07-27T20:04:23.705" v="723" actId="700"/>
          <ac:spMkLst>
            <pc:docMk/>
            <pc:sldMk cId="3123541736" sldId="435"/>
            <ac:spMk id="2" creationId="{4983EAED-EA41-4CB5-95B2-B4F736DC2199}"/>
          </ac:spMkLst>
        </pc:spChg>
        <pc:spChg chg="del">
          <ac:chgData name="Weifeng Xu" userId="e7aed605-a3dd-4d5a-a692-a87037af107b" providerId="ADAL" clId="{A607ACB5-F40C-412A-A21E-8D57A08453C8}" dt="2021-07-27T20:04:19.703" v="722" actId="478"/>
          <ac:spMkLst>
            <pc:docMk/>
            <pc:sldMk cId="3123541736" sldId="435"/>
            <ac:spMk id="3" creationId="{70D6BF9D-0BC4-4C7A-92F2-2F96278C0A69}"/>
          </ac:spMkLst>
        </pc:spChg>
        <pc:spChg chg="add del mod">
          <ac:chgData name="Weifeng Xu" userId="e7aed605-a3dd-4d5a-a692-a87037af107b" providerId="ADAL" clId="{A607ACB5-F40C-412A-A21E-8D57A08453C8}" dt="2021-07-27T20:04:23.705" v="723" actId="700"/>
          <ac:spMkLst>
            <pc:docMk/>
            <pc:sldMk cId="3123541736" sldId="435"/>
            <ac:spMk id="6" creationId="{7D6D386A-575B-43F3-BC58-8C25E320F5FD}"/>
          </ac:spMkLst>
        </pc:spChg>
        <pc:spChg chg="add mod">
          <ac:chgData name="Weifeng Xu" userId="e7aed605-a3dd-4d5a-a692-a87037af107b" providerId="ADAL" clId="{A607ACB5-F40C-412A-A21E-8D57A08453C8}" dt="2021-07-27T20:05:15.811" v="751" actId="114"/>
          <ac:spMkLst>
            <pc:docMk/>
            <pc:sldMk cId="3123541736" sldId="435"/>
            <ac:spMk id="8" creationId="{C7DF7248-D1F0-4CA7-9518-C30B1D034F97}"/>
          </ac:spMkLst>
        </pc:spChg>
        <pc:spChg chg="add mod">
          <ac:chgData name="Weifeng Xu" userId="e7aed605-a3dd-4d5a-a692-a87037af107b" providerId="ADAL" clId="{A607ACB5-F40C-412A-A21E-8D57A08453C8}" dt="2021-07-27T20:06:13.993" v="754" actId="1076"/>
          <ac:spMkLst>
            <pc:docMk/>
            <pc:sldMk cId="3123541736" sldId="435"/>
            <ac:spMk id="9" creationId="{DFEBAD78-0D21-4E8E-8123-211C3E2364C5}"/>
          </ac:spMkLst>
        </pc:spChg>
        <pc:spChg chg="add mod">
          <ac:chgData name="Weifeng Xu" userId="e7aed605-a3dd-4d5a-a692-a87037af107b" providerId="ADAL" clId="{A607ACB5-F40C-412A-A21E-8D57A08453C8}" dt="2021-07-27T20:07:06.673" v="788" actId="1076"/>
          <ac:spMkLst>
            <pc:docMk/>
            <pc:sldMk cId="3123541736" sldId="435"/>
            <ac:spMk id="10" creationId="{F4FBE38C-B0DA-4101-A716-AFB7CC57453A}"/>
          </ac:spMkLst>
        </pc:spChg>
        <pc:spChg chg="add mod">
          <ac:chgData name="Weifeng Xu" userId="e7aed605-a3dd-4d5a-a692-a87037af107b" providerId="ADAL" clId="{A607ACB5-F40C-412A-A21E-8D57A08453C8}" dt="2021-07-27T20:07:40.088" v="794" actId="1076"/>
          <ac:spMkLst>
            <pc:docMk/>
            <pc:sldMk cId="3123541736" sldId="435"/>
            <ac:spMk id="18" creationId="{C2FD6652-CADC-40DC-8F91-B147AB5317D2}"/>
          </ac:spMkLst>
        </pc:spChg>
        <pc:spChg chg="add mod">
          <ac:chgData name="Weifeng Xu" userId="e7aed605-a3dd-4d5a-a692-a87037af107b" providerId="ADAL" clId="{A607ACB5-F40C-412A-A21E-8D57A08453C8}" dt="2021-07-27T20:08:13.016" v="807" actId="20577"/>
          <ac:spMkLst>
            <pc:docMk/>
            <pc:sldMk cId="3123541736" sldId="435"/>
            <ac:spMk id="19" creationId="{342DC8AA-4232-4879-A30D-B34B090B5E13}"/>
          </ac:spMkLst>
        </pc:spChg>
        <pc:spChg chg="add mod">
          <ac:chgData name="Weifeng Xu" userId="e7aed605-a3dd-4d5a-a692-a87037af107b" providerId="ADAL" clId="{A607ACB5-F40C-412A-A21E-8D57A08453C8}" dt="2021-07-27T20:32:43.513" v="865" actId="20577"/>
          <ac:spMkLst>
            <pc:docMk/>
            <pc:sldMk cId="3123541736" sldId="435"/>
            <ac:spMk id="22" creationId="{8C1A9894-62B3-4E2B-8EDD-4128C8B2AB83}"/>
          </ac:spMkLst>
        </pc:spChg>
        <pc:picChg chg="mod">
          <ac:chgData name="Weifeng Xu" userId="e7aed605-a3dd-4d5a-a692-a87037af107b" providerId="ADAL" clId="{A607ACB5-F40C-412A-A21E-8D57A08453C8}" dt="2021-07-27T20:07:15.413" v="790" actId="1076"/>
          <ac:picMkLst>
            <pc:docMk/>
            <pc:sldMk cId="3123541736" sldId="435"/>
            <ac:picMk id="5" creationId="{6717C083-FDE2-474E-87F0-DC4D783CF6BD}"/>
          </ac:picMkLst>
        </pc:picChg>
        <pc:cxnChg chg="add mod">
          <ac:chgData name="Weifeng Xu" userId="e7aed605-a3dd-4d5a-a692-a87037af107b" providerId="ADAL" clId="{A607ACB5-F40C-412A-A21E-8D57A08453C8}" dt="2021-07-27T20:07:18.533" v="791" actId="14100"/>
          <ac:cxnSpMkLst>
            <pc:docMk/>
            <pc:sldMk cId="3123541736" sldId="435"/>
            <ac:cxnSpMk id="11" creationId="{6DC61AA0-5D6F-482E-9989-D8CF9E0D8406}"/>
          </ac:cxnSpMkLst>
        </pc:cxnChg>
        <pc:cxnChg chg="add mod">
          <ac:chgData name="Weifeng Xu" userId="e7aed605-a3dd-4d5a-a692-a87037af107b" providerId="ADAL" clId="{A607ACB5-F40C-412A-A21E-8D57A08453C8}" dt="2021-07-27T20:08:04.582" v="795" actId="14100"/>
          <ac:cxnSpMkLst>
            <pc:docMk/>
            <pc:sldMk cId="3123541736" sldId="435"/>
            <ac:cxnSpMk id="20" creationId="{6C27A9D1-933A-4077-B99D-CE0A99D0F667}"/>
          </ac:cxnSpMkLst>
        </pc:cxnChg>
      </pc:sldChg>
      <pc:sldChg chg="addSp delSp modSp mod">
        <pc:chgData name="Weifeng Xu" userId="e7aed605-a3dd-4d5a-a692-a87037af107b" providerId="ADAL" clId="{A607ACB5-F40C-412A-A21E-8D57A08453C8}" dt="2021-07-29T14:36:42.121" v="2350" actId="20577"/>
        <pc:sldMkLst>
          <pc:docMk/>
          <pc:sldMk cId="2780548155" sldId="436"/>
        </pc:sldMkLst>
        <pc:spChg chg="mod">
          <ac:chgData name="Weifeng Xu" userId="e7aed605-a3dd-4d5a-a692-a87037af107b" providerId="ADAL" clId="{A607ACB5-F40C-412A-A21E-8D57A08453C8}" dt="2021-07-29T14:36:42.121" v="2350" actId="20577"/>
          <ac:spMkLst>
            <pc:docMk/>
            <pc:sldMk cId="2780548155" sldId="436"/>
            <ac:spMk id="2" creationId="{88863ECD-00BE-4819-A018-205CF4AEB8C4}"/>
          </ac:spMkLst>
        </pc:spChg>
        <pc:spChg chg="del mod">
          <ac:chgData name="Weifeng Xu" userId="e7aed605-a3dd-4d5a-a692-a87037af107b" providerId="ADAL" clId="{A607ACB5-F40C-412A-A21E-8D57A08453C8}" dt="2021-07-27T20:11:02.741" v="808" actId="478"/>
          <ac:spMkLst>
            <pc:docMk/>
            <pc:sldMk cId="2780548155" sldId="436"/>
            <ac:spMk id="6" creationId="{1F1E8D82-062E-4096-823D-303E90D0A37B}"/>
          </ac:spMkLst>
        </pc:spChg>
        <pc:spChg chg="mod">
          <ac:chgData name="Weifeng Xu" userId="e7aed605-a3dd-4d5a-a692-a87037af107b" providerId="ADAL" clId="{A607ACB5-F40C-412A-A21E-8D57A08453C8}" dt="2021-07-27T20:24:16.455" v="821" actId="14100"/>
          <ac:spMkLst>
            <pc:docMk/>
            <pc:sldMk cId="2780548155" sldId="436"/>
            <ac:spMk id="7" creationId="{4E73BF34-3D5E-4757-A44B-4791FFCD6211}"/>
          </ac:spMkLst>
        </pc:spChg>
        <pc:spChg chg="add mod">
          <ac:chgData name="Weifeng Xu" userId="e7aed605-a3dd-4d5a-a692-a87037af107b" providerId="ADAL" clId="{A607ACB5-F40C-412A-A21E-8D57A08453C8}" dt="2021-07-27T20:11:14.480" v="810" actId="1076"/>
          <ac:spMkLst>
            <pc:docMk/>
            <pc:sldMk cId="2780548155" sldId="436"/>
            <ac:spMk id="8" creationId="{DF054C5A-61D5-4D3C-8ED5-09D5491C2E26}"/>
          </ac:spMkLst>
        </pc:spChg>
        <pc:spChg chg="mod">
          <ac:chgData name="Weifeng Xu" userId="e7aed605-a3dd-4d5a-a692-a87037af107b" providerId="ADAL" clId="{A607ACB5-F40C-412A-A21E-8D57A08453C8}" dt="2021-07-27T20:21:09.803" v="819" actId="403"/>
          <ac:spMkLst>
            <pc:docMk/>
            <pc:sldMk cId="2780548155" sldId="436"/>
            <ac:spMk id="9" creationId="{42411764-9368-4AC4-A59F-2FE58310C0C8}"/>
          </ac:spMkLst>
        </pc:spChg>
        <pc:spChg chg="add mod">
          <ac:chgData name="Weifeng Xu" userId="e7aed605-a3dd-4d5a-a692-a87037af107b" providerId="ADAL" clId="{A607ACB5-F40C-412A-A21E-8D57A08453C8}" dt="2021-07-27T20:27:43.010" v="825" actId="14100"/>
          <ac:spMkLst>
            <pc:docMk/>
            <pc:sldMk cId="2780548155" sldId="436"/>
            <ac:spMk id="14" creationId="{446E0F87-7DA3-4D16-A2F2-CDE594EFC709}"/>
          </ac:spMkLst>
        </pc:spChg>
        <pc:picChg chg="mod">
          <ac:chgData name="Weifeng Xu" userId="e7aed605-a3dd-4d5a-a692-a87037af107b" providerId="ADAL" clId="{A607ACB5-F40C-412A-A21E-8D57A08453C8}" dt="2021-07-27T19:57:47.854" v="642" actId="1037"/>
          <ac:picMkLst>
            <pc:docMk/>
            <pc:sldMk cId="2780548155" sldId="436"/>
            <ac:picMk id="4" creationId="{407BFC37-0D15-4B92-ABEC-77E28E4725A2}"/>
          </ac:picMkLst>
        </pc:picChg>
        <pc:cxnChg chg="add mod">
          <ac:chgData name="Weifeng Xu" userId="e7aed605-a3dd-4d5a-a692-a87037af107b" providerId="ADAL" clId="{A607ACB5-F40C-412A-A21E-8D57A08453C8}" dt="2021-07-27T20:11:41.303" v="816" actId="14100"/>
          <ac:cxnSpMkLst>
            <pc:docMk/>
            <pc:sldMk cId="2780548155" sldId="436"/>
            <ac:cxnSpMk id="10" creationId="{0A7C9E7B-7104-4EC5-99A6-6D0966D7E0B9}"/>
          </ac:cxnSpMkLst>
        </pc:cxnChg>
      </pc:sldChg>
      <pc:sldChg chg="del ord">
        <pc:chgData name="Weifeng Xu" userId="e7aed605-a3dd-4d5a-a692-a87037af107b" providerId="ADAL" clId="{A607ACB5-F40C-412A-A21E-8D57A08453C8}" dt="2021-07-28T00:49:32.560" v="1544" actId="47"/>
        <pc:sldMkLst>
          <pc:docMk/>
          <pc:sldMk cId="3650743699" sldId="450"/>
        </pc:sldMkLst>
      </pc:sldChg>
      <pc:sldChg chg="modSp mod chgLayout">
        <pc:chgData name="Weifeng Xu" userId="e7aed605-a3dd-4d5a-a692-a87037af107b" providerId="ADAL" clId="{A607ACB5-F40C-412A-A21E-8D57A08453C8}" dt="2021-07-27T20:35:52.037" v="902" actId="114"/>
        <pc:sldMkLst>
          <pc:docMk/>
          <pc:sldMk cId="1651626828" sldId="458"/>
        </pc:sldMkLst>
        <pc:spChg chg="mod ord">
          <ac:chgData name="Weifeng Xu" userId="e7aed605-a3dd-4d5a-a692-a87037af107b" providerId="ADAL" clId="{A607ACB5-F40C-412A-A21E-8D57A08453C8}" dt="2021-07-27T20:33:34.173" v="867" actId="27636"/>
          <ac:spMkLst>
            <pc:docMk/>
            <pc:sldMk cId="1651626828" sldId="458"/>
            <ac:spMk id="2" creationId="{C4423EEA-E250-484D-83FF-2CF39777C615}"/>
          </ac:spMkLst>
        </pc:spChg>
        <pc:spChg chg="mod ord">
          <ac:chgData name="Weifeng Xu" userId="e7aed605-a3dd-4d5a-a692-a87037af107b" providerId="ADAL" clId="{A607ACB5-F40C-412A-A21E-8D57A08453C8}" dt="2021-07-27T20:35:52.037" v="902" actId="114"/>
          <ac:spMkLst>
            <pc:docMk/>
            <pc:sldMk cId="1651626828" sldId="458"/>
            <ac:spMk id="3" creationId="{72D7A020-E625-46F1-9FE0-C83C9152BCE1}"/>
          </ac:spMkLst>
        </pc:spChg>
      </pc:sldChg>
      <pc:sldChg chg="addSp delSp modSp new mod">
        <pc:chgData name="Weifeng Xu" userId="e7aed605-a3dd-4d5a-a692-a87037af107b" providerId="ADAL" clId="{A607ACB5-F40C-412A-A21E-8D57A08453C8}" dt="2021-07-27T23:30:05.613" v="1177" actId="14100"/>
        <pc:sldMkLst>
          <pc:docMk/>
          <pc:sldMk cId="3663679911" sldId="459"/>
        </pc:sldMkLst>
        <pc:spChg chg="mod">
          <ac:chgData name="Weifeng Xu" userId="e7aed605-a3dd-4d5a-a692-a87037af107b" providerId="ADAL" clId="{A607ACB5-F40C-412A-A21E-8D57A08453C8}" dt="2021-07-27T23:09:03.072" v="986" actId="6549"/>
          <ac:spMkLst>
            <pc:docMk/>
            <pc:sldMk cId="3663679911" sldId="459"/>
            <ac:spMk id="2" creationId="{C665F053-B0D9-4A67-9DE3-E55CB82DE862}"/>
          </ac:spMkLst>
        </pc:spChg>
        <pc:spChg chg="add mod">
          <ac:chgData name="Weifeng Xu" userId="e7aed605-a3dd-4d5a-a692-a87037af107b" providerId="ADAL" clId="{A607ACB5-F40C-412A-A21E-8D57A08453C8}" dt="2021-07-27T23:03:27.959" v="955" actId="1076"/>
          <ac:spMkLst>
            <pc:docMk/>
            <pc:sldMk cId="3663679911" sldId="459"/>
            <ac:spMk id="6" creationId="{C5C91C6C-2CCD-4689-B6A4-0133AADF5FFB}"/>
          </ac:spMkLst>
        </pc:spChg>
        <pc:spChg chg="add mod">
          <ac:chgData name="Weifeng Xu" userId="e7aed605-a3dd-4d5a-a692-a87037af107b" providerId="ADAL" clId="{A607ACB5-F40C-412A-A21E-8D57A08453C8}" dt="2021-07-27T23:04:34.274" v="967" actId="14100"/>
          <ac:spMkLst>
            <pc:docMk/>
            <pc:sldMk cId="3663679911" sldId="459"/>
            <ac:spMk id="8" creationId="{674B6044-3F55-4E49-B384-F834C836503E}"/>
          </ac:spMkLst>
        </pc:spChg>
        <pc:spChg chg="add mod">
          <ac:chgData name="Weifeng Xu" userId="e7aed605-a3dd-4d5a-a692-a87037af107b" providerId="ADAL" clId="{A607ACB5-F40C-412A-A21E-8D57A08453C8}" dt="2021-07-27T23:12:46.945" v="997" actId="14100"/>
          <ac:spMkLst>
            <pc:docMk/>
            <pc:sldMk cId="3663679911" sldId="459"/>
            <ac:spMk id="14" creationId="{B6F6DEB1-4BF1-4D48-9570-D5DA9A4CFB4A}"/>
          </ac:spMkLst>
        </pc:spChg>
        <pc:spChg chg="add mod">
          <ac:chgData name="Weifeng Xu" userId="e7aed605-a3dd-4d5a-a692-a87037af107b" providerId="ADAL" clId="{A607ACB5-F40C-412A-A21E-8D57A08453C8}" dt="2021-07-27T23:13:18.754" v="1006" actId="1076"/>
          <ac:spMkLst>
            <pc:docMk/>
            <pc:sldMk cId="3663679911" sldId="459"/>
            <ac:spMk id="18" creationId="{A8274860-0BE5-4F67-AD62-115C27278234}"/>
          </ac:spMkLst>
        </pc:spChg>
        <pc:picChg chg="add del mod modCrop">
          <ac:chgData name="Weifeng Xu" userId="e7aed605-a3dd-4d5a-a692-a87037af107b" providerId="ADAL" clId="{A607ACB5-F40C-412A-A21E-8D57A08453C8}" dt="2021-07-27T23:11:29.370" v="990" actId="478"/>
          <ac:picMkLst>
            <pc:docMk/>
            <pc:sldMk cId="3663679911" sldId="459"/>
            <ac:picMk id="4" creationId="{73BA6D21-E257-42B0-B1A8-D104C86EE6EA}"/>
          </ac:picMkLst>
        </pc:picChg>
        <pc:picChg chg="add mod modCrop">
          <ac:chgData name="Weifeng Xu" userId="e7aed605-a3dd-4d5a-a692-a87037af107b" providerId="ADAL" clId="{A607ACB5-F40C-412A-A21E-8D57A08453C8}" dt="2021-07-27T23:13:14.499" v="1005" actId="1076"/>
          <ac:picMkLst>
            <pc:docMk/>
            <pc:sldMk cId="3663679911" sldId="459"/>
            <ac:picMk id="7" creationId="{4F38006D-A5AB-4D11-B586-E4C137CC30BA}"/>
          </ac:picMkLst>
        </pc:picChg>
        <pc:picChg chg="add mod ord">
          <ac:chgData name="Weifeng Xu" userId="e7aed605-a3dd-4d5a-a692-a87037af107b" providerId="ADAL" clId="{A607ACB5-F40C-412A-A21E-8D57A08453C8}" dt="2021-07-27T23:11:40.909" v="994" actId="14100"/>
          <ac:picMkLst>
            <pc:docMk/>
            <pc:sldMk cId="3663679911" sldId="459"/>
            <ac:picMk id="12" creationId="{E9E663CC-1833-4FDF-8D9D-F168D7F8ED8B}"/>
          </ac:picMkLst>
        </pc:picChg>
        <pc:picChg chg="add mod">
          <ac:chgData name="Weifeng Xu" userId="e7aed605-a3dd-4d5a-a692-a87037af107b" providerId="ADAL" clId="{A607ACB5-F40C-412A-A21E-8D57A08453C8}" dt="2021-07-27T23:28:54.480" v="1172" actId="1076"/>
          <ac:picMkLst>
            <pc:docMk/>
            <pc:sldMk cId="3663679911" sldId="459"/>
            <ac:picMk id="19" creationId="{4DFD8402-75D4-4ABD-BEE7-C43D58CBF271}"/>
          </ac:picMkLst>
        </pc:picChg>
        <pc:cxnChg chg="add mod">
          <ac:chgData name="Weifeng Xu" userId="e7aed605-a3dd-4d5a-a692-a87037af107b" providerId="ADAL" clId="{A607ACB5-F40C-412A-A21E-8D57A08453C8}" dt="2021-07-27T23:04:56.846" v="971" actId="208"/>
          <ac:cxnSpMkLst>
            <pc:docMk/>
            <pc:sldMk cId="3663679911" sldId="459"/>
            <ac:cxnSpMk id="9" creationId="{76ACB3D0-BCCA-40A8-A9F5-8F2DA34967C0}"/>
          </ac:cxnSpMkLst>
        </pc:cxnChg>
        <pc:cxnChg chg="add mod">
          <ac:chgData name="Weifeng Xu" userId="e7aed605-a3dd-4d5a-a692-a87037af107b" providerId="ADAL" clId="{A607ACB5-F40C-412A-A21E-8D57A08453C8}" dt="2021-07-27T23:13:01.494" v="1000" actId="14100"/>
          <ac:cxnSpMkLst>
            <pc:docMk/>
            <pc:sldMk cId="3663679911" sldId="459"/>
            <ac:cxnSpMk id="15" creationId="{D09DDDD0-DC4F-4848-9B94-1640E075304D}"/>
          </ac:cxnSpMkLst>
        </pc:cxnChg>
        <pc:cxnChg chg="add mod">
          <ac:chgData name="Weifeng Xu" userId="e7aed605-a3dd-4d5a-a692-a87037af107b" providerId="ADAL" clId="{A607ACB5-F40C-412A-A21E-8D57A08453C8}" dt="2021-07-27T23:30:05.613" v="1177" actId="14100"/>
          <ac:cxnSpMkLst>
            <pc:docMk/>
            <pc:sldMk cId="3663679911" sldId="459"/>
            <ac:cxnSpMk id="20" creationId="{24E36C14-B28D-4673-9B1C-9B0DD47955AE}"/>
          </ac:cxnSpMkLst>
        </pc:cxnChg>
      </pc:sldChg>
      <pc:sldChg chg="modSp new mod">
        <pc:chgData name="Weifeng Xu" userId="e7aed605-a3dd-4d5a-a692-a87037af107b" providerId="ADAL" clId="{A607ACB5-F40C-412A-A21E-8D57A08453C8}" dt="2021-08-08T21:22:43.010" v="2543" actId="20577"/>
        <pc:sldMkLst>
          <pc:docMk/>
          <pc:sldMk cId="2956765869" sldId="460"/>
        </pc:sldMkLst>
        <pc:spChg chg="mod">
          <ac:chgData name="Weifeng Xu" userId="e7aed605-a3dd-4d5a-a692-a87037af107b" providerId="ADAL" clId="{A607ACB5-F40C-412A-A21E-8D57A08453C8}" dt="2021-07-28T00:43:32.934" v="1315"/>
          <ac:spMkLst>
            <pc:docMk/>
            <pc:sldMk cId="2956765869" sldId="460"/>
            <ac:spMk id="2" creationId="{91474708-8136-45AF-8277-E7792256A6BC}"/>
          </ac:spMkLst>
        </pc:spChg>
        <pc:spChg chg="mod">
          <ac:chgData name="Weifeng Xu" userId="e7aed605-a3dd-4d5a-a692-a87037af107b" providerId="ADAL" clId="{A607ACB5-F40C-412A-A21E-8D57A08453C8}" dt="2021-08-08T21:22:43.010" v="2543" actId="20577"/>
          <ac:spMkLst>
            <pc:docMk/>
            <pc:sldMk cId="2956765869" sldId="460"/>
            <ac:spMk id="3" creationId="{F09202E2-23E2-4988-922E-83D5A6BC0D91}"/>
          </ac:spMkLst>
        </pc:spChg>
      </pc:sldChg>
      <pc:sldChg chg="modSp new mod">
        <pc:chgData name="Weifeng Xu" userId="e7aed605-a3dd-4d5a-a692-a87037af107b" providerId="ADAL" clId="{A607ACB5-F40C-412A-A21E-8D57A08453C8}" dt="2021-07-28T01:29:46.615" v="1976" actId="6549"/>
        <pc:sldMkLst>
          <pc:docMk/>
          <pc:sldMk cId="2236577641" sldId="461"/>
        </pc:sldMkLst>
        <pc:spChg chg="mod">
          <ac:chgData name="Weifeng Xu" userId="e7aed605-a3dd-4d5a-a692-a87037af107b" providerId="ADAL" clId="{A607ACB5-F40C-412A-A21E-8D57A08453C8}" dt="2021-07-28T01:09:19.920" v="1666" actId="20577"/>
          <ac:spMkLst>
            <pc:docMk/>
            <pc:sldMk cId="2236577641" sldId="461"/>
            <ac:spMk id="2" creationId="{09572D26-C76B-40C2-8C25-7A62A98E56E5}"/>
          </ac:spMkLst>
        </pc:spChg>
        <pc:spChg chg="mod">
          <ac:chgData name="Weifeng Xu" userId="e7aed605-a3dd-4d5a-a692-a87037af107b" providerId="ADAL" clId="{A607ACB5-F40C-412A-A21E-8D57A08453C8}" dt="2021-07-28T01:29:46.615" v="1976" actId="6549"/>
          <ac:spMkLst>
            <pc:docMk/>
            <pc:sldMk cId="2236577641" sldId="461"/>
            <ac:spMk id="3" creationId="{81D7C072-6EBA-4325-9637-2FB7FBBE1357}"/>
          </ac:spMkLst>
        </pc:spChg>
      </pc:sldChg>
      <pc:sldChg chg="add del">
        <pc:chgData name="Weifeng Xu" userId="e7aed605-a3dd-4d5a-a692-a87037af107b" providerId="ADAL" clId="{A607ACB5-F40C-412A-A21E-8D57A08453C8}" dt="2021-07-28T01:17:04.682" v="1908" actId="47"/>
        <pc:sldMkLst>
          <pc:docMk/>
          <pc:sldMk cId="3166134359" sldId="46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150289545" sldId="46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410746691" sldId="46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10329521" sldId="46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597032371" sldId="466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4223382174" sldId="467"/>
        </pc:sldMkLst>
      </pc:sldChg>
      <pc:sldChg chg="modSp add mod ord chgLayout">
        <pc:chgData name="Weifeng Xu" userId="e7aed605-a3dd-4d5a-a692-a87037af107b" providerId="ADAL" clId="{A607ACB5-F40C-412A-A21E-8D57A08453C8}" dt="2021-07-28T01:33:23.105" v="2049" actId="20577"/>
        <pc:sldMkLst>
          <pc:docMk/>
          <pc:sldMk cId="1018680074" sldId="468"/>
        </pc:sldMkLst>
        <pc:spChg chg="mod ord">
          <ac:chgData name="Weifeng Xu" userId="e7aed605-a3dd-4d5a-a692-a87037af107b" providerId="ADAL" clId="{A607ACB5-F40C-412A-A21E-8D57A08453C8}" dt="2021-07-28T01:32:24.562" v="2022" actId="700"/>
          <ac:spMkLst>
            <pc:docMk/>
            <pc:sldMk cId="1018680074" sldId="468"/>
            <ac:spMk id="2" creationId="{27040FD6-5FDE-4F85-A901-97647642370B}"/>
          </ac:spMkLst>
        </pc:spChg>
        <pc:spChg chg="mod ord">
          <ac:chgData name="Weifeng Xu" userId="e7aed605-a3dd-4d5a-a692-a87037af107b" providerId="ADAL" clId="{A607ACB5-F40C-412A-A21E-8D57A08453C8}" dt="2021-07-28T01:33:23.105" v="2049" actId="20577"/>
          <ac:spMkLst>
            <pc:docMk/>
            <pc:sldMk cId="1018680074" sldId="468"/>
            <ac:spMk id="3" creationId="{010D0F70-DFDD-4E22-91FF-E4BF30E09B2E}"/>
          </ac:spMkLst>
        </pc:spChg>
      </pc:sldChg>
      <pc:sldChg chg="addSp delSp modSp add mod ord modNotesTx">
        <pc:chgData name="Weifeng Xu" userId="e7aed605-a3dd-4d5a-a692-a87037af107b" providerId="ADAL" clId="{A607ACB5-F40C-412A-A21E-8D57A08453C8}" dt="2021-07-29T14:41:02.299" v="2424" actId="20577"/>
        <pc:sldMkLst>
          <pc:docMk/>
          <pc:sldMk cId="906975624" sldId="469"/>
        </pc:sldMkLst>
        <pc:spChg chg="mod">
          <ac:chgData name="Weifeng Xu" userId="e7aed605-a3dd-4d5a-a692-a87037af107b" providerId="ADAL" clId="{A607ACB5-F40C-412A-A21E-8D57A08453C8}" dt="2021-07-28T01:37:41.483" v="2054"/>
          <ac:spMkLst>
            <pc:docMk/>
            <pc:sldMk cId="906975624" sldId="469"/>
            <ac:spMk id="2" creationId="{04846115-D091-423E-AE4E-04BCA058EA6F}"/>
          </ac:spMkLst>
        </pc:spChg>
        <pc:spChg chg="add mod">
          <ac:chgData name="Weifeng Xu" userId="e7aed605-a3dd-4d5a-a692-a87037af107b" providerId="ADAL" clId="{A607ACB5-F40C-412A-A21E-8D57A08453C8}" dt="2021-07-28T02:02:04.031" v="2211" actId="20577"/>
          <ac:spMkLst>
            <pc:docMk/>
            <pc:sldMk cId="906975624" sldId="469"/>
            <ac:spMk id="12" creationId="{AA477BDE-DFDB-424A-A89B-966B1A677AC9}"/>
          </ac:spMkLst>
        </pc:spChg>
        <pc:spChg chg="del">
          <ac:chgData name="Weifeng Xu" userId="e7aed605-a3dd-4d5a-a692-a87037af107b" providerId="ADAL" clId="{A607ACB5-F40C-412A-A21E-8D57A08453C8}" dt="2021-07-28T01:45:33.682" v="2111" actId="478"/>
          <ac:spMkLst>
            <pc:docMk/>
            <pc:sldMk cId="906975624" sldId="469"/>
            <ac:spMk id="18" creationId="{925B67E5-CFF1-4769-BBE5-44F4F3F8A351}"/>
          </ac:spMkLst>
        </pc:spChg>
        <pc:spChg chg="add del mod">
          <ac:chgData name="Weifeng Xu" userId="e7aed605-a3dd-4d5a-a692-a87037af107b" providerId="ADAL" clId="{A607ACB5-F40C-412A-A21E-8D57A08453C8}" dt="2021-07-28T01:44:24.871" v="2101"/>
          <ac:spMkLst>
            <pc:docMk/>
            <pc:sldMk cId="906975624" sldId="469"/>
            <ac:spMk id="19" creationId="{7897B5DA-F5E9-4816-A611-2E5CDF1B4065}"/>
          </ac:spMkLst>
        </pc:spChg>
        <pc:spChg chg="del">
          <ac:chgData name="Weifeng Xu" userId="e7aed605-a3dd-4d5a-a692-a87037af107b" providerId="ADAL" clId="{A607ACB5-F40C-412A-A21E-8D57A08453C8}" dt="2021-07-28T01:45:39.258" v="2112" actId="478"/>
          <ac:spMkLst>
            <pc:docMk/>
            <pc:sldMk cId="906975624" sldId="469"/>
            <ac:spMk id="21" creationId="{8B71C0FA-E3AC-49C0-AA83-E2571406B0FC}"/>
          </ac:spMkLst>
        </pc:spChg>
        <pc:spChg chg="del mod">
          <ac:chgData name="Weifeng Xu" userId="e7aed605-a3dd-4d5a-a692-a87037af107b" providerId="ADAL" clId="{A607ACB5-F40C-412A-A21E-8D57A08453C8}" dt="2021-07-28T01:42:51.854" v="2069" actId="478"/>
          <ac:spMkLst>
            <pc:docMk/>
            <pc:sldMk cId="906975624" sldId="469"/>
            <ac:spMk id="23" creationId="{BFD51DEE-BB27-4828-AAC4-86A10F3304B9}"/>
          </ac:spMkLst>
        </pc:spChg>
        <pc:spChg chg="add mod">
          <ac:chgData name="Weifeng Xu" userId="e7aed605-a3dd-4d5a-a692-a87037af107b" providerId="ADAL" clId="{A607ACB5-F40C-412A-A21E-8D57A08453C8}" dt="2021-07-28T02:02:17.212" v="2213" actId="1076"/>
          <ac:spMkLst>
            <pc:docMk/>
            <pc:sldMk cId="906975624" sldId="469"/>
            <ac:spMk id="25" creationId="{B86D2D12-3525-4192-84F4-2153ACDA45A9}"/>
          </ac:spMkLst>
        </pc:spChg>
        <pc:spChg chg="add mod">
          <ac:chgData name="Weifeng Xu" userId="e7aed605-a3dd-4d5a-a692-a87037af107b" providerId="ADAL" clId="{A607ACB5-F40C-412A-A21E-8D57A08453C8}" dt="2021-07-28T01:48:23.447" v="2135" actId="1037"/>
          <ac:spMkLst>
            <pc:docMk/>
            <pc:sldMk cId="906975624" sldId="469"/>
            <ac:spMk id="27" creationId="{7263A828-1D5D-495A-AEC2-638A0EC92E71}"/>
          </ac:spMkLst>
        </pc:spChg>
        <pc:spChg chg="add mod">
          <ac:chgData name="Weifeng Xu" userId="e7aed605-a3dd-4d5a-a692-a87037af107b" providerId="ADAL" clId="{A607ACB5-F40C-412A-A21E-8D57A08453C8}" dt="2021-07-28T02:02:14.667" v="2212" actId="1076"/>
          <ac:spMkLst>
            <pc:docMk/>
            <pc:sldMk cId="906975624" sldId="469"/>
            <ac:spMk id="28" creationId="{D698E735-FD65-4C50-82CD-3FF6868481CB}"/>
          </ac:spMkLst>
        </pc:spChg>
        <pc:spChg chg="add mod">
          <ac:chgData name="Weifeng Xu" userId="e7aed605-a3dd-4d5a-a692-a87037af107b" providerId="ADAL" clId="{A607ACB5-F40C-412A-A21E-8D57A08453C8}" dt="2021-07-29T14:41:02.299" v="2424" actId="20577"/>
          <ac:spMkLst>
            <pc:docMk/>
            <pc:sldMk cId="906975624" sldId="469"/>
            <ac:spMk id="30" creationId="{B9EC2D7C-5B0D-488D-8FB8-D2E674D24633}"/>
          </ac:spMkLst>
        </pc:spChg>
        <pc:picChg chg="mod">
          <ac:chgData name="Weifeng Xu" userId="e7aed605-a3dd-4d5a-a692-a87037af107b" providerId="ADAL" clId="{A607ACB5-F40C-412A-A21E-8D57A08453C8}" dt="2021-07-28T01:48:07.866" v="2117" actId="1076"/>
          <ac:picMkLst>
            <pc:docMk/>
            <pc:sldMk cId="906975624" sldId="469"/>
            <ac:picMk id="16" creationId="{B846D504-0365-4A56-8893-96AEBE2675F0}"/>
          </ac:picMkLst>
        </pc:picChg>
        <pc:cxnChg chg="add mod">
          <ac:chgData name="Weifeng Xu" userId="e7aed605-a3dd-4d5a-a692-a87037af107b" providerId="ADAL" clId="{A607ACB5-F40C-412A-A21E-8D57A08453C8}" dt="2021-07-28T02:01:57.902" v="2194" actId="20577"/>
          <ac:cxnSpMkLst>
            <pc:docMk/>
            <pc:sldMk cId="906975624" sldId="469"/>
            <ac:cxnSpMk id="13" creationId="{1E6E512E-4565-495A-9A52-69F5199F5EE8}"/>
          </ac:cxnSpMkLst>
        </pc:cxnChg>
        <pc:cxnChg chg="add mod">
          <ac:chgData name="Weifeng Xu" userId="e7aed605-a3dd-4d5a-a692-a87037af107b" providerId="ADAL" clId="{A607ACB5-F40C-412A-A21E-8D57A08453C8}" dt="2021-07-29T14:39:33.949" v="2351" actId="14100"/>
          <ac:cxnSpMkLst>
            <pc:docMk/>
            <pc:sldMk cId="906975624" sldId="469"/>
            <ac:cxnSpMk id="26" creationId="{7D681489-DDAC-455B-9021-650FA725D2D9}"/>
          </ac:cxnSpMkLst>
        </pc:cxnChg>
        <pc:cxnChg chg="add mod">
          <ac:chgData name="Weifeng Xu" userId="e7aed605-a3dd-4d5a-a692-a87037af107b" providerId="ADAL" clId="{A607ACB5-F40C-412A-A21E-8D57A08453C8}" dt="2021-07-28T02:02:14.667" v="2212" actId="1076"/>
          <ac:cxnSpMkLst>
            <pc:docMk/>
            <pc:sldMk cId="906975624" sldId="469"/>
            <ac:cxnSpMk id="29" creationId="{7C87B5EC-4697-4B95-B74F-BAFAD843C411}"/>
          </ac:cxnSpMkLst>
        </pc:cxnChg>
        <pc:cxnChg chg="add mod">
          <ac:chgData name="Weifeng Xu" userId="e7aed605-a3dd-4d5a-a692-a87037af107b" providerId="ADAL" clId="{A607ACB5-F40C-412A-A21E-8D57A08453C8}" dt="2021-07-29T14:41:02.100" v="2423" actId="20577"/>
          <ac:cxnSpMkLst>
            <pc:docMk/>
            <pc:sldMk cId="906975624" sldId="469"/>
            <ac:cxnSpMk id="31" creationId="{E5339916-B664-438B-813C-887287F9CB27}"/>
          </ac:cxnSpMkLst>
        </pc:cxnChg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882710786" sldId="470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733354371" sldId="471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851333621" sldId="47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215545512" sldId="47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761505939" sldId="47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739720677" sldId="47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87904013" sldId="476"/>
        </pc:sldMkLst>
      </pc:sldChg>
      <pc:sldChg chg="modSp new mod">
        <pc:chgData name="Weifeng Xu" userId="e7aed605-a3dd-4d5a-a692-a87037af107b" providerId="ADAL" clId="{A607ACB5-F40C-412A-A21E-8D57A08453C8}" dt="2021-07-29T14:42:21.795" v="2452" actId="6549"/>
        <pc:sldMkLst>
          <pc:docMk/>
          <pc:sldMk cId="3905067354" sldId="477"/>
        </pc:sldMkLst>
        <pc:spChg chg="mod">
          <ac:chgData name="Weifeng Xu" userId="e7aed605-a3dd-4d5a-a692-a87037af107b" providerId="ADAL" clId="{A607ACB5-F40C-412A-A21E-8D57A08453C8}" dt="2021-07-29T14:42:21.795" v="2452" actId="6549"/>
          <ac:spMkLst>
            <pc:docMk/>
            <pc:sldMk cId="3905067354" sldId="477"/>
            <ac:spMk id="2" creationId="{40AEDB22-5327-48DD-B912-5B0ECEDA3D70}"/>
          </ac:spMkLst>
        </pc:spChg>
      </pc:sldChg>
      <pc:sldChg chg="addSp delSp modSp new mod modClrScheme chgLayout">
        <pc:chgData name="Weifeng Xu" userId="e7aed605-a3dd-4d5a-a692-a87037af107b" providerId="ADAL" clId="{A607ACB5-F40C-412A-A21E-8D57A08453C8}" dt="2021-07-28T02:07:21.459" v="2323" actId="1076"/>
        <pc:sldMkLst>
          <pc:docMk/>
          <pc:sldMk cId="702882773" sldId="478"/>
        </pc:sldMkLst>
        <pc:spChg chg="del">
          <ac:chgData name="Weifeng Xu" userId="e7aed605-a3dd-4d5a-a692-a87037af107b" providerId="ADAL" clId="{A607ACB5-F40C-412A-A21E-8D57A08453C8}" dt="2021-07-28T01:47:04.483" v="2114" actId="700"/>
          <ac:spMkLst>
            <pc:docMk/>
            <pc:sldMk cId="702882773" sldId="478"/>
            <ac:spMk id="2" creationId="{B48AFC3A-8680-48AB-A4CF-25BEF3628EEC}"/>
          </ac:spMkLst>
        </pc:spChg>
        <pc:spChg chg="del">
          <ac:chgData name="Weifeng Xu" userId="e7aed605-a3dd-4d5a-a692-a87037af107b" providerId="ADAL" clId="{A607ACB5-F40C-412A-A21E-8D57A08453C8}" dt="2021-07-28T01:47:04.483" v="2114" actId="700"/>
          <ac:spMkLst>
            <pc:docMk/>
            <pc:sldMk cId="702882773" sldId="478"/>
            <ac:spMk id="3" creationId="{C0AE3BE4-7320-4CD3-B7A4-E7E8EB9F3275}"/>
          </ac:spMkLst>
        </pc:spChg>
        <pc:picChg chg="add mod">
          <ac:chgData name="Weifeng Xu" userId="e7aed605-a3dd-4d5a-a692-a87037af107b" providerId="ADAL" clId="{A607ACB5-F40C-412A-A21E-8D57A08453C8}" dt="2021-07-28T02:07:21.459" v="2323" actId="1076"/>
          <ac:picMkLst>
            <pc:docMk/>
            <pc:sldMk cId="702882773" sldId="478"/>
            <ac:picMk id="5" creationId="{4E0F42EA-4D46-49A8-A64E-27DBBBCC930B}"/>
          </ac:picMkLst>
        </pc:picChg>
      </pc:sldChg>
      <pc:sldChg chg="addSp new mod">
        <pc:chgData name="Weifeng Xu" userId="e7aed605-a3dd-4d5a-a692-a87037af107b" providerId="ADAL" clId="{A607ACB5-F40C-412A-A21E-8D57A08453C8}" dt="2021-07-28T03:07:26.418" v="2325" actId="22"/>
        <pc:sldMkLst>
          <pc:docMk/>
          <pc:sldMk cId="2258451702" sldId="479"/>
        </pc:sldMkLst>
        <pc:picChg chg="add">
          <ac:chgData name="Weifeng Xu" userId="e7aed605-a3dd-4d5a-a692-a87037af107b" providerId="ADAL" clId="{A607ACB5-F40C-412A-A21E-8D57A08453C8}" dt="2021-07-28T03:07:26.418" v="2325" actId="22"/>
          <ac:picMkLst>
            <pc:docMk/>
            <pc:sldMk cId="2258451702" sldId="479"/>
            <ac:picMk id="3" creationId="{4F3F2EC1-D33D-4B18-812E-C3D4A3D88B0F}"/>
          </ac:picMkLst>
        </pc:picChg>
      </pc:sldChg>
      <pc:sldChg chg="addSp modSp new mod">
        <pc:chgData name="Weifeng Xu" userId="e7aed605-a3dd-4d5a-a692-a87037af107b" providerId="ADAL" clId="{A607ACB5-F40C-412A-A21E-8D57A08453C8}" dt="2021-07-28T03:08:21.813" v="2329" actId="1076"/>
        <pc:sldMkLst>
          <pc:docMk/>
          <pc:sldMk cId="3353845145" sldId="480"/>
        </pc:sldMkLst>
        <pc:picChg chg="add mod">
          <ac:chgData name="Weifeng Xu" userId="e7aed605-a3dd-4d5a-a692-a87037af107b" providerId="ADAL" clId="{A607ACB5-F40C-412A-A21E-8D57A08453C8}" dt="2021-07-28T03:08:21.813" v="2329" actId="1076"/>
          <ac:picMkLst>
            <pc:docMk/>
            <pc:sldMk cId="3353845145" sldId="480"/>
            <ac:picMk id="3" creationId="{CB4AD52C-AB02-4BEC-9A39-99B1003D15EB}"/>
          </ac:picMkLst>
        </pc:picChg>
      </pc:sldChg>
      <pc:sldChg chg="addSp new mod">
        <pc:chgData name="Weifeng Xu" userId="e7aed605-a3dd-4d5a-a692-a87037af107b" providerId="ADAL" clId="{A607ACB5-F40C-412A-A21E-8D57A08453C8}" dt="2021-07-28T03:09:43.252" v="2331" actId="22"/>
        <pc:sldMkLst>
          <pc:docMk/>
          <pc:sldMk cId="2241082669" sldId="481"/>
        </pc:sldMkLst>
        <pc:picChg chg="add">
          <ac:chgData name="Weifeng Xu" userId="e7aed605-a3dd-4d5a-a692-a87037af107b" providerId="ADAL" clId="{A607ACB5-F40C-412A-A21E-8D57A08453C8}" dt="2021-07-28T03:09:43.252" v="2331" actId="22"/>
          <ac:picMkLst>
            <pc:docMk/>
            <pc:sldMk cId="2241082669" sldId="481"/>
            <ac:picMk id="3" creationId="{1D845765-BBB0-4B41-BAEF-6F60464E6E00}"/>
          </ac:picMkLst>
        </pc:picChg>
      </pc:sldChg>
      <pc:sldChg chg="new">
        <pc:chgData name="Weifeng Xu" userId="e7aed605-a3dd-4d5a-a692-a87037af107b" providerId="ADAL" clId="{A607ACB5-F40C-412A-A21E-8D57A08453C8}" dt="2021-07-29T14:42:11.702" v="2425" actId="680"/>
        <pc:sldMkLst>
          <pc:docMk/>
          <pc:sldMk cId="3111778466" sldId="482"/>
        </pc:sldMkLst>
      </pc:sldChg>
      <pc:sldChg chg="modSp new mod">
        <pc:chgData name="Weifeng Xu" userId="e7aed605-a3dd-4d5a-a692-a87037af107b" providerId="ADAL" clId="{A607ACB5-F40C-412A-A21E-8D57A08453C8}" dt="2021-07-29T14:42:57.417" v="2455" actId="20577"/>
        <pc:sldMkLst>
          <pc:docMk/>
          <pc:sldMk cId="111182765" sldId="483"/>
        </pc:sldMkLst>
        <pc:spChg chg="mod">
          <ac:chgData name="Weifeng Xu" userId="e7aed605-a3dd-4d5a-a692-a87037af107b" providerId="ADAL" clId="{A607ACB5-F40C-412A-A21E-8D57A08453C8}" dt="2021-07-29T14:42:57.417" v="2455" actId="20577"/>
          <ac:spMkLst>
            <pc:docMk/>
            <pc:sldMk cId="111182765" sldId="483"/>
            <ac:spMk id="2" creationId="{89192D9F-733F-4522-9989-87C0CFB1E943}"/>
          </ac:spMkLst>
        </pc:spChg>
      </pc:sldChg>
      <pc:sldChg chg="modSp new mod">
        <pc:chgData name="Weifeng Xu" userId="e7aed605-a3dd-4d5a-a692-a87037af107b" providerId="ADAL" clId="{A607ACB5-F40C-412A-A21E-8D57A08453C8}" dt="2021-08-08T21:13:04.441" v="2463" actId="6549"/>
        <pc:sldMkLst>
          <pc:docMk/>
          <pc:sldMk cId="1635086071" sldId="484"/>
        </pc:sldMkLst>
        <pc:spChg chg="mod">
          <ac:chgData name="Weifeng Xu" userId="e7aed605-a3dd-4d5a-a692-a87037af107b" providerId="ADAL" clId="{A607ACB5-F40C-412A-A21E-8D57A08453C8}" dt="2021-08-08T21:13:04.441" v="2463" actId="6549"/>
          <ac:spMkLst>
            <pc:docMk/>
            <pc:sldMk cId="1635086071" sldId="484"/>
            <ac:spMk id="3" creationId="{EF4920E1-86A1-4F1D-9D7D-4C71133A2EA2}"/>
          </ac:spMkLst>
        </pc:spChg>
      </pc:sldChg>
      <pc:sldChg chg="modSp mod">
        <pc:chgData name="Weifeng Xu" userId="e7aed605-a3dd-4d5a-a692-a87037af107b" providerId="ADAL" clId="{A607ACB5-F40C-412A-A21E-8D57A08453C8}" dt="2021-08-08T21:15:04.835" v="2472" actId="20577"/>
        <pc:sldMkLst>
          <pc:docMk/>
          <pc:sldMk cId="2999971030" sldId="487"/>
        </pc:sldMkLst>
        <pc:spChg chg="mod">
          <ac:chgData name="Weifeng Xu" userId="e7aed605-a3dd-4d5a-a692-a87037af107b" providerId="ADAL" clId="{A607ACB5-F40C-412A-A21E-8D57A08453C8}" dt="2021-08-08T21:15:04.835" v="2472" actId="20577"/>
          <ac:spMkLst>
            <pc:docMk/>
            <pc:sldMk cId="2999971030" sldId="487"/>
            <ac:spMk id="2" creationId="{629C5540-73CF-455F-AEAD-E1AACFA92829}"/>
          </ac:spMkLst>
        </pc:spChg>
      </pc:sldChg>
      <pc:sldChg chg="modSp mod">
        <pc:chgData name="Weifeng Xu" userId="e7aed605-a3dd-4d5a-a692-a87037af107b" providerId="ADAL" clId="{A607ACB5-F40C-412A-A21E-8D57A08453C8}" dt="2021-08-08T21:16:37.159" v="2521" actId="14100"/>
        <pc:sldMkLst>
          <pc:docMk/>
          <pc:sldMk cId="145347310" sldId="489"/>
        </pc:sldMkLst>
        <pc:spChg chg="mod">
          <ac:chgData name="Weifeng Xu" userId="e7aed605-a3dd-4d5a-a692-a87037af107b" providerId="ADAL" clId="{A607ACB5-F40C-412A-A21E-8D57A08453C8}" dt="2021-08-08T21:16:31.889" v="2520" actId="20577"/>
          <ac:spMkLst>
            <pc:docMk/>
            <pc:sldMk cId="145347310" sldId="489"/>
            <ac:spMk id="12" creationId="{8F6632AB-627D-40AF-93EC-D09E2E62B2E1}"/>
          </ac:spMkLst>
        </pc:spChg>
        <pc:cxnChg chg="mod">
          <ac:chgData name="Weifeng Xu" userId="e7aed605-a3dd-4d5a-a692-a87037af107b" providerId="ADAL" clId="{A607ACB5-F40C-412A-A21E-8D57A08453C8}" dt="2021-08-08T21:16:37.159" v="2521" actId="14100"/>
          <ac:cxnSpMkLst>
            <pc:docMk/>
            <pc:sldMk cId="145347310" sldId="489"/>
            <ac:cxnSpMk id="14" creationId="{9F055A16-97FB-4BDB-BA64-0EFF9F1DE627}"/>
          </ac:cxnSpMkLst>
        </pc:cxnChg>
      </pc:sldChg>
    </pc:docChg>
  </pc:docChgLst>
  <pc:docChgLst>
    <pc:chgData name="Harleen Kaur" userId="S::id65ns02@ubalt.edu::9f7fc1d6-ab67-473f-ba46-e98f6ce2049b" providerId="AD" clId="Web-{647C66E2-AC93-F85C-3E6B-68199F10E8EF}"/>
    <pc:docChg chg="addSld modSld">
      <pc:chgData name="Harleen Kaur" userId="S::id65ns02@ubalt.edu::9f7fc1d6-ab67-473f-ba46-e98f6ce2049b" providerId="AD" clId="Web-{647C66E2-AC93-F85C-3E6B-68199F10E8EF}" dt="2021-08-05T12:50:47.431" v="29" actId="20577"/>
      <pc:docMkLst>
        <pc:docMk/>
      </pc:docMkLst>
      <pc:sldChg chg="modSp">
        <pc:chgData name="Harleen Kaur" userId="S::id65ns02@ubalt.edu::9f7fc1d6-ab67-473f-ba46-e98f6ce2049b" providerId="AD" clId="Web-{647C66E2-AC93-F85C-3E6B-68199F10E8EF}" dt="2021-08-05T12:50:47.431" v="29" actId="20577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647C66E2-AC93-F85C-3E6B-68199F10E8EF}" dt="2021-08-05T12:50:47.431" v="29" actId="20577"/>
          <ac:spMkLst>
            <pc:docMk/>
            <pc:sldMk cId="48681424" sldId="494"/>
            <ac:spMk id="2" creationId="{B59CA627-A30C-4A7E-9B74-362A1D079208}"/>
          </ac:spMkLst>
        </pc:spChg>
        <pc:spChg chg="mod">
          <ac:chgData name="Harleen Kaur" userId="S::id65ns02@ubalt.edu::9f7fc1d6-ab67-473f-ba46-e98f6ce2049b" providerId="AD" clId="Web-{647C66E2-AC93-F85C-3E6B-68199F10E8EF}" dt="2021-08-05T12:50:14.915" v="25" actId="20577"/>
          <ac:spMkLst>
            <pc:docMk/>
            <pc:sldMk cId="48681424" sldId="494"/>
            <ac:spMk id="9" creationId="{5E4AF44F-0AE9-4DA1-9137-53716F845BF3}"/>
          </ac:spMkLst>
        </pc:spChg>
      </pc:sldChg>
      <pc:sldChg chg="modSp new">
        <pc:chgData name="Harleen Kaur" userId="S::id65ns02@ubalt.edu::9f7fc1d6-ab67-473f-ba46-e98f6ce2049b" providerId="AD" clId="Web-{647C66E2-AC93-F85C-3E6B-68199F10E8EF}" dt="2021-08-05T12:47:37.912" v="11" actId="20577"/>
        <pc:sldMkLst>
          <pc:docMk/>
          <pc:sldMk cId="2180313746" sldId="499"/>
        </pc:sldMkLst>
        <pc:spChg chg="mod">
          <ac:chgData name="Harleen Kaur" userId="S::id65ns02@ubalt.edu::9f7fc1d6-ab67-473f-ba46-e98f6ce2049b" providerId="AD" clId="Web-{647C66E2-AC93-F85C-3E6B-68199F10E8EF}" dt="2021-08-05T12:47:37.912" v="11" actId="20577"/>
          <ac:spMkLst>
            <pc:docMk/>
            <pc:sldMk cId="2180313746" sldId="499"/>
            <ac:spMk id="2" creationId="{37464C6C-8E84-4716-A719-229575682BF8}"/>
          </ac:spMkLst>
        </pc:spChg>
      </pc:sldChg>
    </pc:docChg>
  </pc:docChgLst>
  <pc:docChgLst>
    <pc:chgData name="Harleen Kaur" userId="S::id65ns02@ubalt.edu::9f7fc1d6-ab67-473f-ba46-e98f6ce2049b" providerId="AD" clId="Web-{B04C8B79-3616-5039-F4FC-2D1DEDB04307}"/>
    <pc:docChg chg="addSld delSld modSld">
      <pc:chgData name="Harleen Kaur" userId="S::id65ns02@ubalt.edu::9f7fc1d6-ab67-473f-ba46-e98f6ce2049b" providerId="AD" clId="Web-{B04C8B79-3616-5039-F4FC-2D1DEDB04307}" dt="2021-06-23T18:31:16.467" v="3521"/>
      <pc:docMkLst>
        <pc:docMk/>
      </pc:docMkLst>
      <pc:sldChg chg="addSp delSp modSp mod setBg">
        <pc:chgData name="Harleen Kaur" userId="S::id65ns02@ubalt.edu::9f7fc1d6-ab67-473f-ba46-e98f6ce2049b" providerId="AD" clId="Web-{B04C8B79-3616-5039-F4FC-2D1DEDB04307}" dt="2021-06-22T17:44:39.378" v="39" actId="1076"/>
        <pc:sldMkLst>
          <pc:docMk/>
          <pc:sldMk cId="239878079" sldId="258"/>
        </pc:sldMkLst>
        <pc:spChg chg="mod">
          <ac:chgData name="Harleen Kaur" userId="S::id65ns02@ubalt.edu::9f7fc1d6-ab67-473f-ba46-e98f6ce2049b" providerId="AD" clId="Web-{B04C8B79-3616-5039-F4FC-2D1DEDB04307}" dt="2021-06-22T17:34:35.455" v="29"/>
          <ac:spMkLst>
            <pc:docMk/>
            <pc:sldMk cId="239878079" sldId="258"/>
            <ac:spMk id="2" creationId="{1458A9C7-8A2A-4B00-A387-87F0EEFF4BED}"/>
          </ac:spMkLst>
        </pc:spChg>
        <pc:spChg chg="mod">
          <ac:chgData name="Harleen Kaur" userId="S::id65ns02@ubalt.edu::9f7fc1d6-ab67-473f-ba46-e98f6ce2049b" providerId="AD" clId="Web-{B04C8B79-3616-5039-F4FC-2D1DEDB04307}" dt="2021-06-22T17:34:35.455" v="29"/>
          <ac:spMkLst>
            <pc:docMk/>
            <pc:sldMk cId="239878079" sldId="258"/>
            <ac:spMk id="3" creationId="{476D0410-DCF9-4DDE-9BC4-717985E262B0}"/>
          </ac:spMkLst>
        </pc:spChg>
        <pc:spChg chg="add del">
          <ac:chgData name="Harleen Kaur" userId="S::id65ns02@ubalt.edu::9f7fc1d6-ab67-473f-ba46-e98f6ce2049b" providerId="AD" clId="Web-{B04C8B79-3616-5039-F4FC-2D1DEDB04307}" dt="2021-06-22T17:34:35.455" v="29"/>
          <ac:spMkLst>
            <pc:docMk/>
            <pc:sldMk cId="239878079" sldId="258"/>
            <ac:spMk id="11" creationId="{73DE2CFE-42F2-48F0-8706-5264E012B10C}"/>
          </ac:spMkLst>
        </pc:spChg>
        <pc:spChg chg="add">
          <ac:chgData name="Harleen Kaur" userId="S::id65ns02@ubalt.edu::9f7fc1d6-ab67-473f-ba46-e98f6ce2049b" providerId="AD" clId="Web-{B04C8B79-3616-5039-F4FC-2D1DEDB04307}" dt="2021-06-22T17:34:35.455" v="29"/>
          <ac:spMkLst>
            <pc:docMk/>
            <pc:sldMk cId="239878079" sldId="258"/>
            <ac:spMk id="16" creationId="{746E2A38-ACC8-44E6-85E2-A79CBAF15174}"/>
          </ac:spMkLst>
        </pc:spChg>
        <pc:picChg chg="add del mod">
          <ac:chgData name="Harleen Kaur" userId="S::id65ns02@ubalt.edu::9f7fc1d6-ab67-473f-ba46-e98f6ce2049b" providerId="AD" clId="Web-{B04C8B79-3616-5039-F4FC-2D1DEDB04307}" dt="2021-06-22T17:30:40.448" v="10"/>
          <ac:picMkLst>
            <pc:docMk/>
            <pc:sldMk cId="239878079" sldId="258"/>
            <ac:picMk id="4" creationId="{A60FFA82-95FC-486C-AA0E-ED52D084E67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7:28:49.242" v="9"/>
          <ac:picMkLst>
            <pc:docMk/>
            <pc:sldMk cId="239878079" sldId="258"/>
            <ac:picMk id="5" creationId="{08413353-BA7E-4044-9CBC-CCAFF50E4E89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17:35:09.612" v="34" actId="14100"/>
          <ac:picMkLst>
            <pc:docMk/>
            <pc:sldMk cId="239878079" sldId="258"/>
            <ac:picMk id="6" creationId="{B3880CB9-058E-4ADF-BD54-07964F88334B}"/>
          </ac:picMkLst>
        </pc:picChg>
        <pc:picChg chg="add mod">
          <ac:chgData name="Harleen Kaur" userId="S::id65ns02@ubalt.edu::9f7fc1d6-ab67-473f-ba46-e98f6ce2049b" providerId="AD" clId="Web-{B04C8B79-3616-5039-F4FC-2D1DEDB04307}" dt="2021-06-22T17:35:18.284" v="35" actId="14100"/>
          <ac:picMkLst>
            <pc:docMk/>
            <pc:sldMk cId="239878079" sldId="258"/>
            <ac:picMk id="7" creationId="{1C2BEAFC-A3D1-42FA-83DF-CA8A9EE41C6D}"/>
          </ac:picMkLst>
        </pc:picChg>
        <pc:picChg chg="add mod">
          <ac:chgData name="Harleen Kaur" userId="S::id65ns02@ubalt.edu::9f7fc1d6-ab67-473f-ba46-e98f6ce2049b" providerId="AD" clId="Web-{B04C8B79-3616-5039-F4FC-2D1DEDB04307}" dt="2021-06-22T17:44:39.378" v="39" actId="1076"/>
          <ac:picMkLst>
            <pc:docMk/>
            <pc:sldMk cId="239878079" sldId="258"/>
            <ac:picMk id="8" creationId="{9170BEDF-ADF3-4499-88CE-F8A520F388B4}"/>
          </ac:picMkLst>
        </pc:picChg>
      </pc:sldChg>
      <pc:sldChg chg="addSp delSp modSp mod setBg">
        <pc:chgData name="Harleen Kaur" userId="S::id65ns02@ubalt.edu::9f7fc1d6-ab67-473f-ba46-e98f6ce2049b" providerId="AD" clId="Web-{B04C8B79-3616-5039-F4FC-2D1DEDB04307}" dt="2021-06-22T19:41:28.548" v="1493" actId="14100"/>
        <pc:sldMkLst>
          <pc:docMk/>
          <pc:sldMk cId="2119920008" sldId="347"/>
        </pc:sldMkLst>
        <pc:spChg chg="mod">
          <ac:chgData name="Harleen Kaur" userId="S::id65ns02@ubalt.edu::9f7fc1d6-ab67-473f-ba46-e98f6ce2049b" providerId="AD" clId="Web-{B04C8B79-3616-5039-F4FC-2D1DEDB04307}" dt="2021-06-22T19:41:28.548" v="1493" actId="14100"/>
          <ac:spMkLst>
            <pc:docMk/>
            <pc:sldMk cId="2119920008" sldId="347"/>
            <ac:spMk id="2" creationId="{6536BE5B-2BB1-49E7-92BC-BCE2AE02D3DF}"/>
          </ac:spMkLst>
        </pc:spChg>
        <pc:spChg chg="mod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3" creationId="{166300E0-2D7D-4B2D-B491-D93A189CFEE3}"/>
          </ac:spMkLst>
        </pc:spChg>
        <pc:spChg chg="add del">
          <ac:chgData name="Harleen Kaur" userId="S::id65ns02@ubalt.edu::9f7fc1d6-ab67-473f-ba46-e98f6ce2049b" providerId="AD" clId="Web-{B04C8B79-3616-5039-F4FC-2D1DEDB04307}" dt="2021-06-22T17:54:33.676" v="57"/>
          <ac:spMkLst>
            <pc:docMk/>
            <pc:sldMk cId="2119920008" sldId="347"/>
            <ac:spMk id="8" creationId="{CEB41C5C-0F34-4DDA-9D7C-5E717F35F60C}"/>
          </ac:spMkLst>
        </pc:spChg>
        <pc:spChg chg="add del">
          <ac:chgData name="Harleen Kaur" userId="S::id65ns02@ubalt.edu::9f7fc1d6-ab67-473f-ba46-e98f6ce2049b" providerId="AD" clId="Web-{B04C8B79-3616-5039-F4FC-2D1DEDB04307}" dt="2021-06-22T17:48:54.854" v="48"/>
          <ac:spMkLst>
            <pc:docMk/>
            <pc:sldMk cId="2119920008" sldId="347"/>
            <ac:spMk id="11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18" creationId="{11C59EDF-5A1E-404D-B55D-8AEA5D8D6D62}"/>
          </ac:spMkLst>
        </pc:spChg>
        <pc:spChg chg="add del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20" creationId="{FEE0385D-4151-43AA-9C6B-0365E103172D}"/>
          </ac:spMkLst>
        </pc:spChg>
        <pc:spChg chg="add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25" creationId="{46F7435D-E3DB-47B1-BA61-B00ACC83A9DE}"/>
          </ac:spMkLst>
        </pc:spChg>
        <pc:spChg chg="add">
          <ac:chgData name="Harleen Kaur" userId="S::id65ns02@ubalt.edu::9f7fc1d6-ab67-473f-ba46-e98f6ce2049b" providerId="AD" clId="Web-{B04C8B79-3616-5039-F4FC-2D1DEDB04307}" dt="2021-06-22T19:41:02.329" v="1487"/>
          <ac:spMkLst>
            <pc:docMk/>
            <pc:sldMk cId="2119920008" sldId="347"/>
            <ac:spMk id="27" creationId="{F263A0B5-F8C4-4116-809F-78A768EA79A6}"/>
          </ac:spMkLst>
        </pc:spChg>
        <pc:picChg chg="add del mod">
          <ac:chgData name="Harleen Kaur" userId="S::id65ns02@ubalt.edu::9f7fc1d6-ab67-473f-ba46-e98f6ce2049b" providerId="AD" clId="Web-{B04C8B79-3616-5039-F4FC-2D1DEDB04307}" dt="2021-06-22T17:47:12.726" v="41"/>
          <ac:picMkLst>
            <pc:docMk/>
            <pc:sldMk cId="2119920008" sldId="347"/>
            <ac:picMk id="4" creationId="{34E1C6C4-D599-4F22-8A46-5E1E0548DBC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7:47:28.258" v="44"/>
          <ac:picMkLst>
            <pc:docMk/>
            <pc:sldMk cId="2119920008" sldId="347"/>
            <ac:picMk id="5" creationId="{8EAFF2FE-5BC9-4C75-834E-4CA9DDEBC05A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7:53:12.487" v="51"/>
          <ac:picMkLst>
            <pc:docMk/>
            <pc:sldMk cId="2119920008" sldId="347"/>
            <ac:picMk id="6" creationId="{94A677B3-1F51-4771-99FF-4FDE8CD775C0}"/>
          </ac:picMkLst>
        </pc:picChg>
        <pc:picChg chg="add mod">
          <ac:chgData name="Harleen Kaur" userId="S::id65ns02@ubalt.edu::9f7fc1d6-ab67-473f-ba46-e98f6ce2049b" providerId="AD" clId="Web-{B04C8B79-3616-5039-F4FC-2D1DEDB04307}" dt="2021-06-22T19:41:02.329" v="1487"/>
          <ac:picMkLst>
            <pc:docMk/>
            <pc:sldMk cId="2119920008" sldId="347"/>
            <ac:picMk id="7" creationId="{12FD090F-48D1-48BA-AF6C-A8CCB2D7EB72}"/>
          </ac:picMkLst>
        </pc:picChg>
        <pc:cxnChg chg="add del">
          <ac:chgData name="Harleen Kaur" userId="S::id65ns02@ubalt.edu::9f7fc1d6-ab67-473f-ba46-e98f6ce2049b" providerId="AD" clId="Web-{B04C8B79-3616-5039-F4FC-2D1DEDB04307}" dt="2021-06-22T17:54:33.676" v="57"/>
          <ac:cxnSpMkLst>
            <pc:docMk/>
            <pc:sldMk cId="2119920008" sldId="347"/>
            <ac:cxnSpMk id="13" creationId="{57E1E5E6-F385-4E9C-B201-BA5BDE5CAD52}"/>
          </ac:cxnSpMkLst>
        </pc:cxnChg>
      </pc:sldChg>
      <pc:sldChg chg="addSp delSp modSp">
        <pc:chgData name="Harleen Kaur" userId="S::id65ns02@ubalt.edu::9f7fc1d6-ab67-473f-ba46-e98f6ce2049b" providerId="AD" clId="Web-{B04C8B79-3616-5039-F4FC-2D1DEDB04307}" dt="2021-06-22T20:27:55.025" v="1635" actId="20577"/>
        <pc:sldMkLst>
          <pc:docMk/>
          <pc:sldMk cId="1544669389" sldId="348"/>
        </pc:sldMkLst>
        <pc:spChg chg="mod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2" creationId="{379AED28-B32A-4B64-804B-DBA6EE0CE7D3}"/>
          </ac:spMkLst>
        </pc:spChg>
        <pc:spChg chg="add mod">
          <ac:chgData name="Harleen Kaur" userId="S::id65ns02@ubalt.edu::9f7fc1d6-ab67-473f-ba46-e98f6ce2049b" providerId="AD" clId="Web-{B04C8B79-3616-5039-F4FC-2D1DEDB04307}" dt="2021-06-22T17:57:31.916" v="131" actId="20577"/>
          <ac:spMkLst>
            <pc:docMk/>
            <pc:sldMk cId="1544669389" sldId="348"/>
            <ac:spMk id="3" creationId="{1FF52DE8-B94E-44C8-8EEF-2BBE087E5B09}"/>
          </ac:spMkLst>
        </pc:spChg>
        <pc:spChg chg="add mod ord">
          <ac:chgData name="Harleen Kaur" userId="S::id65ns02@ubalt.edu::9f7fc1d6-ab67-473f-ba46-e98f6ce2049b" providerId="AD" clId="Web-{B04C8B79-3616-5039-F4FC-2D1DEDB04307}" dt="2021-06-22T20:27:55.025" v="1635" actId="20577"/>
          <ac:spMkLst>
            <pc:docMk/>
            <pc:sldMk cId="1544669389" sldId="348"/>
            <ac:spMk id="4" creationId="{CF806D38-A460-493D-824E-6C9AE45B1B55}"/>
          </ac:spMkLst>
        </pc:spChg>
        <pc:spChg chg="mod">
          <ac:chgData name="Harleen Kaur" userId="S::id65ns02@ubalt.edu::9f7fc1d6-ab67-473f-ba46-e98f6ce2049b" providerId="AD" clId="Web-{B04C8B79-3616-5039-F4FC-2D1DEDB04307}" dt="2021-06-22T17:56:20.945" v="122" actId="20577"/>
          <ac:spMkLst>
            <pc:docMk/>
            <pc:sldMk cId="1544669389" sldId="348"/>
            <ac:spMk id="6" creationId="{D4E46279-88F8-40A8-8010-EBF5DDF4CDDE}"/>
          </ac:spMkLst>
        </pc:spChg>
        <pc:spChg chg="mod">
          <ac:chgData name="Harleen Kaur" userId="S::id65ns02@ubalt.edu::9f7fc1d6-ab67-473f-ba46-e98f6ce2049b" providerId="AD" clId="Web-{B04C8B79-3616-5039-F4FC-2D1DEDB04307}" dt="2021-06-22T18:22:45.631" v="508" actId="1076"/>
          <ac:spMkLst>
            <pc:docMk/>
            <pc:sldMk cId="1544669389" sldId="348"/>
            <ac:spMk id="7" creationId="{67B88E96-A6CF-4503-B727-C05714ED18A0}"/>
          </ac:spMkLst>
        </pc:spChg>
        <pc:spChg chg="add del">
          <ac:chgData name="Harleen Kaur" userId="S::id65ns02@ubalt.edu::9f7fc1d6-ab67-473f-ba46-e98f6ce2049b" providerId="AD" clId="Web-{B04C8B79-3616-5039-F4FC-2D1DEDB04307}" dt="2021-06-22T18:19:28.751" v="491"/>
          <ac:spMkLst>
            <pc:docMk/>
            <pc:sldMk cId="1544669389" sldId="348"/>
            <ac:spMk id="13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8:19:28.735" v="490"/>
          <ac:spMkLst>
            <pc:docMk/>
            <pc:sldMk cId="1544669389" sldId="348"/>
            <ac:spMk id="15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8:20:26.315" v="498"/>
          <ac:spMkLst>
            <pc:docMk/>
            <pc:sldMk cId="1544669389" sldId="348"/>
            <ac:spMk id="16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8:19:11.531" v="488"/>
          <ac:spMkLst>
            <pc:docMk/>
            <pc:sldMk cId="1544669389" sldId="348"/>
            <ac:spMk id="18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8:29:13.330" v="521"/>
          <ac:spMkLst>
            <pc:docMk/>
            <pc:sldMk cId="1544669389" sldId="348"/>
            <ac:spMk id="21" creationId="{5E39A796-BE83-48B1-B33F-35C4A32AAB57}"/>
          </ac:spMkLst>
        </pc:spChg>
        <pc:spChg chg="add del">
          <ac:chgData name="Harleen Kaur" userId="S::id65ns02@ubalt.edu::9f7fc1d6-ab67-473f-ba46-e98f6ce2049b" providerId="AD" clId="Web-{B04C8B79-3616-5039-F4FC-2D1DEDB04307}" dt="2021-06-22T18:29:13.330" v="521"/>
          <ac:spMkLst>
            <pc:docMk/>
            <pc:sldMk cId="1544669389" sldId="348"/>
            <ac:spMk id="23" creationId="{72F84B47-E267-4194-8194-831DB7B5547F}"/>
          </ac:spMkLst>
        </pc:spChg>
        <pc:spChg chg="add del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28" creationId="{85861AFF-3522-4704-9245-9C78B6945854}"/>
          </ac:spMkLst>
        </pc:spChg>
        <pc:spChg chg="add del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35" creationId="{D5B0017B-2ECA-49AF-B397-DC140825DF8D}"/>
          </ac:spMkLst>
        </pc:spChg>
        <pc:spChg chg="add del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37" creationId="{DF909CAE-F41A-4061-A316-864DC2A710A2}"/>
          </ac:spMkLst>
        </pc:spChg>
        <pc:spChg chg="add">
          <ac:chgData name="Harleen Kaur" userId="S::id65ns02@ubalt.edu::9f7fc1d6-ab67-473f-ba46-e98f6ce2049b" providerId="AD" clId="Web-{B04C8B79-3616-5039-F4FC-2D1DEDB04307}" dt="2021-06-22T20:16:37.835" v="1550"/>
          <ac:spMkLst>
            <pc:docMk/>
            <pc:sldMk cId="1544669389" sldId="348"/>
            <ac:spMk id="44" creationId="{E5C90410-A19D-4002-8B73-CD616E8E055F}"/>
          </ac:spMkLst>
        </pc:spChg>
        <pc:grpChg chg="add del">
          <ac:chgData name="Harleen Kaur" userId="S::id65ns02@ubalt.edu::9f7fc1d6-ab67-473f-ba46-e98f6ce2049b" providerId="AD" clId="Web-{B04C8B79-3616-5039-F4FC-2D1DEDB04307}" dt="2021-06-22T20:16:37.835" v="1550"/>
          <ac:grpSpMkLst>
            <pc:docMk/>
            <pc:sldMk cId="1544669389" sldId="348"/>
            <ac:grpSpMk id="30" creationId="{AE1C45F0-260A-458C-96ED-C1F6D2151219}"/>
          </ac:grpSpMkLst>
        </pc:grpChg>
        <pc:picChg chg="add mod ord">
          <ac:chgData name="Harleen Kaur" userId="S::id65ns02@ubalt.edu::9f7fc1d6-ab67-473f-ba46-e98f6ce2049b" providerId="AD" clId="Web-{B04C8B79-3616-5039-F4FC-2D1DEDB04307}" dt="2021-06-22T20:16:52.179" v="1553" actId="14100"/>
          <ac:picMkLst>
            <pc:docMk/>
            <pc:sldMk cId="1544669389" sldId="348"/>
            <ac:picMk id="5" creationId="{153F1BEA-29C0-4D92-BAA2-3BC3E4B117FB}"/>
          </ac:picMkLst>
        </pc:picChg>
        <pc:picChg chg="del">
          <ac:chgData name="Harleen Kaur" userId="S::id65ns02@ubalt.edu::9f7fc1d6-ab67-473f-ba46-e98f6ce2049b" providerId="AD" clId="Web-{B04C8B79-3616-5039-F4FC-2D1DEDB04307}" dt="2021-06-22T17:58:54.075" v="149"/>
          <ac:picMkLst>
            <pc:docMk/>
            <pc:sldMk cId="1544669389" sldId="348"/>
            <ac:picMk id="8" creationId="{E3CBB6AD-7DC7-42F9-99FA-009C729D6FAF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20:16:57.866" v="1555" actId="14100"/>
          <ac:picMkLst>
            <pc:docMk/>
            <pc:sldMk cId="1544669389" sldId="348"/>
            <ac:picMk id="9" creationId="{E2EE737C-EBB3-433E-9C8D-D16B11ACD3E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25:30.089" v="516"/>
          <ac:picMkLst>
            <pc:docMk/>
            <pc:sldMk cId="1544669389" sldId="348"/>
            <ac:picMk id="10" creationId="{0E9774BB-C324-405A-8CE5-19882FEED51C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20:17:10.554" v="1558" actId="14100"/>
          <ac:picMkLst>
            <pc:docMk/>
            <pc:sldMk cId="1544669389" sldId="348"/>
            <ac:picMk id="11" creationId="{0B0D0EAA-BD1A-474B-A09C-4563FE65E9F1}"/>
          </ac:picMkLst>
        </pc:picChg>
        <pc:picChg chg="add del mod ord">
          <ac:chgData name="Harleen Kaur" userId="S::id65ns02@ubalt.edu::9f7fc1d6-ab67-473f-ba46-e98f6ce2049b" providerId="AD" clId="Web-{B04C8B79-3616-5039-F4FC-2D1DEDB04307}" dt="2021-06-22T18:30:29.441" v="530"/>
          <ac:picMkLst>
            <pc:docMk/>
            <pc:sldMk cId="1544669389" sldId="348"/>
            <ac:picMk id="12" creationId="{440A146C-713A-4C48-B737-8E9D0BAD5559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31:23.896" v="538"/>
          <ac:picMkLst>
            <pc:docMk/>
            <pc:sldMk cId="1544669389" sldId="348"/>
            <ac:picMk id="14" creationId="{FD603428-F816-4DA0-BAAC-681928A4103F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31:41.834" v="544"/>
          <ac:picMkLst>
            <pc:docMk/>
            <pc:sldMk cId="1544669389" sldId="348"/>
            <ac:picMk id="17" creationId="{94F980BD-9966-4EE6-A5AF-D2BCE2E04B26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20:17:20.648" v="1561" actId="1076"/>
          <ac:picMkLst>
            <pc:docMk/>
            <pc:sldMk cId="1544669389" sldId="348"/>
            <ac:picMk id="19" creationId="{7BB0CCE5-E0E1-4A22-9AAA-E9D868526515}"/>
          </ac:picMkLst>
        </pc:picChg>
        <pc:cxnChg chg="add del">
          <ac:chgData name="Harleen Kaur" userId="S::id65ns02@ubalt.edu::9f7fc1d6-ab67-473f-ba46-e98f6ce2049b" providerId="AD" clId="Web-{B04C8B79-3616-5039-F4FC-2D1DEDB04307}" dt="2021-06-22T20:16:37.835" v="1550"/>
          <ac:cxnSpMkLst>
            <pc:docMk/>
            <pc:sldMk cId="1544669389" sldId="348"/>
            <ac:cxnSpMk id="39" creationId="{6CF1BAF6-AD41-4082-B212-8A1F9A2E8779}"/>
          </ac:cxnSpMkLst>
        </pc:cxnChg>
      </pc:sldChg>
      <pc:sldChg chg="addSp delSp modSp">
        <pc:chgData name="Harleen Kaur" userId="S::id65ns02@ubalt.edu::9f7fc1d6-ab67-473f-ba46-e98f6ce2049b" providerId="AD" clId="Web-{B04C8B79-3616-5039-F4FC-2D1DEDB04307}" dt="2021-06-22T20:16:09.803" v="1549"/>
        <pc:sldMkLst>
          <pc:docMk/>
          <pc:sldMk cId="4183142448" sldId="349"/>
        </pc:sldMkLst>
        <pc:spChg chg="mod">
          <ac:chgData name="Harleen Kaur" userId="S::id65ns02@ubalt.edu::9f7fc1d6-ab67-473f-ba46-e98f6ce2049b" providerId="AD" clId="Web-{B04C8B79-3616-5039-F4FC-2D1DEDB04307}" dt="2021-06-22T19:01:15.963" v="923" actId="20577"/>
          <ac:spMkLst>
            <pc:docMk/>
            <pc:sldMk cId="4183142448" sldId="349"/>
            <ac:spMk id="4" creationId="{3A4EB99F-DB9F-4FD7-9931-8F26FC432A46}"/>
          </ac:spMkLst>
        </pc:spChg>
        <pc:spChg chg="add del">
          <ac:chgData name="Harleen Kaur" userId="S::id65ns02@ubalt.edu::9f7fc1d6-ab67-473f-ba46-e98f6ce2049b" providerId="AD" clId="Web-{B04C8B79-3616-5039-F4FC-2D1DEDB04307}" dt="2021-06-22T20:16:09.803" v="1549"/>
          <ac:spMkLst>
            <pc:docMk/>
            <pc:sldMk cId="4183142448" sldId="349"/>
            <ac:spMk id="6" creationId="{217220C6-720C-416E-8EED-3734EB2F2F54}"/>
          </ac:spMkLst>
        </pc:spChg>
        <pc:picChg chg="add mod">
          <ac:chgData name="Harleen Kaur" userId="S::id65ns02@ubalt.edu::9f7fc1d6-ab67-473f-ba46-e98f6ce2049b" providerId="AD" clId="Web-{B04C8B79-3616-5039-F4FC-2D1DEDB04307}" dt="2021-06-22T18:36:51.952" v="558" actId="14100"/>
          <ac:picMkLst>
            <pc:docMk/>
            <pc:sldMk cId="4183142448" sldId="349"/>
            <ac:picMk id="3" creationId="{31336557-AF5C-4CB1-AC09-356FC20AE49F}"/>
          </ac:picMkLst>
        </pc:picChg>
        <pc:picChg chg="del">
          <ac:chgData name="Harleen Kaur" userId="S::id65ns02@ubalt.edu::9f7fc1d6-ab67-473f-ba46-e98f6ce2049b" providerId="AD" clId="Web-{B04C8B79-3616-5039-F4FC-2D1DEDB04307}" dt="2021-06-22T18:36:40.140" v="555"/>
          <ac:picMkLst>
            <pc:docMk/>
            <pc:sldMk cId="4183142448" sldId="349"/>
            <ac:picMk id="6" creationId="{FDCFF474-0561-419B-831B-B375390AB6EA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2T19:14:13.267" v="1080" actId="20577"/>
        <pc:sldMkLst>
          <pc:docMk/>
          <pc:sldMk cId="4065896590" sldId="350"/>
        </pc:sldMkLst>
        <pc:spChg chg="mod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2" creationId="{C438FB54-752A-4701-AC01-D9AD60EC42D7}"/>
          </ac:spMkLst>
        </pc:spChg>
        <pc:spChg chg="mod ord">
          <ac:chgData name="Harleen Kaur" userId="S::id65ns02@ubalt.edu::9f7fc1d6-ab67-473f-ba46-e98f6ce2049b" providerId="AD" clId="Web-{B04C8B79-3616-5039-F4FC-2D1DEDB04307}" dt="2021-06-22T19:14:13.267" v="1080" actId="20577"/>
          <ac:spMkLst>
            <pc:docMk/>
            <pc:sldMk cId="4065896590" sldId="350"/>
            <ac:spMk id="7" creationId="{DE080EA9-D60F-49D8-84E1-60ACDD7A458D}"/>
          </ac:spMkLst>
        </pc:spChg>
        <pc:spChg chg="add del">
          <ac:chgData name="Harleen Kaur" userId="S::id65ns02@ubalt.edu::9f7fc1d6-ab67-473f-ba46-e98f6ce2049b" providerId="AD" clId="Web-{B04C8B79-3616-5039-F4FC-2D1DEDB04307}" dt="2021-06-22T19:02:30.028" v="930"/>
          <ac:spMkLst>
            <pc:docMk/>
            <pc:sldMk cId="4065896590" sldId="350"/>
            <ac:spMk id="11" creationId="{B6F3A0C5-3C2E-4729-AED2-E8BEA2380BFB}"/>
          </ac:spMkLst>
        </pc:spChg>
        <pc:spChg chg="add del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15" creationId="{73C994B4-9721-4148-9EEC-6793CECDE8DD}"/>
          </ac:spMkLst>
        </pc:spChg>
        <pc:spChg chg="add del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17" creationId="{F9D95E49-763A-4886-B038-82F734740554}"/>
          </ac:spMkLst>
        </pc:spChg>
        <pc:spChg chg="add del">
          <ac:chgData name="Harleen Kaur" userId="S::id65ns02@ubalt.edu::9f7fc1d6-ab67-473f-ba46-e98f6ce2049b" providerId="AD" clId="Web-{B04C8B79-3616-5039-F4FC-2D1DEDB04307}" dt="2021-06-22T19:02:15.684" v="928"/>
          <ac:spMkLst>
            <pc:docMk/>
            <pc:sldMk cId="4065896590" sldId="350"/>
            <ac:spMk id="18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19" creationId="{99B60357-232D-4489-8786-BF4E4F74BA76}"/>
          </ac:spMkLst>
        </pc:spChg>
        <pc:spChg chg="add del">
          <ac:chgData name="Harleen Kaur" userId="S::id65ns02@ubalt.edu::9f7fc1d6-ab67-473f-ba46-e98f6ce2049b" providerId="AD" clId="Web-{B04C8B79-3616-5039-F4FC-2D1DEDB04307}" dt="2021-06-22T19:03:06.045" v="935"/>
          <ac:spMkLst>
            <pc:docMk/>
            <pc:sldMk cId="4065896590" sldId="350"/>
            <ac:spMk id="20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19:13:08.327" v="1043"/>
          <ac:spMkLst>
            <pc:docMk/>
            <pc:sldMk cId="4065896590" sldId="350"/>
            <ac:spMk id="21" creationId="{0197FA73-731F-466D-969F-703CBAEB4E16}"/>
          </ac:spMkLst>
        </pc:spChg>
        <pc:spChg chg="add del">
          <ac:chgData name="Harleen Kaur" userId="S::id65ns02@ubalt.edu::9f7fc1d6-ab67-473f-ba46-e98f6ce2049b" providerId="AD" clId="Web-{B04C8B79-3616-5039-F4FC-2D1DEDB04307}" dt="2021-06-22T19:03:06.045" v="934"/>
          <ac:spMkLst>
            <pc:docMk/>
            <pc:sldMk cId="4065896590" sldId="350"/>
            <ac:spMk id="22" creationId="{66E48AFA-8884-4F68-A44F-D2C1E8609C5A}"/>
          </ac:spMkLst>
        </pc:spChg>
        <pc:spChg chg="add del">
          <ac:chgData name="Harleen Kaur" userId="S::id65ns02@ubalt.edu::9f7fc1d6-ab67-473f-ba46-e98f6ce2049b" providerId="AD" clId="Web-{B04C8B79-3616-5039-F4FC-2D1DEDB04307}" dt="2021-06-22T19:02:15.668" v="927"/>
          <ac:spMkLst>
            <pc:docMk/>
            <pc:sldMk cId="4065896590" sldId="350"/>
            <ac:spMk id="23" creationId="{5E39A796-BE83-48B1-B33F-35C4A32AAB57}"/>
          </ac:spMkLst>
        </pc:spChg>
        <pc:spChg chg="add del">
          <ac:chgData name="Harleen Kaur" userId="S::id65ns02@ubalt.edu::9f7fc1d6-ab67-473f-ba46-e98f6ce2049b" providerId="AD" clId="Web-{B04C8B79-3616-5039-F4FC-2D1DEDB04307}" dt="2021-06-22T19:02:15.668" v="927"/>
          <ac:spMkLst>
            <pc:docMk/>
            <pc:sldMk cId="4065896590" sldId="350"/>
            <ac:spMk id="25" creationId="{72F84B47-E267-4194-8194-831DB7B5547F}"/>
          </ac:spMkLst>
        </pc:spChg>
        <pc:spChg chg="add del">
          <ac:chgData name="Harleen Kaur" userId="S::id65ns02@ubalt.edu::9f7fc1d6-ab67-473f-ba46-e98f6ce2049b" providerId="AD" clId="Web-{B04C8B79-3616-5039-F4FC-2D1DEDB04307}" dt="2021-06-22T19:03:06.045" v="934"/>
          <ac:spMkLst>
            <pc:docMk/>
            <pc:sldMk cId="4065896590" sldId="350"/>
            <ac:spMk id="27" creationId="{969D19A6-08CB-498C-93EC-3FFB021FC68A}"/>
          </ac:spMkLst>
        </pc:spChg>
        <pc:picChg chg="add del mod">
          <ac:chgData name="Harleen Kaur" userId="S::id65ns02@ubalt.edu::9f7fc1d6-ab67-473f-ba46-e98f6ce2049b" providerId="AD" clId="Web-{B04C8B79-3616-5039-F4FC-2D1DEDB04307}" dt="2021-06-22T18:51:00.617" v="726"/>
          <ac:picMkLst>
            <pc:docMk/>
            <pc:sldMk cId="4065896590" sldId="350"/>
            <ac:picMk id="3" creationId="{C340A78E-0E7F-44C8-93DE-B18AC2A07673}"/>
          </ac:picMkLst>
        </pc:picChg>
        <pc:picChg chg="del">
          <ac:chgData name="Harleen Kaur" userId="S::id65ns02@ubalt.edu::9f7fc1d6-ab67-473f-ba46-e98f6ce2049b" providerId="AD" clId="Web-{B04C8B79-3616-5039-F4FC-2D1DEDB04307}" dt="2021-06-22T18:57:21.175" v="816"/>
          <ac:picMkLst>
            <pc:docMk/>
            <pc:sldMk cId="4065896590" sldId="350"/>
            <ac:picMk id="5" creationId="{C049D175-F443-4518-B371-C39D2D01F129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58:11.927" v="824"/>
          <ac:picMkLst>
            <pc:docMk/>
            <pc:sldMk cId="4065896590" sldId="350"/>
            <ac:picMk id="8" creationId="{38EA3866-CA86-4FB4-AB54-2F924C5BD668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18:58:26.427" v="826"/>
          <ac:picMkLst>
            <pc:docMk/>
            <pc:sldMk cId="4065896590" sldId="350"/>
            <ac:picMk id="9" creationId="{D4EA07DB-8D1A-469E-9F87-2153E2E2978E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19:13:08.327" v="1043"/>
          <ac:picMkLst>
            <pc:docMk/>
            <pc:sldMk cId="4065896590" sldId="350"/>
            <ac:picMk id="10" creationId="{A9D7E21B-0761-46BD-9D2D-5ABAB2629018}"/>
          </ac:picMkLst>
        </pc:picChg>
        <pc:cxnChg chg="add del">
          <ac:chgData name="Harleen Kaur" userId="S::id65ns02@ubalt.edu::9f7fc1d6-ab67-473f-ba46-e98f6ce2049b" providerId="AD" clId="Web-{B04C8B79-3616-5039-F4FC-2D1DEDB04307}" dt="2021-06-22T19:13:08.327" v="1043"/>
          <ac:cxnSpMkLst>
            <pc:docMk/>
            <pc:sldMk cId="4065896590" sldId="350"/>
            <ac:cxnSpMk id="12" creationId="{F085D7B9-E066-4923-8CB7-294BF306296A}"/>
          </ac:cxnSpMkLst>
        </pc:cxnChg>
        <pc:cxnChg chg="add del">
          <ac:chgData name="Harleen Kaur" userId="S::id65ns02@ubalt.edu::9f7fc1d6-ab67-473f-ba46-e98f6ce2049b" providerId="AD" clId="Web-{B04C8B79-3616-5039-F4FC-2D1DEDB04307}" dt="2021-06-22T19:13:08.327" v="1043"/>
          <ac:cxnSpMkLst>
            <pc:docMk/>
            <pc:sldMk cId="4065896590" sldId="350"/>
            <ac:cxnSpMk id="14" creationId="{25443840-A796-4C43-8DC1-1B738EFEC522}"/>
          </ac:cxnSpMkLst>
        </pc:cxnChg>
      </pc:sldChg>
      <pc:sldChg chg="addSp delSp modSp mod setBg">
        <pc:chgData name="Harleen Kaur" userId="S::id65ns02@ubalt.edu::9f7fc1d6-ab67-473f-ba46-e98f6ce2049b" providerId="AD" clId="Web-{B04C8B79-3616-5039-F4FC-2D1DEDB04307}" dt="2021-06-23T18:30:59.138" v="3519"/>
        <pc:sldMkLst>
          <pc:docMk/>
          <pc:sldMk cId="2698244104" sldId="351"/>
        </pc:sldMkLst>
        <pc:spChg chg="mo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2" creationId="{8288DF1A-430C-4B01-BF33-E93AD93975D7}"/>
          </ac:spMkLst>
        </pc:spChg>
        <pc:spChg chg="mo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3" creationId="{316FE26C-FDA8-4C19-9AE0-AAFB557F9DCC}"/>
          </ac:spMkLst>
        </pc:spChg>
        <pc:spChg chg="ad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5" creationId="{7CB4857B-ED7C-444D-9F04-2F885114A1C2}"/>
          </ac:spMkLst>
        </pc:spChg>
        <pc:spChg chg="add del">
          <ac:chgData name="Harleen Kaur" userId="S::id65ns02@ubalt.edu::9f7fc1d6-ab67-473f-ba46-e98f6ce2049b" providerId="AD" clId="Web-{B04C8B79-3616-5039-F4FC-2D1DEDB04307}" dt="2021-06-23T18:30:59.138" v="3518"/>
          <ac:spMkLst>
            <pc:docMk/>
            <pc:sldMk cId="2698244104" sldId="351"/>
            <ac:spMk id="8" creationId="{DE7FFD28-545C-4C88-A2E7-152FB234C92C}"/>
          </ac:spMkLst>
        </pc:spChg>
        <pc:spChg chg="ad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10" creationId="{D18046FB-44EA-4FD8-A585-EA09A319B2D0}"/>
          </ac:spMkLst>
        </pc:spChg>
        <pc:spChg chg="add">
          <ac:chgData name="Harleen Kaur" userId="S::id65ns02@ubalt.edu::9f7fc1d6-ab67-473f-ba46-e98f6ce2049b" providerId="AD" clId="Web-{B04C8B79-3616-5039-F4FC-2D1DEDB04307}" dt="2021-06-23T18:30:59.138" v="3519"/>
          <ac:spMkLst>
            <pc:docMk/>
            <pc:sldMk cId="2698244104" sldId="351"/>
            <ac:spMk id="12" creationId="{479F5F2B-8B58-4140-AE6A-51F6C67B18D9}"/>
          </ac:spMkLst>
        </pc:spChg>
      </pc:sldChg>
      <pc:sldChg chg="addSp modSp mod setBg">
        <pc:chgData name="Harleen Kaur" userId="S::id65ns02@ubalt.edu::9f7fc1d6-ab67-473f-ba46-e98f6ce2049b" providerId="AD" clId="Web-{B04C8B79-3616-5039-F4FC-2D1DEDB04307}" dt="2021-06-22T20:13:40.048" v="1537" actId="20577"/>
        <pc:sldMkLst>
          <pc:docMk/>
          <pc:sldMk cId="3408609546" sldId="352"/>
        </pc:sldMkLst>
        <pc:spChg chg="mod">
          <ac:chgData name="Harleen Kaur" userId="S::id65ns02@ubalt.edu::9f7fc1d6-ab67-473f-ba46-e98f6ce2049b" providerId="AD" clId="Web-{B04C8B79-3616-5039-F4FC-2D1DEDB04307}" dt="2021-06-22T19:48:38.123" v="1496" actId="14100"/>
          <ac:spMkLst>
            <pc:docMk/>
            <pc:sldMk cId="3408609546" sldId="352"/>
            <ac:spMk id="2" creationId="{486D359B-40A7-4A0C-AF0B-584FFC704E11}"/>
          </ac:spMkLst>
        </pc:spChg>
        <pc:spChg chg="mod">
          <ac:chgData name="Harleen Kaur" userId="S::id65ns02@ubalt.edu::9f7fc1d6-ab67-473f-ba46-e98f6ce2049b" providerId="AD" clId="Web-{B04C8B79-3616-5039-F4FC-2D1DEDB04307}" dt="2021-06-22T20:13:40.048" v="1537" actId="20577"/>
          <ac:spMkLst>
            <pc:docMk/>
            <pc:sldMk cId="3408609546" sldId="352"/>
            <ac:spMk id="3" creationId="{AF773ED1-4588-4262-B2E0-C133C3AF27B3}"/>
          </ac:spMkLst>
        </pc:spChg>
        <pc:spChg chg="add">
          <ac:chgData name="Harleen Kaur" userId="S::id65ns02@ubalt.edu::9f7fc1d6-ab67-473f-ba46-e98f6ce2049b" providerId="AD" clId="Web-{B04C8B79-3616-5039-F4FC-2D1DEDB04307}" dt="2021-06-22T19:48:33.576" v="1495"/>
          <ac:spMkLst>
            <pc:docMk/>
            <pc:sldMk cId="3408609546" sldId="352"/>
            <ac:spMk id="9" creationId="{46F7435D-E3DB-47B1-BA61-B00ACC83A9DE}"/>
          </ac:spMkLst>
        </pc:spChg>
        <pc:spChg chg="add">
          <ac:chgData name="Harleen Kaur" userId="S::id65ns02@ubalt.edu::9f7fc1d6-ab67-473f-ba46-e98f6ce2049b" providerId="AD" clId="Web-{B04C8B79-3616-5039-F4FC-2D1DEDB04307}" dt="2021-06-22T19:48:33.576" v="1495"/>
          <ac:spMkLst>
            <pc:docMk/>
            <pc:sldMk cId="3408609546" sldId="352"/>
            <ac:spMk id="11" creationId="{F263A0B5-F8C4-4116-809F-78A768EA79A6}"/>
          </ac:spMkLst>
        </pc:spChg>
        <pc:picChg chg="add mod">
          <ac:chgData name="Harleen Kaur" userId="S::id65ns02@ubalt.edu::9f7fc1d6-ab67-473f-ba46-e98f6ce2049b" providerId="AD" clId="Web-{B04C8B79-3616-5039-F4FC-2D1DEDB04307}" dt="2021-06-22T19:48:33.576" v="1495"/>
          <ac:picMkLst>
            <pc:docMk/>
            <pc:sldMk cId="3408609546" sldId="352"/>
            <ac:picMk id="4" creationId="{34539480-6056-4755-91F3-206D1C334D9C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2T20:28:48.511" v="1650" actId="14100"/>
        <pc:sldMkLst>
          <pc:docMk/>
          <pc:sldMk cId="3550158572" sldId="353"/>
        </pc:sldMkLst>
        <pc:spChg chg="mod">
          <ac:chgData name="Harleen Kaur" userId="S::id65ns02@ubalt.edu::9f7fc1d6-ab67-473f-ba46-e98f6ce2049b" providerId="AD" clId="Web-{B04C8B79-3616-5039-F4FC-2D1DEDB04307}" dt="2021-06-22T20:27:42.838" v="1633"/>
          <ac:spMkLst>
            <pc:docMk/>
            <pc:sldMk cId="3550158572" sldId="353"/>
            <ac:spMk id="2" creationId="{36447C06-AFA5-4829-8CBB-51E21921897A}"/>
          </ac:spMkLst>
        </pc:spChg>
        <pc:spChg chg="del mod ord">
          <ac:chgData name="Harleen Kaur" userId="S::id65ns02@ubalt.edu::9f7fc1d6-ab67-473f-ba46-e98f6ce2049b" providerId="AD" clId="Web-{B04C8B79-3616-5039-F4FC-2D1DEDB04307}" dt="2021-06-22T20:28:25.698" v="1643"/>
          <ac:spMkLst>
            <pc:docMk/>
            <pc:sldMk cId="3550158572" sldId="353"/>
            <ac:spMk id="4" creationId="{E6F00C68-02F5-4FBD-A57A-AFAF0C3A9D2C}"/>
          </ac:spMkLst>
        </pc:spChg>
        <pc:spChg chg="mod">
          <ac:chgData name="Harleen Kaur" userId="S::id65ns02@ubalt.edu::9f7fc1d6-ab67-473f-ba46-e98f6ce2049b" providerId="AD" clId="Web-{B04C8B79-3616-5039-F4FC-2D1DEDB04307}" dt="2021-06-22T20:28:02.198" v="1637" actId="20577"/>
          <ac:spMkLst>
            <pc:docMk/>
            <pc:sldMk cId="3550158572" sldId="353"/>
            <ac:spMk id="6" creationId="{659D34B6-8E6F-4906-8C60-83DA235F2C4B}"/>
          </ac:spMkLst>
        </pc:spChg>
        <pc:spChg chg="del">
          <ac:chgData name="Harleen Kaur" userId="S::id65ns02@ubalt.edu::9f7fc1d6-ab67-473f-ba46-e98f6ce2049b" providerId="AD" clId="Web-{B04C8B79-3616-5039-F4FC-2D1DEDB04307}" dt="2021-06-22T20:19:33.246" v="1566"/>
          <ac:spMkLst>
            <pc:docMk/>
            <pc:sldMk cId="3550158572" sldId="353"/>
            <ac:spMk id="11" creationId="{73DE2CFE-42F2-48F0-8706-5264E012B10C}"/>
          </ac:spMkLst>
        </pc:spChg>
        <pc:spChg chg="add del">
          <ac:chgData name="Harleen Kaur" userId="S::id65ns02@ubalt.edu::9f7fc1d6-ab67-473f-ba46-e98f6ce2049b" providerId="AD" clId="Web-{B04C8B79-3616-5039-F4FC-2D1DEDB04307}" dt="2021-06-22T20:27:42.838" v="1633"/>
          <ac:spMkLst>
            <pc:docMk/>
            <pc:sldMk cId="3550158572" sldId="353"/>
            <ac:spMk id="16" creationId="{2B566528-1B12-4246-9431-5C2D7D081168}"/>
          </ac:spMkLst>
        </pc:spChg>
        <pc:spChg chg="add">
          <ac:chgData name="Harleen Kaur" userId="S::id65ns02@ubalt.edu::9f7fc1d6-ab67-473f-ba46-e98f6ce2049b" providerId="AD" clId="Web-{B04C8B79-3616-5039-F4FC-2D1DEDB04307}" dt="2021-06-22T20:27:42.838" v="1633"/>
          <ac:spMkLst>
            <pc:docMk/>
            <pc:sldMk cId="3550158572" sldId="353"/>
            <ac:spMk id="29" creationId="{E5C90410-A19D-4002-8B73-CD616E8E055F}"/>
          </ac:spMkLst>
        </pc:spChg>
        <pc:grpChg chg="add del">
          <ac:chgData name="Harleen Kaur" userId="S::id65ns02@ubalt.edu::9f7fc1d6-ab67-473f-ba46-e98f6ce2049b" providerId="AD" clId="Web-{B04C8B79-3616-5039-F4FC-2D1DEDB04307}" dt="2021-06-22T20:27:42.838" v="1633"/>
          <ac:grpSpMkLst>
            <pc:docMk/>
            <pc:sldMk cId="3550158572" sldId="353"/>
            <ac:grpSpMk id="18" creationId="{5995D10D-E9C9-47DB-AE7E-801FEF38F5C9}"/>
          </ac:grpSpMkLst>
        </pc:grpChg>
        <pc:grpChg chg="add del">
          <ac:chgData name="Harleen Kaur" userId="S::id65ns02@ubalt.edu::9f7fc1d6-ab67-473f-ba46-e98f6ce2049b" providerId="AD" clId="Web-{B04C8B79-3616-5039-F4FC-2D1DEDB04307}" dt="2021-06-22T20:27:42.838" v="1633"/>
          <ac:grpSpMkLst>
            <pc:docMk/>
            <pc:sldMk cId="3550158572" sldId="353"/>
            <ac:grpSpMk id="22" creationId="{828A5161-06F1-46CF-8AD7-844680A59E13}"/>
          </ac:grpSpMkLst>
        </pc:grpChg>
        <pc:picChg chg="add del mod">
          <ac:chgData name="Harleen Kaur" userId="S::id65ns02@ubalt.edu::9f7fc1d6-ab67-473f-ba46-e98f6ce2049b" providerId="AD" clId="Web-{B04C8B79-3616-5039-F4FC-2D1DEDB04307}" dt="2021-06-22T20:14:05.205" v="1544"/>
          <ac:picMkLst>
            <pc:docMk/>
            <pc:sldMk cId="3550158572" sldId="353"/>
            <ac:picMk id="3" creationId="{CC4CE870-0165-47BC-B95F-03D5F90F8996}"/>
          </ac:picMkLst>
        </pc:picChg>
        <pc:picChg chg="del">
          <ac:chgData name="Harleen Kaur" userId="S::id65ns02@ubalt.edu::9f7fc1d6-ab67-473f-ba46-e98f6ce2049b" providerId="AD" clId="Web-{B04C8B79-3616-5039-F4FC-2D1DEDB04307}" dt="2021-06-22T20:11:45.405" v="1500"/>
          <ac:picMkLst>
            <pc:docMk/>
            <pc:sldMk cId="3550158572" sldId="353"/>
            <ac:picMk id="5" creationId="{CEC2A406-25C6-458C-A0A5-28CBB567B788}"/>
          </ac:picMkLst>
        </pc:picChg>
        <pc:picChg chg="add mod">
          <ac:chgData name="Harleen Kaur" userId="S::id65ns02@ubalt.edu::9f7fc1d6-ab67-473f-ba46-e98f6ce2049b" providerId="AD" clId="Web-{B04C8B79-3616-5039-F4FC-2D1DEDB04307}" dt="2021-06-22T20:28:17.292" v="1640" actId="14100"/>
          <ac:picMkLst>
            <pc:docMk/>
            <pc:sldMk cId="3550158572" sldId="353"/>
            <ac:picMk id="7" creationId="{1F0FADDA-2AFF-4F03-BED7-9B6AD034650F}"/>
          </ac:picMkLst>
        </pc:picChg>
        <pc:picChg chg="add mod">
          <ac:chgData name="Harleen Kaur" userId="S::id65ns02@ubalt.edu::9f7fc1d6-ab67-473f-ba46-e98f6ce2049b" providerId="AD" clId="Web-{B04C8B79-3616-5039-F4FC-2D1DEDB04307}" dt="2021-06-22T20:28:31.792" v="1645" actId="14100"/>
          <ac:picMkLst>
            <pc:docMk/>
            <pc:sldMk cId="3550158572" sldId="353"/>
            <ac:picMk id="8" creationId="{B4D5A404-AA32-4D3E-BFFB-676625CA07EB}"/>
          </ac:picMkLst>
        </pc:picChg>
        <pc:picChg chg="add mod">
          <ac:chgData name="Harleen Kaur" userId="S::id65ns02@ubalt.edu::9f7fc1d6-ab67-473f-ba46-e98f6ce2049b" providerId="AD" clId="Web-{B04C8B79-3616-5039-F4FC-2D1DEDB04307}" dt="2021-06-22T20:28:41.105" v="1648" actId="14100"/>
          <ac:picMkLst>
            <pc:docMk/>
            <pc:sldMk cId="3550158572" sldId="353"/>
            <ac:picMk id="9" creationId="{C2A488DE-CEC7-4A5B-B1BE-81DD53EAE364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0:27:03.727" v="1628"/>
          <ac:picMkLst>
            <pc:docMk/>
            <pc:sldMk cId="3550158572" sldId="353"/>
            <ac:picMk id="10" creationId="{21657B9C-DEAF-43CE-83C2-F72DE7EEB434}"/>
          </ac:picMkLst>
        </pc:picChg>
        <pc:picChg chg="add mod">
          <ac:chgData name="Harleen Kaur" userId="S::id65ns02@ubalt.edu::9f7fc1d6-ab67-473f-ba46-e98f6ce2049b" providerId="AD" clId="Web-{B04C8B79-3616-5039-F4FC-2D1DEDB04307}" dt="2021-06-22T20:28:48.511" v="1650" actId="14100"/>
          <ac:picMkLst>
            <pc:docMk/>
            <pc:sldMk cId="3550158572" sldId="353"/>
            <ac:picMk id="12" creationId="{3F0DA718-8F4D-49E8-A2F5-5C16FC7C7A32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2T20:42:34.347" v="1688" actId="20577"/>
        <pc:sldMkLst>
          <pc:docMk/>
          <pc:sldMk cId="1487878612" sldId="354"/>
        </pc:sldMkLst>
        <pc:spChg chg="mod">
          <ac:chgData name="Harleen Kaur" userId="S::id65ns02@ubalt.edu::9f7fc1d6-ab67-473f-ba46-e98f6ce2049b" providerId="AD" clId="Web-{B04C8B79-3616-5039-F4FC-2D1DEDB04307}" dt="2021-06-22T20:30:16.686" v="1655" actId="20577"/>
          <ac:spMkLst>
            <pc:docMk/>
            <pc:sldMk cId="1487878612" sldId="354"/>
            <ac:spMk id="2" creationId="{9D9E1CE5-A28E-4495-B234-10E558ADE3A4}"/>
          </ac:spMkLst>
        </pc:spChg>
        <pc:spChg chg="del mod">
          <ac:chgData name="Harleen Kaur" userId="S::id65ns02@ubalt.edu::9f7fc1d6-ab67-473f-ba46-e98f6ce2049b" providerId="AD" clId="Web-{B04C8B79-3616-5039-F4FC-2D1DEDB04307}" dt="2021-06-22T20:32:14.642" v="1662"/>
          <ac:spMkLst>
            <pc:docMk/>
            <pc:sldMk cId="1487878612" sldId="354"/>
            <ac:spMk id="4" creationId="{0B26FA86-D65C-4DDB-B83D-35C6D2EB52AB}"/>
          </ac:spMkLst>
        </pc:spChg>
        <pc:spChg chg="add mod">
          <ac:chgData name="Harleen Kaur" userId="S::id65ns02@ubalt.edu::9f7fc1d6-ab67-473f-ba46-e98f6ce2049b" providerId="AD" clId="Web-{B04C8B79-3616-5039-F4FC-2D1DEDB04307}" dt="2021-06-22T20:42:34.347" v="1688" actId="20577"/>
          <ac:spMkLst>
            <pc:docMk/>
            <pc:sldMk cId="1487878612" sldId="354"/>
            <ac:spMk id="6" creationId="{6E6D76BE-1D2D-4CBD-83D1-CF81CCF48AFE}"/>
          </ac:spMkLst>
        </pc:spChg>
        <pc:picChg chg="add mod">
          <ac:chgData name="Harleen Kaur" userId="S::id65ns02@ubalt.edu::9f7fc1d6-ab67-473f-ba46-e98f6ce2049b" providerId="AD" clId="Web-{B04C8B79-3616-5039-F4FC-2D1DEDB04307}" dt="2021-06-22T20:32:01.329" v="1661" actId="14100"/>
          <ac:picMkLst>
            <pc:docMk/>
            <pc:sldMk cId="1487878612" sldId="354"/>
            <ac:picMk id="3" creationId="{4D6992DC-7CDF-4F58-A843-9508F5924A63}"/>
          </ac:picMkLst>
        </pc:picChg>
      </pc:sldChg>
      <pc:sldChg chg="del">
        <pc:chgData name="Harleen Kaur" userId="S::id65ns02@ubalt.edu::9f7fc1d6-ab67-473f-ba46-e98f6ce2049b" providerId="AD" clId="Web-{B04C8B79-3616-5039-F4FC-2D1DEDB04307}" dt="2021-06-22T20:43:09.661" v="1689"/>
        <pc:sldMkLst>
          <pc:docMk/>
          <pc:sldMk cId="1765136060" sldId="355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05:46.699" v="1848" actId="20577"/>
        <pc:sldMkLst>
          <pc:docMk/>
          <pc:sldMk cId="3157762318" sldId="356"/>
        </pc:sldMkLst>
        <pc:spChg chg="mod">
          <ac:chgData name="Harleen Kaur" userId="S::id65ns02@ubalt.edu::9f7fc1d6-ab67-473f-ba46-e98f6ce2049b" providerId="AD" clId="Web-{B04C8B79-3616-5039-F4FC-2D1DEDB04307}" dt="2021-06-22T21:05:28.371" v="1847"/>
          <ac:spMkLst>
            <pc:docMk/>
            <pc:sldMk cId="3157762318" sldId="356"/>
            <ac:spMk id="2" creationId="{70E58298-8B33-42E3-8D15-A3E94DA7552D}"/>
          </ac:spMkLst>
        </pc:spChg>
        <pc:spChg chg="mod ord">
          <ac:chgData name="Harleen Kaur" userId="S::id65ns02@ubalt.edu::9f7fc1d6-ab67-473f-ba46-e98f6ce2049b" providerId="AD" clId="Web-{B04C8B79-3616-5039-F4FC-2D1DEDB04307}" dt="2021-06-22T21:05:46.699" v="1848" actId="20577"/>
          <ac:spMkLst>
            <pc:docMk/>
            <pc:sldMk cId="3157762318" sldId="356"/>
            <ac:spMk id="3" creationId="{BAA48625-0CF2-41B2-8291-EFEAD0CFCB85}"/>
          </ac:spMkLst>
        </pc:spChg>
        <pc:spChg chg="add del">
          <ac:chgData name="Harleen Kaur" userId="S::id65ns02@ubalt.edu::9f7fc1d6-ab67-473f-ba46-e98f6ce2049b" providerId="AD" clId="Web-{B04C8B79-3616-5039-F4FC-2D1DEDB04307}" dt="2021-06-22T21:05:28.371" v="1847"/>
          <ac:spMkLst>
            <pc:docMk/>
            <pc:sldMk cId="3157762318" sldId="356"/>
            <ac:spMk id="7" creationId="{B0792D4F-247E-46FE-85FC-881DEFA41D94}"/>
          </ac:spMkLst>
        </pc:spChg>
        <pc:spChg chg="add del">
          <ac:chgData name="Harleen Kaur" userId="S::id65ns02@ubalt.edu::9f7fc1d6-ab67-473f-ba46-e98f6ce2049b" providerId="AD" clId="Web-{B04C8B79-3616-5039-F4FC-2D1DEDB04307}" dt="2021-06-22T21:04:58.839" v="1845"/>
          <ac:spMkLst>
            <pc:docMk/>
            <pc:sldMk cId="3157762318" sldId="356"/>
            <ac:spMk id="9" creationId="{73C994B4-9721-4148-9EEC-6793CECDE8DD}"/>
          </ac:spMkLst>
        </pc:spChg>
        <pc:spChg chg="add del">
          <ac:chgData name="Harleen Kaur" userId="S::id65ns02@ubalt.edu::9f7fc1d6-ab67-473f-ba46-e98f6ce2049b" providerId="AD" clId="Web-{B04C8B79-3616-5039-F4FC-2D1DEDB04307}" dt="2021-06-22T21:04:58.839" v="1845"/>
          <ac:spMkLst>
            <pc:docMk/>
            <pc:sldMk cId="3157762318" sldId="356"/>
            <ac:spMk id="11" creationId="{F9D95E49-763A-4886-B038-82F734740554}"/>
          </ac:spMkLst>
        </pc:spChg>
        <pc:spChg chg="add del">
          <ac:chgData name="Harleen Kaur" userId="S::id65ns02@ubalt.edu::9f7fc1d6-ab67-473f-ba46-e98f6ce2049b" providerId="AD" clId="Web-{B04C8B79-3616-5039-F4FC-2D1DEDB04307}" dt="2021-06-22T21:04:58.839" v="1845"/>
          <ac:spMkLst>
            <pc:docMk/>
            <pc:sldMk cId="3157762318" sldId="356"/>
            <ac:spMk id="13" creationId="{99B60357-232D-4489-8786-BF4E4F74BA76}"/>
          </ac:spMkLst>
        </pc:spChg>
        <pc:spChg chg="add del">
          <ac:chgData name="Harleen Kaur" userId="S::id65ns02@ubalt.edu::9f7fc1d6-ab67-473f-ba46-e98f6ce2049b" providerId="AD" clId="Web-{B04C8B79-3616-5039-F4FC-2D1DEDB04307}" dt="2021-06-22T21:04:58.839" v="1845"/>
          <ac:spMkLst>
            <pc:docMk/>
            <pc:sldMk cId="3157762318" sldId="356"/>
            <ac:spMk id="15" creationId="{0197FA73-731F-466D-969F-703CBAEB4E16}"/>
          </ac:spMkLst>
        </pc:spChg>
        <pc:picChg chg="add mod ord">
          <ac:chgData name="Harleen Kaur" userId="S::id65ns02@ubalt.edu::9f7fc1d6-ab67-473f-ba46-e98f6ce2049b" providerId="AD" clId="Web-{B04C8B79-3616-5039-F4FC-2D1DEDB04307}" dt="2021-06-22T21:05:28.371" v="1847"/>
          <ac:picMkLst>
            <pc:docMk/>
            <pc:sldMk cId="3157762318" sldId="356"/>
            <ac:picMk id="4" creationId="{B11A143B-C72D-4583-B2D9-E23A8F290E13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02:36.897" v="1833"/>
          <ac:picMkLst>
            <pc:docMk/>
            <pc:sldMk cId="3157762318" sldId="356"/>
            <ac:picMk id="5" creationId="{61E635C3-C1A9-4B3B-961D-9507DD929BE0}"/>
          </ac:picMkLst>
        </pc:picChg>
        <pc:cxnChg chg="add del">
          <ac:chgData name="Harleen Kaur" userId="S::id65ns02@ubalt.edu::9f7fc1d6-ab67-473f-ba46-e98f6ce2049b" providerId="AD" clId="Web-{B04C8B79-3616-5039-F4FC-2D1DEDB04307}" dt="2021-06-22T21:05:28.371" v="1847"/>
          <ac:cxnSpMkLst>
            <pc:docMk/>
            <pc:sldMk cId="3157762318" sldId="356"/>
            <ac:cxnSpMk id="14" creationId="{CE272F12-AF86-441A-BC1B-C014BBBF85B5}"/>
          </ac:cxnSpMkLst>
        </pc:cxnChg>
        <pc:cxnChg chg="add del">
          <ac:chgData name="Harleen Kaur" userId="S::id65ns02@ubalt.edu::9f7fc1d6-ab67-473f-ba46-e98f6ce2049b" providerId="AD" clId="Web-{B04C8B79-3616-5039-F4FC-2D1DEDB04307}" dt="2021-06-22T21:04:58.839" v="1845"/>
          <ac:cxnSpMkLst>
            <pc:docMk/>
            <pc:sldMk cId="3157762318" sldId="356"/>
            <ac:cxnSpMk id="17" creationId="{F085D7B9-E066-4923-8CB7-294BF306296A}"/>
          </ac:cxnSpMkLst>
        </pc:cxnChg>
        <pc:cxnChg chg="add del">
          <ac:chgData name="Harleen Kaur" userId="S::id65ns02@ubalt.edu::9f7fc1d6-ab67-473f-ba46-e98f6ce2049b" providerId="AD" clId="Web-{B04C8B79-3616-5039-F4FC-2D1DEDB04307}" dt="2021-06-22T21:04:58.839" v="1845"/>
          <ac:cxnSpMkLst>
            <pc:docMk/>
            <pc:sldMk cId="3157762318" sldId="356"/>
            <ac:cxnSpMk id="19" creationId="{25443840-A796-4C43-8DC1-1B738EFEC522}"/>
          </ac:cxnSpMkLst>
        </pc:cxnChg>
      </pc:sldChg>
      <pc:sldChg chg="del">
        <pc:chgData name="Harleen Kaur" userId="S::id65ns02@ubalt.edu::9f7fc1d6-ab67-473f-ba46-e98f6ce2049b" providerId="AD" clId="Web-{B04C8B79-3616-5039-F4FC-2D1DEDB04307}" dt="2021-06-22T21:06:08.341" v="1849"/>
        <pc:sldMkLst>
          <pc:docMk/>
          <pc:sldMk cId="2358562964" sldId="357"/>
        </pc:sldMkLst>
      </pc:sldChg>
      <pc:sldChg chg="del">
        <pc:chgData name="Harleen Kaur" userId="S::id65ns02@ubalt.edu::9f7fc1d6-ab67-473f-ba46-e98f6ce2049b" providerId="AD" clId="Web-{B04C8B79-3616-5039-F4FC-2D1DEDB04307}" dt="2021-06-22T21:06:12.044" v="1850"/>
        <pc:sldMkLst>
          <pc:docMk/>
          <pc:sldMk cId="2410761944" sldId="358"/>
        </pc:sldMkLst>
      </pc:sldChg>
      <pc:sldChg chg="del">
        <pc:chgData name="Harleen Kaur" userId="S::id65ns02@ubalt.edu::9f7fc1d6-ab67-473f-ba46-e98f6ce2049b" providerId="AD" clId="Web-{B04C8B79-3616-5039-F4FC-2D1DEDB04307}" dt="2021-06-22T21:06:14.903" v="1851"/>
        <pc:sldMkLst>
          <pc:docMk/>
          <pc:sldMk cId="2274693630" sldId="359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24:27.497" v="2023" actId="20577"/>
        <pc:sldMkLst>
          <pc:docMk/>
          <pc:sldMk cId="3941886475" sldId="360"/>
        </pc:sldMkLst>
        <pc:spChg chg="mod">
          <ac:chgData name="Harleen Kaur" userId="S::id65ns02@ubalt.edu::9f7fc1d6-ab67-473f-ba46-e98f6ce2049b" providerId="AD" clId="Web-{B04C8B79-3616-5039-F4FC-2D1DEDB04307}" dt="2021-06-22T21:23:59.949" v="2014"/>
          <ac:spMkLst>
            <pc:docMk/>
            <pc:sldMk cId="3941886475" sldId="360"/>
            <ac:spMk id="2" creationId="{5ADA9B9C-BED4-414A-8686-129C1C57F00B}"/>
          </ac:spMkLst>
        </pc:spChg>
        <pc:spChg chg="ord">
          <ac:chgData name="Harleen Kaur" userId="S::id65ns02@ubalt.edu::9f7fc1d6-ab67-473f-ba46-e98f6ce2049b" providerId="AD" clId="Web-{B04C8B79-3616-5039-F4FC-2D1DEDB04307}" dt="2021-06-22T21:23:59.949" v="2014"/>
          <ac:spMkLst>
            <pc:docMk/>
            <pc:sldMk cId="3941886475" sldId="360"/>
            <ac:spMk id="4" creationId="{4E2592D1-CDC5-4337-B40B-E3E4C7F9EA24}"/>
          </ac:spMkLst>
        </pc:spChg>
        <pc:spChg chg="mod ord">
          <ac:chgData name="Harleen Kaur" userId="S::id65ns02@ubalt.edu::9f7fc1d6-ab67-473f-ba46-e98f6ce2049b" providerId="AD" clId="Web-{B04C8B79-3616-5039-F4FC-2D1DEDB04307}" dt="2021-06-22T21:24:27.497" v="2023" actId="20577"/>
          <ac:spMkLst>
            <pc:docMk/>
            <pc:sldMk cId="3941886475" sldId="360"/>
            <ac:spMk id="6" creationId="{714699D1-796F-45D8-B458-0F4CC989D95A}"/>
          </ac:spMkLst>
        </pc:spChg>
        <pc:picChg chg="add del mod">
          <ac:chgData name="Harleen Kaur" userId="S::id65ns02@ubalt.edu::9f7fc1d6-ab67-473f-ba46-e98f6ce2049b" providerId="AD" clId="Web-{B04C8B79-3616-5039-F4FC-2D1DEDB04307}" dt="2021-06-22T21:22:34.650" v="2006"/>
          <ac:picMkLst>
            <pc:docMk/>
            <pc:sldMk cId="3941886475" sldId="360"/>
            <ac:picMk id="3" creationId="{DFF4B518-7397-405C-82B8-733838968FC4}"/>
          </ac:picMkLst>
        </pc:picChg>
        <pc:picChg chg="del mod">
          <ac:chgData name="Harleen Kaur" userId="S::id65ns02@ubalt.edu::9f7fc1d6-ab67-473f-ba46-e98f6ce2049b" providerId="AD" clId="Web-{B04C8B79-3616-5039-F4FC-2D1DEDB04307}" dt="2021-06-22T21:11:41.803" v="1862"/>
          <ac:picMkLst>
            <pc:docMk/>
            <pc:sldMk cId="3941886475" sldId="360"/>
            <ac:picMk id="5" creationId="{1259F3B2-9449-4885-8E0A-01615A90583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23:41.011" v="2010"/>
          <ac:picMkLst>
            <pc:docMk/>
            <pc:sldMk cId="3941886475" sldId="360"/>
            <ac:picMk id="7" creationId="{4AD45CCA-8DFA-4CB9-B9B7-55281F1E77B7}"/>
          </ac:picMkLst>
        </pc:picChg>
        <pc:picChg chg="add mod">
          <ac:chgData name="Harleen Kaur" userId="S::id65ns02@ubalt.edu::9f7fc1d6-ab67-473f-ba46-e98f6ce2049b" providerId="AD" clId="Web-{B04C8B79-3616-5039-F4FC-2D1DEDB04307}" dt="2021-06-22T21:23:59.949" v="2014"/>
          <ac:picMkLst>
            <pc:docMk/>
            <pc:sldMk cId="3941886475" sldId="360"/>
            <ac:picMk id="8" creationId="{644AF056-88BB-43C4-A811-B3FD567AFAF8}"/>
          </ac:picMkLst>
        </pc:picChg>
      </pc:sldChg>
      <pc:sldChg chg="addSp delSp modSp mod setBg">
        <pc:chgData name="Harleen Kaur" userId="S::id65ns02@ubalt.edu::9f7fc1d6-ab67-473f-ba46-e98f6ce2049b" providerId="AD" clId="Web-{B04C8B79-3616-5039-F4FC-2D1DEDB04307}" dt="2021-06-23T15:27:39.432" v="2193" actId="1076"/>
        <pc:sldMkLst>
          <pc:docMk/>
          <pc:sldMk cId="2020629071" sldId="362"/>
        </pc:sldMkLst>
        <pc:spChg chg="mod">
          <ac:chgData name="Harleen Kaur" userId="S::id65ns02@ubalt.edu::9f7fc1d6-ab67-473f-ba46-e98f6ce2049b" providerId="AD" clId="Web-{B04C8B79-3616-5039-F4FC-2D1DEDB04307}" dt="2021-06-22T21:42:53.935" v="2171"/>
          <ac:spMkLst>
            <pc:docMk/>
            <pc:sldMk cId="2020629071" sldId="362"/>
            <ac:spMk id="2" creationId="{B772D0ED-49E1-4141-9AC6-BE6F1DF0F124}"/>
          </ac:spMkLst>
        </pc:spChg>
        <pc:spChg chg="ord">
          <ac:chgData name="Harleen Kaur" userId="S::id65ns02@ubalt.edu::9f7fc1d6-ab67-473f-ba46-e98f6ce2049b" providerId="AD" clId="Web-{B04C8B79-3616-5039-F4FC-2D1DEDB04307}" dt="2021-06-22T21:42:53.935" v="2171"/>
          <ac:spMkLst>
            <pc:docMk/>
            <pc:sldMk cId="2020629071" sldId="362"/>
            <ac:spMk id="4" creationId="{6C7A1FCA-7F12-40E0-B5A0-AF7B5E84B672}"/>
          </ac:spMkLst>
        </pc:spChg>
        <pc:spChg chg="mod">
          <ac:chgData name="Harleen Kaur" userId="S::id65ns02@ubalt.edu::9f7fc1d6-ab67-473f-ba46-e98f6ce2049b" providerId="AD" clId="Web-{B04C8B79-3616-5039-F4FC-2D1DEDB04307}" dt="2021-06-22T21:46:41.504" v="2191" actId="1076"/>
          <ac:spMkLst>
            <pc:docMk/>
            <pc:sldMk cId="2020629071" sldId="362"/>
            <ac:spMk id="6" creationId="{1FC023AB-3C41-4E53-8A1F-4711B0D50E00}"/>
          </ac:spMkLst>
        </pc:spChg>
        <pc:spChg chg="add del">
          <ac:chgData name="Harleen Kaur" userId="S::id65ns02@ubalt.edu::9f7fc1d6-ab67-473f-ba46-e98f6ce2049b" providerId="AD" clId="Web-{B04C8B79-3616-5039-F4FC-2D1DEDB04307}" dt="2021-06-22T21:42:53.935" v="2171"/>
          <ac:spMkLst>
            <pc:docMk/>
            <pc:sldMk cId="2020629071" sldId="362"/>
            <ac:spMk id="17" creationId="{EA9E6440-28AB-43CB-B9F2-B84F6A187783}"/>
          </ac:spMkLst>
        </pc:spChg>
        <pc:picChg chg="add del mod">
          <ac:chgData name="Harleen Kaur" userId="S::id65ns02@ubalt.edu::9f7fc1d6-ab67-473f-ba46-e98f6ce2049b" providerId="AD" clId="Web-{B04C8B79-3616-5039-F4FC-2D1DEDB04307}" dt="2021-06-22T21:26:29.235" v="2032"/>
          <ac:picMkLst>
            <pc:docMk/>
            <pc:sldMk cId="2020629071" sldId="362"/>
            <ac:picMk id="3" creationId="{6AD6742B-897F-45BC-8EDA-4C57446644C2}"/>
          </ac:picMkLst>
        </pc:picChg>
        <pc:picChg chg="del">
          <ac:chgData name="Harleen Kaur" userId="S::id65ns02@ubalt.edu::9f7fc1d6-ab67-473f-ba46-e98f6ce2049b" providerId="AD" clId="Web-{B04C8B79-3616-5039-F4FC-2D1DEDB04307}" dt="2021-06-22T21:25:54.999" v="2024"/>
          <ac:picMkLst>
            <pc:docMk/>
            <pc:sldMk cId="2020629071" sldId="362"/>
            <ac:picMk id="5" creationId="{EC1E5EF7-198B-40CB-8F8B-B681C5F4811A}"/>
          </ac:picMkLst>
        </pc:picChg>
        <pc:picChg chg="add mod ord">
          <ac:chgData name="Harleen Kaur" userId="S::id65ns02@ubalt.edu::9f7fc1d6-ab67-473f-ba46-e98f6ce2049b" providerId="AD" clId="Web-{B04C8B79-3616-5039-F4FC-2D1DEDB04307}" dt="2021-06-22T21:46:16.207" v="2188" actId="1076"/>
          <ac:picMkLst>
            <pc:docMk/>
            <pc:sldMk cId="2020629071" sldId="362"/>
            <ac:picMk id="7" creationId="{ACF4B76F-DF19-432A-B57D-2B1E1D091980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38:53.241" v="2110"/>
          <ac:picMkLst>
            <pc:docMk/>
            <pc:sldMk cId="2020629071" sldId="362"/>
            <ac:picMk id="8" creationId="{B3875362-F3CE-48C9-AFB8-ADBB0C17523C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35:06.766" v="2104"/>
          <ac:picMkLst>
            <pc:docMk/>
            <pc:sldMk cId="2020629071" sldId="362"/>
            <ac:picMk id="9" creationId="{1749E92A-7DBA-446B-967A-0299E040D2EB}"/>
          </ac:picMkLst>
        </pc:picChg>
        <pc:picChg chg="add del mod">
          <ac:chgData name="Harleen Kaur" userId="S::id65ns02@ubalt.edu::9f7fc1d6-ab67-473f-ba46-e98f6ce2049b" providerId="AD" clId="Web-{B04C8B79-3616-5039-F4FC-2D1DEDB04307}" dt="2021-06-22T21:39:33.851" v="2114"/>
          <ac:picMkLst>
            <pc:docMk/>
            <pc:sldMk cId="2020629071" sldId="362"/>
            <ac:picMk id="10" creationId="{7F6FE847-39B3-4732-BD2F-D3ED20C10E60}"/>
          </ac:picMkLst>
        </pc:picChg>
        <pc:picChg chg="add mod">
          <ac:chgData name="Harleen Kaur" userId="S::id65ns02@ubalt.edu::9f7fc1d6-ab67-473f-ba46-e98f6ce2049b" providerId="AD" clId="Web-{B04C8B79-3616-5039-F4FC-2D1DEDB04307}" dt="2021-06-22T21:46:12.456" v="2187" actId="14100"/>
          <ac:picMkLst>
            <pc:docMk/>
            <pc:sldMk cId="2020629071" sldId="362"/>
            <ac:picMk id="11" creationId="{E95DA927-82B2-472A-ACA7-286404FE61DA}"/>
          </ac:picMkLst>
        </pc:picChg>
        <pc:picChg chg="add mod">
          <ac:chgData name="Harleen Kaur" userId="S::id65ns02@ubalt.edu::9f7fc1d6-ab67-473f-ba46-e98f6ce2049b" providerId="AD" clId="Web-{B04C8B79-3616-5039-F4FC-2D1DEDB04307}" dt="2021-06-23T15:27:39.432" v="2193" actId="1076"/>
          <ac:picMkLst>
            <pc:docMk/>
            <pc:sldMk cId="2020629071" sldId="362"/>
            <ac:picMk id="12" creationId="{FC4B27C7-EC24-451A-893F-6E9B8F750918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3T17:48:57.481" v="2804" actId="20577"/>
        <pc:sldMkLst>
          <pc:docMk/>
          <pc:sldMk cId="4098661029" sldId="363"/>
        </pc:sldMkLst>
        <pc:spChg chg="mod">
          <ac:chgData name="Harleen Kaur" userId="S::id65ns02@ubalt.edu::9f7fc1d6-ab67-473f-ba46-e98f6ce2049b" providerId="AD" clId="Web-{B04C8B79-3616-5039-F4FC-2D1DEDB04307}" dt="2021-06-23T17:48:57.481" v="2804" actId="20577"/>
          <ac:spMkLst>
            <pc:docMk/>
            <pc:sldMk cId="4098661029" sldId="363"/>
            <ac:spMk id="7" creationId="{CC1D3C03-4CF2-4F11-AC4A-79FE2B5092FC}"/>
          </ac:spMkLst>
        </pc:spChg>
        <pc:picChg chg="add mod">
          <ac:chgData name="Harleen Kaur" userId="S::id65ns02@ubalt.edu::9f7fc1d6-ab67-473f-ba46-e98f6ce2049b" providerId="AD" clId="Web-{B04C8B79-3616-5039-F4FC-2D1DEDB04307}" dt="2021-06-23T17:39:09.389" v="2628" actId="14100"/>
          <ac:picMkLst>
            <pc:docMk/>
            <pc:sldMk cId="4098661029" sldId="363"/>
            <ac:picMk id="3" creationId="{EC39DC57-D72E-4AAF-B933-9815B916614E}"/>
          </ac:picMkLst>
        </pc:picChg>
        <pc:picChg chg="del">
          <ac:chgData name="Harleen Kaur" userId="S::id65ns02@ubalt.edu::9f7fc1d6-ab67-473f-ba46-e98f6ce2049b" providerId="AD" clId="Web-{B04C8B79-3616-5039-F4FC-2D1DEDB04307}" dt="2021-06-23T17:39:01.435" v="2625"/>
          <ac:picMkLst>
            <pc:docMk/>
            <pc:sldMk cId="4098661029" sldId="363"/>
            <ac:picMk id="6" creationId="{1B7DDFB2-E9A9-4565-B4BD-CEF678EFDBF6}"/>
          </ac:picMkLst>
        </pc:picChg>
      </pc:sldChg>
      <pc:sldChg chg="addSp delSp modSp addAnim">
        <pc:chgData name="Harleen Kaur" userId="S::id65ns02@ubalt.edu::9f7fc1d6-ab67-473f-ba46-e98f6ce2049b" providerId="AD" clId="Web-{B04C8B79-3616-5039-F4FC-2D1DEDB04307}" dt="2021-06-23T17:35:21.977" v="2621" actId="14100"/>
        <pc:sldMkLst>
          <pc:docMk/>
          <pc:sldMk cId="2934714722" sldId="364"/>
        </pc:sldMkLst>
        <pc:spChg chg="mod">
          <ac:chgData name="Harleen Kaur" userId="S::id65ns02@ubalt.edu::9f7fc1d6-ab67-473f-ba46-e98f6ce2049b" providerId="AD" clId="Web-{B04C8B79-3616-5039-F4FC-2D1DEDB04307}" dt="2021-06-23T17:08:42.812" v="2287"/>
          <ac:spMkLst>
            <pc:docMk/>
            <pc:sldMk cId="2934714722" sldId="364"/>
            <ac:spMk id="2" creationId="{66748125-7B57-478C-8969-E6AA3B79CD1A}"/>
          </ac:spMkLst>
        </pc:spChg>
        <pc:spChg chg="ord">
          <ac:chgData name="Harleen Kaur" userId="S::id65ns02@ubalt.edu::9f7fc1d6-ab67-473f-ba46-e98f6ce2049b" providerId="AD" clId="Web-{B04C8B79-3616-5039-F4FC-2D1DEDB04307}" dt="2021-06-23T17:08:42.812" v="2287"/>
          <ac:spMkLst>
            <pc:docMk/>
            <pc:sldMk cId="2934714722" sldId="364"/>
            <ac:spMk id="4" creationId="{05C46946-1895-4BA3-BD93-3EDAB86781AD}"/>
          </ac:spMkLst>
        </pc:spChg>
        <pc:spChg chg="add del mod">
          <ac:chgData name="Harleen Kaur" userId="S::id65ns02@ubalt.edu::9f7fc1d6-ab67-473f-ba46-e98f6ce2049b" providerId="AD" clId="Web-{B04C8B79-3616-5039-F4FC-2D1DEDB04307}" dt="2021-06-23T17:33:00.301" v="2578"/>
          <ac:spMkLst>
            <pc:docMk/>
            <pc:sldMk cId="2934714722" sldId="364"/>
            <ac:spMk id="7" creationId="{D06AB648-0341-41FB-9145-AE154916BF6D}"/>
          </ac:spMkLst>
        </pc:spChg>
        <pc:spChg chg="add del mod">
          <ac:chgData name="Harleen Kaur" userId="S::id65ns02@ubalt.edu::9f7fc1d6-ab67-473f-ba46-e98f6ce2049b" providerId="AD" clId="Web-{B04C8B79-3616-5039-F4FC-2D1DEDB04307}" dt="2021-06-23T17:30:44.610" v="2434"/>
          <ac:spMkLst>
            <pc:docMk/>
            <pc:sldMk cId="2934714722" sldId="364"/>
            <ac:spMk id="8" creationId="{072154C3-EA89-4864-8588-7CD7381F58F3}"/>
          </ac:spMkLst>
        </pc:spChg>
        <pc:spChg chg="add del">
          <ac:chgData name="Harleen Kaur" userId="S::id65ns02@ubalt.edu::9f7fc1d6-ab67-473f-ba46-e98f6ce2049b" providerId="AD" clId="Web-{B04C8B79-3616-5039-F4FC-2D1DEDB04307}" dt="2021-06-23T17:09:21.297" v="2291"/>
          <ac:spMkLst>
            <pc:docMk/>
            <pc:sldMk cId="2934714722" sldId="364"/>
            <ac:spMk id="9" creationId="{E6976A8F-99E4-4AC1-9395-6FBC107E7885}"/>
          </ac:spMkLst>
        </pc:spChg>
        <pc:spChg chg="del">
          <ac:chgData name="Harleen Kaur" userId="S::id65ns02@ubalt.edu::9f7fc1d6-ab67-473f-ba46-e98f6ce2049b" providerId="AD" clId="Web-{B04C8B79-3616-5039-F4FC-2D1DEDB04307}" dt="2021-06-23T17:08:42.812" v="2287"/>
          <ac:spMkLst>
            <pc:docMk/>
            <pc:sldMk cId="2934714722" sldId="364"/>
            <ac:spMk id="10" creationId="{D4771268-CB57-404A-9271-370EB28F6090}"/>
          </ac:spMkLst>
        </pc:spChg>
        <pc:spChg chg="add mod">
          <ac:chgData name="Harleen Kaur" userId="S::id65ns02@ubalt.edu::9f7fc1d6-ab67-473f-ba46-e98f6ce2049b" providerId="AD" clId="Web-{B04C8B79-3616-5039-F4FC-2D1DEDB04307}" dt="2021-06-23T17:35:21.977" v="2621" actId="14100"/>
          <ac:spMkLst>
            <pc:docMk/>
            <pc:sldMk cId="2934714722" sldId="364"/>
            <ac:spMk id="11" creationId="{67B13190-73F4-4273-9FFA-7A78C4516FBF}"/>
          </ac:spMkLst>
        </pc:spChg>
        <pc:picChg chg="add del mod">
          <ac:chgData name="Harleen Kaur" userId="S::id65ns02@ubalt.edu::9f7fc1d6-ab67-473f-ba46-e98f6ce2049b" providerId="AD" clId="Web-{B04C8B79-3616-5039-F4FC-2D1DEDB04307}" dt="2021-06-23T17:05:46.667" v="2259"/>
          <ac:picMkLst>
            <pc:docMk/>
            <pc:sldMk cId="2934714722" sldId="364"/>
            <ac:picMk id="3" creationId="{8CA68478-441D-4A96-B655-4B0618ADDD65}"/>
          </ac:picMkLst>
        </pc:picChg>
        <pc:picChg chg="del">
          <ac:chgData name="Harleen Kaur" userId="S::id65ns02@ubalt.edu::9f7fc1d6-ab67-473f-ba46-e98f6ce2049b" providerId="AD" clId="Web-{B04C8B79-3616-5039-F4FC-2D1DEDB04307}" dt="2021-06-23T17:04:49.478" v="2253"/>
          <ac:picMkLst>
            <pc:docMk/>
            <pc:sldMk cId="2934714722" sldId="364"/>
            <ac:picMk id="5" creationId="{DC6EDE9B-B6A5-4342-8200-7715BBB02880}"/>
          </ac:picMkLst>
        </pc:picChg>
        <pc:picChg chg="add mod">
          <ac:chgData name="Harleen Kaur" userId="S::id65ns02@ubalt.edu::9f7fc1d6-ab67-473f-ba46-e98f6ce2049b" providerId="AD" clId="Web-{B04C8B79-3616-5039-F4FC-2D1DEDB04307}" dt="2021-06-23T17:08:42.812" v="2287"/>
          <ac:picMkLst>
            <pc:docMk/>
            <pc:sldMk cId="2934714722" sldId="364"/>
            <ac:picMk id="6" creationId="{60533EE2-9916-4E05-ACB7-87F35E5891A5}"/>
          </ac:picMkLst>
        </pc:picChg>
      </pc:sldChg>
      <pc:sldChg chg="addSp delSp modSp">
        <pc:chgData name="Harleen Kaur" userId="S::id65ns02@ubalt.edu::9f7fc1d6-ab67-473f-ba46-e98f6ce2049b" providerId="AD" clId="Web-{B04C8B79-3616-5039-F4FC-2D1DEDB04307}" dt="2021-06-23T17:46:35.931" v="2761" actId="20577"/>
        <pc:sldMkLst>
          <pc:docMk/>
          <pc:sldMk cId="2424500802" sldId="365"/>
        </pc:sldMkLst>
        <pc:spChg chg="mod">
          <ac:chgData name="Harleen Kaur" userId="S::id65ns02@ubalt.edu::9f7fc1d6-ab67-473f-ba46-e98f6ce2049b" providerId="AD" clId="Web-{B04C8B79-3616-5039-F4FC-2D1DEDB04307}" dt="2021-06-23T17:43:09.410" v="2691"/>
          <ac:spMkLst>
            <pc:docMk/>
            <pc:sldMk cId="2424500802" sldId="365"/>
            <ac:spMk id="2" creationId="{4A4D3C91-A776-49D2-9436-D0EAACFAFEEC}"/>
          </ac:spMkLst>
        </pc:spChg>
        <pc:spChg chg="add mod ord">
          <ac:chgData name="Harleen Kaur" userId="S::id65ns02@ubalt.edu::9f7fc1d6-ab67-473f-ba46-e98f6ce2049b" providerId="AD" clId="Web-{B04C8B79-3616-5039-F4FC-2D1DEDB04307}" dt="2021-06-23T17:46:35.931" v="2761" actId="20577"/>
          <ac:spMkLst>
            <pc:docMk/>
            <pc:sldMk cId="2424500802" sldId="365"/>
            <ac:spMk id="3" creationId="{E5FF6B3E-F46F-4623-93E2-CBD92D837BE5}"/>
          </ac:spMkLst>
        </pc:spChg>
        <pc:spChg chg="del">
          <ac:chgData name="Harleen Kaur" userId="S::id65ns02@ubalt.edu::9f7fc1d6-ab67-473f-ba46-e98f6ce2049b" providerId="AD" clId="Web-{B04C8B79-3616-5039-F4FC-2D1DEDB04307}" dt="2021-06-23T17:41:32.502" v="2679"/>
          <ac:spMkLst>
            <pc:docMk/>
            <pc:sldMk cId="2424500802" sldId="365"/>
            <ac:spMk id="10" creationId="{D4771268-CB57-404A-9271-370EB28F6090}"/>
          </ac:spMkLst>
        </pc:spChg>
        <pc:spChg chg="add del">
          <ac:chgData name="Harleen Kaur" userId="S::id65ns02@ubalt.edu::9f7fc1d6-ab67-473f-ba46-e98f6ce2049b" providerId="AD" clId="Web-{B04C8B79-3616-5039-F4FC-2D1DEDB04307}" dt="2021-06-23T17:43:09.410" v="2691"/>
          <ac:spMkLst>
            <pc:docMk/>
            <pc:sldMk cId="2424500802" sldId="365"/>
            <ac:spMk id="15" creationId="{73DE2CFE-42F2-48F0-8706-5264E012B10C}"/>
          </ac:spMkLst>
        </pc:spChg>
        <pc:picChg chg="del mod">
          <ac:chgData name="Harleen Kaur" userId="S::id65ns02@ubalt.edu::9f7fc1d6-ab67-473f-ba46-e98f6ce2049b" providerId="AD" clId="Web-{B04C8B79-3616-5039-F4FC-2D1DEDB04307}" dt="2021-06-23T17:42:15.112" v="2685"/>
          <ac:picMkLst>
            <pc:docMk/>
            <pc:sldMk cId="2424500802" sldId="365"/>
            <ac:picMk id="5" creationId="{5309518A-EA7E-4170-8971-5426FE04BF0F}"/>
          </ac:picMkLst>
        </pc:picChg>
        <pc:picChg chg="add del mod">
          <ac:chgData name="Harleen Kaur" userId="S::id65ns02@ubalt.edu::9f7fc1d6-ab67-473f-ba46-e98f6ce2049b" providerId="AD" clId="Web-{B04C8B79-3616-5039-F4FC-2D1DEDB04307}" dt="2021-06-23T17:43:02.254" v="2689"/>
          <ac:picMkLst>
            <pc:docMk/>
            <pc:sldMk cId="2424500802" sldId="365"/>
            <ac:picMk id="6" creationId="{C9C0558D-ECE1-46B6-98D8-480695F0B4F7}"/>
          </ac:picMkLst>
        </pc:picChg>
        <pc:picChg chg="add mod ord">
          <ac:chgData name="Harleen Kaur" userId="S::id65ns02@ubalt.edu::9f7fc1d6-ab67-473f-ba46-e98f6ce2049b" providerId="AD" clId="Web-{B04C8B79-3616-5039-F4FC-2D1DEDB04307}" dt="2021-06-23T17:43:09.410" v="2691"/>
          <ac:picMkLst>
            <pc:docMk/>
            <pc:sldMk cId="2424500802" sldId="365"/>
            <ac:picMk id="7" creationId="{3F6474D9-176E-4DE4-B4A4-7EBCFFFAD54A}"/>
          </ac:picMkLst>
        </pc:picChg>
      </pc:sldChg>
      <pc:sldChg chg="addSp modSp mod setBg">
        <pc:chgData name="Harleen Kaur" userId="S::id65ns02@ubalt.edu::9f7fc1d6-ab67-473f-ba46-e98f6ce2049b" providerId="AD" clId="Web-{B04C8B79-3616-5039-F4FC-2D1DEDB04307}" dt="2021-06-23T18:31:10.310" v="3520"/>
        <pc:sldMkLst>
          <pc:docMk/>
          <pc:sldMk cId="1393786381" sldId="366"/>
        </pc:sldMkLst>
        <pc:spChg chg="mo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2" creationId="{08F28355-FC8F-4FF8-95F4-75039BE158D7}"/>
          </ac:spMkLst>
        </pc:spChg>
        <pc:spChg chg="mo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3" creationId="{2030A30D-E01B-4117-B77C-5D6D5D83034B}"/>
          </ac:spMkLst>
        </pc:spChg>
        <pc:spChg chg="ad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8" creationId="{7CB4857B-ED7C-444D-9F04-2F885114A1C2}"/>
          </ac:spMkLst>
        </pc:spChg>
        <pc:spChg chg="ad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10" creationId="{D18046FB-44EA-4FD8-A585-EA09A319B2D0}"/>
          </ac:spMkLst>
        </pc:spChg>
        <pc:spChg chg="add">
          <ac:chgData name="Harleen Kaur" userId="S::id65ns02@ubalt.edu::9f7fc1d6-ab67-473f-ba46-e98f6ce2049b" providerId="AD" clId="Web-{B04C8B79-3616-5039-F4FC-2D1DEDB04307}" dt="2021-06-23T18:31:10.310" v="3520"/>
          <ac:spMkLst>
            <pc:docMk/>
            <pc:sldMk cId="1393786381" sldId="366"/>
            <ac:spMk id="12" creationId="{479F5F2B-8B58-4140-AE6A-51F6C67B18D9}"/>
          </ac:spMkLst>
        </pc:spChg>
      </pc:sldChg>
      <pc:sldChg chg="addSp modSp mod setBg">
        <pc:chgData name="Harleen Kaur" userId="S::id65ns02@ubalt.edu::9f7fc1d6-ab67-473f-ba46-e98f6ce2049b" providerId="AD" clId="Web-{B04C8B79-3616-5039-F4FC-2D1DEDB04307}" dt="2021-06-23T18:13:42.019" v="3241" actId="20577"/>
        <pc:sldMkLst>
          <pc:docMk/>
          <pc:sldMk cId="1170663561" sldId="367"/>
        </pc:sldMkLst>
        <pc:spChg chg="mod">
          <ac:chgData name="Harleen Kaur" userId="S::id65ns02@ubalt.edu::9f7fc1d6-ab67-473f-ba46-e98f6ce2049b" providerId="AD" clId="Web-{B04C8B79-3616-5039-F4FC-2D1DEDB04307}" dt="2021-06-23T18:13:12.971" v="3218" actId="14100"/>
          <ac:spMkLst>
            <pc:docMk/>
            <pc:sldMk cId="1170663561" sldId="367"/>
            <ac:spMk id="2" creationId="{011A8BD6-C265-4EB9-8F8A-02A6E36BD071}"/>
          </ac:spMkLst>
        </pc:spChg>
        <pc:spChg chg="mod">
          <ac:chgData name="Harleen Kaur" userId="S::id65ns02@ubalt.edu::9f7fc1d6-ab67-473f-ba46-e98f6ce2049b" providerId="AD" clId="Web-{B04C8B79-3616-5039-F4FC-2D1DEDB04307}" dt="2021-06-23T18:13:42.019" v="3241" actId="20577"/>
          <ac:spMkLst>
            <pc:docMk/>
            <pc:sldMk cId="1170663561" sldId="367"/>
            <ac:spMk id="3" creationId="{E7811419-1BDA-45D7-BF1C-B994D61C7B36}"/>
          </ac:spMkLst>
        </pc:spChg>
        <pc:spChg chg="add">
          <ac:chgData name="Harleen Kaur" userId="S::id65ns02@ubalt.edu::9f7fc1d6-ab67-473f-ba46-e98f6ce2049b" providerId="AD" clId="Web-{B04C8B79-3616-5039-F4FC-2D1DEDB04307}" dt="2021-06-23T18:13:06.065" v="3217"/>
          <ac:spMkLst>
            <pc:docMk/>
            <pc:sldMk cId="1170663561" sldId="367"/>
            <ac:spMk id="9" creationId="{46F7435D-E3DB-47B1-BA61-B00ACC83A9DE}"/>
          </ac:spMkLst>
        </pc:spChg>
        <pc:spChg chg="add">
          <ac:chgData name="Harleen Kaur" userId="S::id65ns02@ubalt.edu::9f7fc1d6-ab67-473f-ba46-e98f6ce2049b" providerId="AD" clId="Web-{B04C8B79-3616-5039-F4FC-2D1DEDB04307}" dt="2021-06-23T18:13:06.065" v="3217"/>
          <ac:spMkLst>
            <pc:docMk/>
            <pc:sldMk cId="1170663561" sldId="367"/>
            <ac:spMk id="11" creationId="{F263A0B5-F8C4-4116-809F-78A768EA79A6}"/>
          </ac:spMkLst>
        </pc:spChg>
        <pc:picChg chg="add mod">
          <ac:chgData name="Harleen Kaur" userId="S::id65ns02@ubalt.edu::9f7fc1d6-ab67-473f-ba46-e98f6ce2049b" providerId="AD" clId="Web-{B04C8B79-3616-5039-F4FC-2D1DEDB04307}" dt="2021-06-23T18:13:06.065" v="3217"/>
          <ac:picMkLst>
            <pc:docMk/>
            <pc:sldMk cId="1170663561" sldId="367"/>
            <ac:picMk id="4" creationId="{43F4CBF7-31ED-4306-B9CC-BD8EB1DA7393}"/>
          </ac:picMkLst>
        </pc:picChg>
      </pc:sldChg>
      <pc:sldChg chg="del">
        <pc:chgData name="Harleen Kaur" userId="S::id65ns02@ubalt.edu::9f7fc1d6-ab67-473f-ba46-e98f6ce2049b" providerId="AD" clId="Web-{B04C8B79-3616-5039-F4FC-2D1DEDB04307}" dt="2021-06-23T18:28:01.649" v="3445"/>
        <pc:sldMkLst>
          <pc:docMk/>
          <pc:sldMk cId="730993558" sldId="369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6.467" v="3521"/>
        <pc:sldMkLst>
          <pc:docMk/>
          <pc:sldMk cId="618983" sldId="370"/>
        </pc:sldMkLst>
        <pc:spChg chg="mo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2" creationId="{76DDAE5F-93F6-4289-A118-4C1C829FC8B1}"/>
          </ac:spMkLst>
        </pc:spChg>
        <pc:spChg chg="mo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3" creationId="{9A108A90-D97D-4115-8EEF-940DF1C04FE7}"/>
          </ac:spMkLst>
        </pc:spChg>
        <pc:spChg chg="ad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8" creationId="{7CB4857B-ED7C-444D-9F04-2F885114A1C2}"/>
          </ac:spMkLst>
        </pc:spChg>
        <pc:spChg chg="ad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10" creationId="{D18046FB-44EA-4FD8-A585-EA09A319B2D0}"/>
          </ac:spMkLst>
        </pc:spChg>
        <pc:spChg chg="add">
          <ac:chgData name="Harleen Kaur" userId="S::id65ns02@ubalt.edu::9f7fc1d6-ab67-473f-ba46-e98f6ce2049b" providerId="AD" clId="Web-{B04C8B79-3616-5039-F4FC-2D1DEDB04307}" dt="2021-06-23T18:31:16.467" v="3521"/>
          <ac:spMkLst>
            <pc:docMk/>
            <pc:sldMk cId="618983" sldId="370"/>
            <ac:spMk id="12" creationId="{479F5F2B-8B58-4140-AE6A-51F6C67B18D9}"/>
          </ac:spMkLst>
        </pc:spChg>
      </pc:sldChg>
      <pc:sldChg chg="addSp delSp modSp new del">
        <pc:chgData name="Harleen Kaur" userId="S::id65ns02@ubalt.edu::9f7fc1d6-ab67-473f-ba46-e98f6ce2049b" providerId="AD" clId="Web-{B04C8B79-3616-5039-F4FC-2D1DEDB04307}" dt="2021-06-22T18:34:42.324" v="551"/>
        <pc:sldMkLst>
          <pc:docMk/>
          <pc:sldMk cId="1080922205" sldId="371"/>
        </pc:sldMkLst>
        <pc:spChg chg="del">
          <ac:chgData name="Harleen Kaur" userId="S::id65ns02@ubalt.edu::9f7fc1d6-ab67-473f-ba46-e98f6ce2049b" providerId="AD" clId="Web-{B04C8B79-3616-5039-F4FC-2D1DEDB04307}" dt="2021-06-22T17:59:03.044" v="150"/>
          <ac:spMkLst>
            <pc:docMk/>
            <pc:sldMk cId="1080922205" sldId="371"/>
            <ac:spMk id="3" creationId="{4CD04760-8167-4BA9-A0DC-BFA6C1786199}"/>
          </ac:spMkLst>
        </pc:spChg>
        <pc:picChg chg="add mod ord">
          <ac:chgData name="Harleen Kaur" userId="S::id65ns02@ubalt.edu::9f7fc1d6-ab67-473f-ba46-e98f6ce2049b" providerId="AD" clId="Web-{B04C8B79-3616-5039-F4FC-2D1DEDB04307}" dt="2021-06-22T17:59:03.044" v="150"/>
          <ac:picMkLst>
            <pc:docMk/>
            <pc:sldMk cId="1080922205" sldId="371"/>
            <ac:picMk id="4" creationId="{38D4B6B2-CEFC-4B10-AAB1-718B04C476BC}"/>
          </ac:picMkLst>
        </pc:picChg>
      </pc:sldChg>
      <pc:sldChg chg="addSp delSp modSp new mod setBg">
        <pc:chgData name="Harleen Kaur" userId="S::id65ns02@ubalt.edu::9f7fc1d6-ab67-473f-ba46-e98f6ce2049b" providerId="AD" clId="Web-{B04C8B79-3616-5039-F4FC-2D1DEDB04307}" dt="2021-06-22T19:37:24.932" v="1486"/>
        <pc:sldMkLst>
          <pc:docMk/>
          <pc:sldMk cId="1515407158" sldId="371"/>
        </pc:sldMkLst>
        <pc:spChg chg="mod">
          <ac:chgData name="Harleen Kaur" userId="S::id65ns02@ubalt.edu::9f7fc1d6-ab67-473f-ba46-e98f6ce2049b" providerId="AD" clId="Web-{B04C8B79-3616-5039-F4FC-2D1DEDB04307}" dt="2021-06-22T19:37:24.932" v="1486"/>
          <ac:spMkLst>
            <pc:docMk/>
            <pc:sldMk cId="1515407158" sldId="371"/>
            <ac:spMk id="2" creationId="{C05414E1-522C-4BBC-A38E-42E430C746FD}"/>
          </ac:spMkLst>
        </pc:spChg>
        <pc:spChg chg="del">
          <ac:chgData name="Harleen Kaur" userId="S::id65ns02@ubalt.edu::9f7fc1d6-ab67-473f-ba46-e98f6ce2049b" providerId="AD" clId="Web-{B04C8B79-3616-5039-F4FC-2D1DEDB04307}" dt="2021-06-22T19:29:06.214" v="1280"/>
          <ac:spMkLst>
            <pc:docMk/>
            <pc:sldMk cId="1515407158" sldId="371"/>
            <ac:spMk id="3" creationId="{EB75CD66-471E-43E4-9147-1AEA394FF32B}"/>
          </ac:spMkLst>
        </pc:spChg>
        <pc:spChg chg="add mod ord">
          <ac:chgData name="Harleen Kaur" userId="S::id65ns02@ubalt.edu::9f7fc1d6-ab67-473f-ba46-e98f6ce2049b" providerId="AD" clId="Web-{B04C8B79-3616-5039-F4FC-2D1DEDB04307}" dt="2021-06-22T19:37:24.932" v="1486"/>
          <ac:spMkLst>
            <pc:docMk/>
            <pc:sldMk cId="1515407158" sldId="371"/>
            <ac:spMk id="4" creationId="{F2AA0525-45DB-4E45-A2D0-8E02FEF189F4}"/>
          </ac:spMkLst>
        </pc:spChg>
        <pc:spChg chg="add mod ord">
          <ac:chgData name="Harleen Kaur" userId="S::id65ns02@ubalt.edu::9f7fc1d6-ab67-473f-ba46-e98f6ce2049b" providerId="AD" clId="Web-{B04C8B79-3616-5039-F4FC-2D1DEDB04307}" dt="2021-06-22T19:37:24.932" v="1486"/>
          <ac:spMkLst>
            <pc:docMk/>
            <pc:sldMk cId="1515407158" sldId="371"/>
            <ac:spMk id="6" creationId="{B2172065-87B2-4457-A12B-F2CBD94ED13B}"/>
          </ac:spMkLst>
        </pc:spChg>
        <pc:picChg chg="add del mod">
          <ac:chgData name="Harleen Kaur" userId="S::id65ns02@ubalt.edu::9f7fc1d6-ab67-473f-ba46-e98f6ce2049b" providerId="AD" clId="Web-{B04C8B79-3616-5039-F4FC-2D1DEDB04307}" dt="2021-06-22T19:37:14.807" v="1482"/>
          <ac:picMkLst>
            <pc:docMk/>
            <pc:sldMk cId="1515407158" sldId="371"/>
            <ac:picMk id="5" creationId="{561583FF-4A29-4110-B3F9-33A8C5372723}"/>
          </ac:picMkLst>
        </pc:picChg>
        <pc:picChg chg="add mod">
          <ac:chgData name="Harleen Kaur" userId="S::id65ns02@ubalt.edu::9f7fc1d6-ab67-473f-ba46-e98f6ce2049b" providerId="AD" clId="Web-{B04C8B79-3616-5039-F4FC-2D1DEDB04307}" dt="2021-06-22T19:37:24.932" v="1486"/>
          <ac:picMkLst>
            <pc:docMk/>
            <pc:sldMk cId="1515407158" sldId="371"/>
            <ac:picMk id="7" creationId="{005A798A-C868-447C-A25D-50033CF7B2B2}"/>
          </ac:picMkLst>
        </pc:picChg>
      </pc:sldChg>
      <pc:sldChg chg="addSp delSp modSp new mod setBg addAnim">
        <pc:chgData name="Harleen Kaur" userId="S::id65ns02@ubalt.edu::9f7fc1d6-ab67-473f-ba46-e98f6ce2049b" providerId="AD" clId="Web-{B04C8B79-3616-5039-F4FC-2D1DEDB04307}" dt="2021-06-23T17:55:41.726" v="2872" actId="14100"/>
        <pc:sldMkLst>
          <pc:docMk/>
          <pc:sldMk cId="381141565" sldId="372"/>
        </pc:sldMkLst>
        <pc:spChg chg="mod">
          <ac:chgData name="Harleen Kaur" userId="S::id65ns02@ubalt.edu::9f7fc1d6-ab67-473f-ba46-e98f6ce2049b" providerId="AD" clId="Web-{B04C8B79-3616-5039-F4FC-2D1DEDB04307}" dt="2021-06-23T17:51:51.783" v="2833"/>
          <ac:spMkLst>
            <pc:docMk/>
            <pc:sldMk cId="381141565" sldId="372"/>
            <ac:spMk id="2" creationId="{5A27AEFA-1BBA-458E-B3E1-4CFEF8E9ECED}"/>
          </ac:spMkLst>
        </pc:spChg>
        <pc:spChg chg="del">
          <ac:chgData name="Harleen Kaur" userId="S::id65ns02@ubalt.edu::9f7fc1d6-ab67-473f-ba46-e98f6ce2049b" providerId="AD" clId="Web-{B04C8B79-3616-5039-F4FC-2D1DEDB04307}" dt="2021-06-23T17:50:47.547" v="2813"/>
          <ac:spMkLst>
            <pc:docMk/>
            <pc:sldMk cId="381141565" sldId="372"/>
            <ac:spMk id="3" creationId="{D703A06B-C2E5-4AD5-BEE2-73B60D8B905B}"/>
          </ac:spMkLst>
        </pc:spChg>
        <pc:spChg chg="add mod ord">
          <ac:chgData name="Harleen Kaur" userId="S::id65ns02@ubalt.edu::9f7fc1d6-ab67-473f-ba46-e98f6ce2049b" providerId="AD" clId="Web-{B04C8B79-3616-5039-F4FC-2D1DEDB04307}" dt="2021-06-23T17:51:51.783" v="2833"/>
          <ac:spMkLst>
            <pc:docMk/>
            <pc:sldMk cId="381141565" sldId="372"/>
            <ac:spMk id="4" creationId="{20E7D86A-DF3C-4829-92CD-9A1CFD5B6E82}"/>
          </ac:spMkLst>
        </pc:spChg>
        <pc:spChg chg="add mod">
          <ac:chgData name="Harleen Kaur" userId="S::id65ns02@ubalt.edu::9f7fc1d6-ab67-473f-ba46-e98f6ce2049b" providerId="AD" clId="Web-{B04C8B79-3616-5039-F4FC-2D1DEDB04307}" dt="2021-06-23T17:55:41.726" v="2872" actId="14100"/>
          <ac:spMkLst>
            <pc:docMk/>
            <pc:sldMk cId="381141565" sldId="372"/>
            <ac:spMk id="6" creationId="{4C541318-3C3A-47A8-AE7C-9792399B42E4}"/>
          </ac:spMkLst>
        </pc:spChg>
        <pc:picChg chg="add mod">
          <ac:chgData name="Harleen Kaur" userId="S::id65ns02@ubalt.edu::9f7fc1d6-ab67-473f-ba46-e98f6ce2049b" providerId="AD" clId="Web-{B04C8B79-3616-5039-F4FC-2D1DEDB04307}" dt="2021-06-23T17:51:51.783" v="2833"/>
          <ac:picMkLst>
            <pc:docMk/>
            <pc:sldMk cId="381141565" sldId="372"/>
            <ac:picMk id="5" creationId="{BAC3F283-DD52-4E3A-A850-425C7D6D8139}"/>
          </ac:picMkLst>
        </pc:picChg>
      </pc:sldChg>
      <pc:sldChg chg="add del replId">
        <pc:chgData name="Harleen Kaur" userId="S::id65ns02@ubalt.edu::9f7fc1d6-ab67-473f-ba46-e98f6ce2049b" providerId="AD" clId="Web-{B04C8B79-3616-5039-F4FC-2D1DEDB04307}" dt="2021-06-22T21:23:47.058" v="2012"/>
        <pc:sldMkLst>
          <pc:docMk/>
          <pc:sldMk cId="949820364" sldId="372"/>
        </pc:sldMkLst>
      </pc:sldChg>
      <pc:sldChg chg="addSp modSp new del">
        <pc:chgData name="Harleen Kaur" userId="S::id65ns02@ubalt.edu::9f7fc1d6-ab67-473f-ba46-e98f6ce2049b" providerId="AD" clId="Web-{B04C8B79-3616-5039-F4FC-2D1DEDB04307}" dt="2021-06-22T20:29:10.762" v="1651"/>
        <pc:sldMkLst>
          <pc:docMk/>
          <pc:sldMk cId="4081031049" sldId="372"/>
        </pc:sldMkLst>
        <pc:picChg chg="add mod">
          <ac:chgData name="Harleen Kaur" userId="S::id65ns02@ubalt.edu::9f7fc1d6-ab67-473f-ba46-e98f6ce2049b" providerId="AD" clId="Web-{B04C8B79-3616-5039-F4FC-2D1DEDB04307}" dt="2021-06-22T20:11:40.498" v="1499" actId="1076"/>
          <ac:picMkLst>
            <pc:docMk/>
            <pc:sldMk cId="4081031049" sldId="372"/>
            <ac:picMk id="5" creationId="{8B37391A-AEE3-4906-A838-BFD000570C5E}"/>
          </ac:picMkLst>
        </pc:picChg>
      </pc:sldChg>
      <pc:sldChg chg="addSp delSp modSp new mod setBg addAnim">
        <pc:chgData name="Harleen Kaur" userId="S::id65ns02@ubalt.edu::9f7fc1d6-ab67-473f-ba46-e98f6ce2049b" providerId="AD" clId="Web-{B04C8B79-3616-5039-F4FC-2D1DEDB04307}" dt="2021-06-23T18:05:53.507" v="3055" actId="14100"/>
        <pc:sldMkLst>
          <pc:docMk/>
          <pc:sldMk cId="2147592026" sldId="373"/>
        </pc:sldMkLst>
        <pc:spChg chg="mod">
          <ac:chgData name="Harleen Kaur" userId="S::id65ns02@ubalt.edu::9f7fc1d6-ab67-473f-ba46-e98f6ce2049b" providerId="AD" clId="Web-{B04C8B79-3616-5039-F4FC-2D1DEDB04307}" dt="2021-06-23T17:58:41.309" v="2882"/>
          <ac:spMkLst>
            <pc:docMk/>
            <pc:sldMk cId="2147592026" sldId="373"/>
            <ac:spMk id="2" creationId="{F502DEBE-25B7-4E48-8C76-9CECEAFF4463}"/>
          </ac:spMkLst>
        </pc:spChg>
        <pc:spChg chg="del">
          <ac:chgData name="Harleen Kaur" userId="S::id65ns02@ubalt.edu::9f7fc1d6-ab67-473f-ba46-e98f6ce2049b" providerId="AD" clId="Web-{B04C8B79-3616-5039-F4FC-2D1DEDB04307}" dt="2021-06-23T17:58:28.011" v="2877"/>
          <ac:spMkLst>
            <pc:docMk/>
            <pc:sldMk cId="2147592026" sldId="373"/>
            <ac:spMk id="3" creationId="{DC57C9B1-CF73-4015-AFF1-50525BE7237F}"/>
          </ac:spMkLst>
        </pc:spChg>
        <pc:spChg chg="add mod">
          <ac:chgData name="Harleen Kaur" userId="S::id65ns02@ubalt.edu::9f7fc1d6-ab67-473f-ba46-e98f6ce2049b" providerId="AD" clId="Web-{B04C8B79-3616-5039-F4FC-2D1DEDB04307}" dt="2021-06-23T18:05:53.507" v="3055" actId="14100"/>
          <ac:spMkLst>
            <pc:docMk/>
            <pc:sldMk cId="2147592026" sldId="373"/>
            <ac:spMk id="5" creationId="{22240E85-38B4-406D-A67B-C7C3CCF9EDA4}"/>
          </ac:spMkLst>
        </pc:spChg>
        <pc:picChg chg="add mod">
          <ac:chgData name="Harleen Kaur" userId="S::id65ns02@ubalt.edu::9f7fc1d6-ab67-473f-ba46-e98f6ce2049b" providerId="AD" clId="Web-{B04C8B79-3616-5039-F4FC-2D1DEDB04307}" dt="2021-06-23T17:58:41.309" v="2882"/>
          <ac:picMkLst>
            <pc:docMk/>
            <pc:sldMk cId="2147592026" sldId="373"/>
            <ac:picMk id="4" creationId="{2DDA1169-473F-4C66-B222-F8D35C945B01}"/>
          </ac:picMkLst>
        </pc:picChg>
      </pc:sldChg>
      <pc:sldChg chg="addSp delSp modSp new mod setBg">
        <pc:chgData name="Harleen Kaur" userId="S::id65ns02@ubalt.edu::9f7fc1d6-ab67-473f-ba46-e98f6ce2049b" providerId="AD" clId="Web-{B04C8B79-3616-5039-F4FC-2D1DEDB04307}" dt="2021-06-23T18:27:51.571" v="3444" actId="20577"/>
        <pc:sldMkLst>
          <pc:docMk/>
          <pc:sldMk cId="618152992" sldId="374"/>
        </pc:sldMkLst>
        <pc:spChg chg="mod">
          <ac:chgData name="Harleen Kaur" userId="S::id65ns02@ubalt.edu::9f7fc1d6-ab67-473f-ba46-e98f6ce2049b" providerId="AD" clId="Web-{B04C8B79-3616-5039-F4FC-2D1DEDB04307}" dt="2021-06-23T18:21:28.186" v="3288"/>
          <ac:spMkLst>
            <pc:docMk/>
            <pc:sldMk cId="618152992" sldId="374"/>
            <ac:spMk id="2" creationId="{1C523DD3-4375-4AFC-9088-422078CB2843}"/>
          </ac:spMkLst>
        </pc:spChg>
        <pc:spChg chg="mod">
          <ac:chgData name="Harleen Kaur" userId="S::id65ns02@ubalt.edu::9f7fc1d6-ab67-473f-ba46-e98f6ce2049b" providerId="AD" clId="Web-{B04C8B79-3616-5039-F4FC-2D1DEDB04307}" dt="2021-06-23T18:27:51.571" v="3444" actId="20577"/>
          <ac:spMkLst>
            <pc:docMk/>
            <pc:sldMk cId="618152992" sldId="374"/>
            <ac:spMk id="3" creationId="{9DBFCCB5-EE36-46F8-84B3-43047C5B67C2}"/>
          </ac:spMkLst>
        </pc:spChg>
        <pc:spChg chg="add del">
          <ac:chgData name="Harleen Kaur" userId="S::id65ns02@ubalt.edu::9f7fc1d6-ab67-473f-ba46-e98f6ce2049b" providerId="AD" clId="Web-{B04C8B79-3616-5039-F4FC-2D1DEDB04307}" dt="2021-06-23T18:21:28.186" v="3288"/>
          <ac:spMkLst>
            <pc:docMk/>
            <pc:sldMk cId="618152992" sldId="374"/>
            <ac:spMk id="10" creationId="{9CDF6DAD-6680-48EA-B64B-A5F5A4E46367}"/>
          </ac:spMkLst>
        </pc:spChg>
        <pc:spChg chg="add">
          <ac:chgData name="Harleen Kaur" userId="S::id65ns02@ubalt.edu::9f7fc1d6-ab67-473f-ba46-e98f6ce2049b" providerId="AD" clId="Web-{B04C8B79-3616-5039-F4FC-2D1DEDB04307}" dt="2021-06-23T18:21:28.186" v="3288"/>
          <ac:spMkLst>
            <pc:docMk/>
            <pc:sldMk cId="618152992" sldId="374"/>
            <ac:spMk id="15" creationId="{9CDF6DAD-6680-48EA-B64B-A5F5A4E46367}"/>
          </ac:spMkLst>
        </pc:spChg>
        <pc:picChg chg="add mod">
          <ac:chgData name="Harleen Kaur" userId="S::id65ns02@ubalt.edu::9f7fc1d6-ab67-473f-ba46-e98f6ce2049b" providerId="AD" clId="Web-{B04C8B79-3616-5039-F4FC-2D1DEDB04307}" dt="2021-06-23T18:21:38.030" v="3290" actId="14100"/>
          <ac:picMkLst>
            <pc:docMk/>
            <pc:sldMk cId="618152992" sldId="374"/>
            <ac:picMk id="4" creationId="{36BD9B67-992A-473C-A5B6-1BB4F59F5587}"/>
          </ac:picMkLst>
        </pc:picChg>
        <pc:picChg chg="add mod">
          <ac:chgData name="Harleen Kaur" userId="S::id65ns02@ubalt.edu::9f7fc1d6-ab67-473f-ba46-e98f6ce2049b" providerId="AD" clId="Web-{B04C8B79-3616-5039-F4FC-2D1DEDB04307}" dt="2021-06-23T18:21:43.734" v="3292" actId="14100"/>
          <ac:picMkLst>
            <pc:docMk/>
            <pc:sldMk cId="618152992" sldId="374"/>
            <ac:picMk id="5" creationId="{359A7F81-87F8-4F2B-BD21-D06B900D8731}"/>
          </ac:picMkLst>
        </pc:picChg>
        <pc:picChg chg="add mod">
          <ac:chgData name="Harleen Kaur" userId="S::id65ns02@ubalt.edu::9f7fc1d6-ab67-473f-ba46-e98f6ce2049b" providerId="AD" clId="Web-{B04C8B79-3616-5039-F4FC-2D1DEDB04307}" dt="2021-06-23T18:22:25.438" v="3299" actId="1076"/>
          <ac:picMkLst>
            <pc:docMk/>
            <pc:sldMk cId="618152992" sldId="374"/>
            <ac:picMk id="6" creationId="{DF801994-42CC-46DA-99C7-56DB9F2BB913}"/>
          </ac:picMkLst>
        </pc:picChg>
        <pc:picChg chg="add mod">
          <ac:chgData name="Harleen Kaur" userId="S::id65ns02@ubalt.edu::9f7fc1d6-ab67-473f-ba46-e98f6ce2049b" providerId="AD" clId="Web-{B04C8B79-3616-5039-F4FC-2D1DEDB04307}" dt="2021-06-23T18:22:59.392" v="3305" actId="1076"/>
          <ac:picMkLst>
            <pc:docMk/>
            <pc:sldMk cId="618152992" sldId="374"/>
            <ac:picMk id="7" creationId="{F972A7E1-EF1A-40FE-80FB-D07D2257E4A8}"/>
          </ac:picMkLst>
        </pc:picChg>
      </pc:sldChg>
    </pc:docChg>
  </pc:docChgLst>
  <pc:docChgLst>
    <pc:chgData name="Harleen Kaur" userId="S::id65ns02@ubalt.edu::9f7fc1d6-ab67-473f-ba46-e98f6ce2049b" providerId="AD" clId="Web-{20765C8F-3BE5-BE6D-28D9-D347E3C37782}"/>
    <pc:docChg chg="addSld delSld modSld">
      <pc:chgData name="Harleen Kaur" userId="S::id65ns02@ubalt.edu::9f7fc1d6-ab67-473f-ba46-e98f6ce2049b" providerId="AD" clId="Web-{20765C8F-3BE5-BE6D-28D9-D347E3C37782}" dt="2021-08-09T19:43:31.010" v="908"/>
      <pc:docMkLst>
        <pc:docMk/>
      </pc:docMkLst>
      <pc:sldChg chg="modSp">
        <pc:chgData name="Harleen Kaur" userId="S::id65ns02@ubalt.edu::9f7fc1d6-ab67-473f-ba46-e98f6ce2049b" providerId="AD" clId="Web-{20765C8F-3BE5-BE6D-28D9-D347E3C37782}" dt="2021-08-09T18:18:35.956" v="332" actId="20577"/>
        <pc:sldMkLst>
          <pc:docMk/>
          <pc:sldMk cId="3097308220" sldId="445"/>
        </pc:sldMkLst>
        <pc:spChg chg="mod">
          <ac:chgData name="Harleen Kaur" userId="S::id65ns02@ubalt.edu::9f7fc1d6-ab67-473f-ba46-e98f6ce2049b" providerId="AD" clId="Web-{20765C8F-3BE5-BE6D-28D9-D347E3C37782}" dt="2021-08-09T18:18:35.956" v="332" actId="20577"/>
          <ac:spMkLst>
            <pc:docMk/>
            <pc:sldMk cId="3097308220" sldId="445"/>
            <ac:spMk id="3" creationId="{E560C7B3-4006-4480-96E8-457EF5ED416D}"/>
          </ac:spMkLst>
        </pc:spChg>
      </pc:sldChg>
      <pc:sldChg chg="modSp">
        <pc:chgData name="Harleen Kaur" userId="S::id65ns02@ubalt.edu::9f7fc1d6-ab67-473f-ba46-e98f6ce2049b" providerId="AD" clId="Web-{20765C8F-3BE5-BE6D-28D9-D347E3C37782}" dt="2021-08-09T19:42:11.055" v="894" actId="20577"/>
        <pc:sldMkLst>
          <pc:docMk/>
          <pc:sldMk cId="138071100" sldId="453"/>
        </pc:sldMkLst>
        <pc:spChg chg="mod">
          <ac:chgData name="Harleen Kaur" userId="S::id65ns02@ubalt.edu::9f7fc1d6-ab67-473f-ba46-e98f6ce2049b" providerId="AD" clId="Web-{20765C8F-3BE5-BE6D-28D9-D347E3C37782}" dt="2021-08-09T19:42:11.055" v="894" actId="20577"/>
          <ac:spMkLst>
            <pc:docMk/>
            <pc:sldMk cId="138071100" sldId="453"/>
            <ac:spMk id="2" creationId="{A5E08799-80A3-43F0-9883-06D6979A7B2F}"/>
          </ac:spMkLst>
        </pc:spChg>
      </pc:sldChg>
      <pc:sldChg chg="modSp">
        <pc:chgData name="Harleen Kaur" userId="S::id65ns02@ubalt.edu::9f7fc1d6-ab67-473f-ba46-e98f6ce2049b" providerId="AD" clId="Web-{20765C8F-3BE5-BE6D-28D9-D347E3C37782}" dt="2021-08-09T17:39:09.590" v="155" actId="20577"/>
        <pc:sldMkLst>
          <pc:docMk/>
          <pc:sldMk cId="2956765869" sldId="460"/>
        </pc:sldMkLst>
        <pc:spChg chg="mod">
          <ac:chgData name="Harleen Kaur" userId="S::id65ns02@ubalt.edu::9f7fc1d6-ab67-473f-ba46-e98f6ce2049b" providerId="AD" clId="Web-{20765C8F-3BE5-BE6D-28D9-D347E3C37782}" dt="2021-08-09T17:39:09.590" v="155" actId="20577"/>
          <ac:spMkLst>
            <pc:docMk/>
            <pc:sldMk cId="2956765869" sldId="460"/>
            <ac:spMk id="3" creationId="{F09202E2-23E2-4988-922E-83D5A6BC0D91}"/>
          </ac:spMkLst>
        </pc:spChg>
      </pc:sldChg>
      <pc:sldChg chg="modSp">
        <pc:chgData name="Harleen Kaur" userId="S::id65ns02@ubalt.edu::9f7fc1d6-ab67-473f-ba46-e98f6ce2049b" providerId="AD" clId="Web-{20765C8F-3BE5-BE6D-28D9-D347E3C37782}" dt="2021-08-09T18:33:06.741" v="389" actId="20577"/>
        <pc:sldMkLst>
          <pc:docMk/>
          <pc:sldMk cId="3150289545" sldId="463"/>
        </pc:sldMkLst>
        <pc:spChg chg="mod">
          <ac:chgData name="Harleen Kaur" userId="S::id65ns02@ubalt.edu::9f7fc1d6-ab67-473f-ba46-e98f6ce2049b" providerId="AD" clId="Web-{20765C8F-3BE5-BE6D-28D9-D347E3C37782}" dt="2021-08-09T18:13:51.074" v="327" actId="20577"/>
          <ac:spMkLst>
            <pc:docMk/>
            <pc:sldMk cId="3150289545" sldId="463"/>
            <ac:spMk id="2" creationId="{421776C6-B915-4AB0-B2C5-22DA392CD37B}"/>
          </ac:spMkLst>
        </pc:spChg>
        <pc:spChg chg="mod">
          <ac:chgData name="Harleen Kaur" userId="S::id65ns02@ubalt.edu::9f7fc1d6-ab67-473f-ba46-e98f6ce2049b" providerId="AD" clId="Web-{20765C8F-3BE5-BE6D-28D9-D347E3C37782}" dt="2021-08-09T18:33:06.741" v="389" actId="20577"/>
          <ac:spMkLst>
            <pc:docMk/>
            <pc:sldMk cId="3150289545" sldId="463"/>
            <ac:spMk id="3" creationId="{816ABCE9-6940-4ADA-A116-4B2918366C7A}"/>
          </ac:spMkLst>
        </pc:spChg>
      </pc:sldChg>
      <pc:sldChg chg="modSp">
        <pc:chgData name="Harleen Kaur" userId="S::id65ns02@ubalt.edu::9f7fc1d6-ab67-473f-ba46-e98f6ce2049b" providerId="AD" clId="Web-{20765C8F-3BE5-BE6D-28D9-D347E3C37782}" dt="2021-08-09T19:42:54.025" v="903" actId="20577"/>
        <pc:sldMkLst>
          <pc:docMk/>
          <pc:sldMk cId="597032371" sldId="466"/>
        </pc:sldMkLst>
        <pc:spChg chg="mod">
          <ac:chgData name="Harleen Kaur" userId="S::id65ns02@ubalt.edu::9f7fc1d6-ab67-473f-ba46-e98f6ce2049b" providerId="AD" clId="Web-{20765C8F-3BE5-BE6D-28D9-D347E3C37782}" dt="2021-08-09T19:42:54.025" v="903" actId="20577"/>
          <ac:spMkLst>
            <pc:docMk/>
            <pc:sldMk cId="597032371" sldId="466"/>
            <ac:spMk id="3" creationId="{1742428D-8C1A-4CC0-8997-956D8EDB4B84}"/>
          </ac:spMkLst>
        </pc:spChg>
      </pc:sldChg>
      <pc:sldChg chg="del">
        <pc:chgData name="Harleen Kaur" userId="S::id65ns02@ubalt.edu::9f7fc1d6-ab67-473f-ba46-e98f6ce2049b" providerId="AD" clId="Web-{20765C8F-3BE5-BE6D-28D9-D347E3C37782}" dt="2021-08-09T18:20:30.974" v="336"/>
        <pc:sldMkLst>
          <pc:docMk/>
          <pc:sldMk cId="1215545512" sldId="473"/>
        </pc:sldMkLst>
      </pc:sldChg>
      <pc:sldChg chg="del">
        <pc:chgData name="Harleen Kaur" userId="S::id65ns02@ubalt.edu::9f7fc1d6-ab67-473f-ba46-e98f6ce2049b" providerId="AD" clId="Web-{20765C8F-3BE5-BE6D-28D9-D347E3C37782}" dt="2021-08-09T18:20:33.130" v="337"/>
        <pc:sldMkLst>
          <pc:docMk/>
          <pc:sldMk cId="761505939" sldId="474"/>
        </pc:sldMkLst>
      </pc:sldChg>
      <pc:sldChg chg="del">
        <pc:chgData name="Harleen Kaur" userId="S::id65ns02@ubalt.edu::9f7fc1d6-ab67-473f-ba46-e98f6ce2049b" providerId="AD" clId="Web-{20765C8F-3BE5-BE6D-28D9-D347E3C37782}" dt="2021-08-09T18:20:37.396" v="338"/>
        <pc:sldMkLst>
          <pc:docMk/>
          <pc:sldMk cId="3739720677" sldId="475"/>
        </pc:sldMkLst>
      </pc:sldChg>
      <pc:sldChg chg="del">
        <pc:chgData name="Harleen Kaur" userId="S::id65ns02@ubalt.edu::9f7fc1d6-ab67-473f-ba46-e98f6ce2049b" providerId="AD" clId="Web-{20765C8F-3BE5-BE6D-28D9-D347E3C37782}" dt="2021-08-09T18:20:38.740" v="339"/>
        <pc:sldMkLst>
          <pc:docMk/>
          <pc:sldMk cId="2687904013" sldId="476"/>
        </pc:sldMkLst>
      </pc:sldChg>
      <pc:sldChg chg="modSp">
        <pc:chgData name="Harleen Kaur" userId="S::id65ns02@ubalt.edu::9f7fc1d6-ab67-473f-ba46-e98f6ce2049b" providerId="AD" clId="Web-{20765C8F-3BE5-BE6D-28D9-D347E3C37782}" dt="2021-08-09T18:38:23.217" v="415" actId="20577"/>
        <pc:sldMkLst>
          <pc:docMk/>
          <pc:sldMk cId="111182765" sldId="483"/>
        </pc:sldMkLst>
        <pc:spChg chg="mod">
          <ac:chgData name="Harleen Kaur" userId="S::id65ns02@ubalt.edu::9f7fc1d6-ab67-473f-ba46-e98f6ce2049b" providerId="AD" clId="Web-{20765C8F-3BE5-BE6D-28D9-D347E3C37782}" dt="2021-08-09T18:38:23.217" v="415" actId="20577"/>
          <ac:spMkLst>
            <pc:docMk/>
            <pc:sldMk cId="111182765" sldId="483"/>
            <ac:spMk id="3" creationId="{0C579288-793E-4C4B-977D-7D79A041823A}"/>
          </ac:spMkLst>
        </pc:spChg>
      </pc:sldChg>
      <pc:sldChg chg="del">
        <pc:chgData name="Harleen Kaur" userId="S::id65ns02@ubalt.edu::9f7fc1d6-ab67-473f-ba46-e98f6ce2049b" providerId="AD" clId="Web-{20765C8F-3BE5-BE6D-28D9-D347E3C37782}" dt="2021-08-09T19:43:22.994" v="904"/>
        <pc:sldMkLst>
          <pc:docMk/>
          <pc:sldMk cId="1802302037" sldId="495"/>
        </pc:sldMkLst>
      </pc:sldChg>
      <pc:sldChg chg="addSp modSp">
        <pc:chgData name="Harleen Kaur" userId="S::id65ns02@ubalt.edu::9f7fc1d6-ab67-473f-ba46-e98f6ce2049b" providerId="AD" clId="Web-{20765C8F-3BE5-BE6D-28D9-D347E3C37782}" dt="2021-08-09T18:06:55.143" v="199" actId="14100"/>
        <pc:sldMkLst>
          <pc:docMk/>
          <pc:sldMk cId="2211084754" sldId="502"/>
        </pc:sldMkLst>
        <pc:spChg chg="mod">
          <ac:chgData name="Harleen Kaur" userId="S::id65ns02@ubalt.edu::9f7fc1d6-ab67-473f-ba46-e98f6ce2049b" providerId="AD" clId="Web-{20765C8F-3BE5-BE6D-28D9-D347E3C37782}" dt="2021-08-09T18:06:49.659" v="197" actId="20577"/>
          <ac:spMkLst>
            <pc:docMk/>
            <pc:sldMk cId="2211084754" sldId="502"/>
            <ac:spMk id="3" creationId="{53EA649B-FB80-4F52-91B8-4C68FF964B4D}"/>
          </ac:spMkLst>
        </pc:spChg>
        <pc:picChg chg="add mod">
          <ac:chgData name="Harleen Kaur" userId="S::id65ns02@ubalt.edu::9f7fc1d6-ab67-473f-ba46-e98f6ce2049b" providerId="AD" clId="Web-{20765C8F-3BE5-BE6D-28D9-D347E3C37782}" dt="2021-08-09T18:06:55.143" v="199" actId="14100"/>
          <ac:picMkLst>
            <pc:docMk/>
            <pc:sldMk cId="2211084754" sldId="502"/>
            <ac:picMk id="4" creationId="{B52399DD-8C7C-41FC-95B3-24CA8451C723}"/>
          </ac:picMkLst>
        </pc:picChg>
      </pc:sldChg>
      <pc:sldChg chg="addSp modSp">
        <pc:chgData name="Harleen Kaur" userId="S::id65ns02@ubalt.edu::9f7fc1d6-ab67-473f-ba46-e98f6ce2049b" providerId="AD" clId="Web-{20765C8F-3BE5-BE6D-28D9-D347E3C37782}" dt="2021-08-09T18:07:52.519" v="216" actId="20577"/>
        <pc:sldMkLst>
          <pc:docMk/>
          <pc:sldMk cId="1088476594" sldId="503"/>
        </pc:sldMkLst>
        <pc:spChg chg="mod">
          <ac:chgData name="Harleen Kaur" userId="S::id65ns02@ubalt.edu::9f7fc1d6-ab67-473f-ba46-e98f6ce2049b" providerId="AD" clId="Web-{20765C8F-3BE5-BE6D-28D9-D347E3C37782}" dt="2021-08-09T18:07:52.519" v="216" actId="20577"/>
          <ac:spMkLst>
            <pc:docMk/>
            <pc:sldMk cId="1088476594" sldId="503"/>
            <ac:spMk id="3" creationId="{7C1593B3-4412-47DF-94C3-51E8E6E66CD8}"/>
          </ac:spMkLst>
        </pc:spChg>
        <pc:picChg chg="add mod">
          <ac:chgData name="Harleen Kaur" userId="S::id65ns02@ubalt.edu::9f7fc1d6-ab67-473f-ba46-e98f6ce2049b" providerId="AD" clId="Web-{20765C8F-3BE5-BE6D-28D9-D347E3C37782}" dt="2021-08-09T18:07:45.504" v="214" actId="14100"/>
          <ac:picMkLst>
            <pc:docMk/>
            <pc:sldMk cId="1088476594" sldId="503"/>
            <ac:picMk id="5" creationId="{CB710ECC-AD62-4B6D-A9CC-912ECD6F0A30}"/>
          </ac:picMkLst>
        </pc:picChg>
      </pc:sldChg>
      <pc:sldChg chg="del">
        <pc:chgData name="Harleen Kaur" userId="S::id65ns02@ubalt.edu::9f7fc1d6-ab67-473f-ba46-e98f6ce2049b" providerId="AD" clId="Web-{20765C8F-3BE5-BE6D-28D9-D347E3C37782}" dt="2021-08-09T18:36:27.871" v="391"/>
        <pc:sldMkLst>
          <pc:docMk/>
          <pc:sldMk cId="3162725820" sldId="506"/>
        </pc:sldMkLst>
      </pc:sldChg>
      <pc:sldChg chg="del">
        <pc:chgData name="Harleen Kaur" userId="S::id65ns02@ubalt.edu::9f7fc1d6-ab67-473f-ba46-e98f6ce2049b" providerId="AD" clId="Web-{20765C8F-3BE5-BE6D-28D9-D347E3C37782}" dt="2021-08-09T19:43:28.276" v="905"/>
        <pc:sldMkLst>
          <pc:docMk/>
          <pc:sldMk cId="3742663125" sldId="507"/>
        </pc:sldMkLst>
      </pc:sldChg>
      <pc:sldChg chg="del">
        <pc:chgData name="Harleen Kaur" userId="S::id65ns02@ubalt.edu::9f7fc1d6-ab67-473f-ba46-e98f6ce2049b" providerId="AD" clId="Web-{20765C8F-3BE5-BE6D-28D9-D347E3C37782}" dt="2021-08-09T19:43:29.698" v="906"/>
        <pc:sldMkLst>
          <pc:docMk/>
          <pc:sldMk cId="1194385043" sldId="508"/>
        </pc:sldMkLst>
      </pc:sldChg>
      <pc:sldChg chg="del">
        <pc:chgData name="Harleen Kaur" userId="S::id65ns02@ubalt.edu::9f7fc1d6-ab67-473f-ba46-e98f6ce2049b" providerId="AD" clId="Web-{20765C8F-3BE5-BE6D-28D9-D347E3C37782}" dt="2021-08-09T19:43:30.619" v="907"/>
        <pc:sldMkLst>
          <pc:docMk/>
          <pc:sldMk cId="331422791" sldId="509"/>
        </pc:sldMkLst>
      </pc:sldChg>
      <pc:sldChg chg="del">
        <pc:chgData name="Harleen Kaur" userId="S::id65ns02@ubalt.edu::9f7fc1d6-ab67-473f-ba46-e98f6ce2049b" providerId="AD" clId="Web-{20765C8F-3BE5-BE6D-28D9-D347E3C37782}" dt="2021-08-09T19:43:31.010" v="908"/>
        <pc:sldMkLst>
          <pc:docMk/>
          <pc:sldMk cId="3651348866" sldId="510"/>
        </pc:sldMkLst>
      </pc:sldChg>
      <pc:sldChg chg="addSp modSp">
        <pc:chgData name="Harleen Kaur" userId="S::id65ns02@ubalt.edu::9f7fc1d6-ab67-473f-ba46-e98f6ce2049b" providerId="AD" clId="Web-{20765C8F-3BE5-BE6D-28D9-D347E3C37782}" dt="2021-08-09T18:08:38.302" v="239" actId="14100"/>
        <pc:sldMkLst>
          <pc:docMk/>
          <pc:sldMk cId="1031330878" sldId="511"/>
        </pc:sldMkLst>
        <pc:spChg chg="mod">
          <ac:chgData name="Harleen Kaur" userId="S::id65ns02@ubalt.edu::9f7fc1d6-ab67-473f-ba46-e98f6ce2049b" providerId="AD" clId="Web-{20765C8F-3BE5-BE6D-28D9-D347E3C37782}" dt="2021-08-09T18:08:09.504" v="232" actId="14100"/>
          <ac:spMkLst>
            <pc:docMk/>
            <pc:sldMk cId="1031330878" sldId="511"/>
            <ac:spMk id="3" creationId="{D698A883-FD4E-4828-B580-7B8BAEF156ED}"/>
          </ac:spMkLst>
        </pc:spChg>
        <pc:spChg chg="add mod">
          <ac:chgData name="Harleen Kaur" userId="S::id65ns02@ubalt.edu::9f7fc1d6-ab67-473f-ba46-e98f6ce2049b" providerId="AD" clId="Web-{20765C8F-3BE5-BE6D-28D9-D347E3C37782}" dt="2021-08-09T18:08:38.302" v="239" actId="14100"/>
          <ac:spMkLst>
            <pc:docMk/>
            <pc:sldMk cId="1031330878" sldId="511"/>
            <ac:spMk id="6" creationId="{DF6EAD48-490F-4076-96B0-3B261CC69031}"/>
          </ac:spMkLst>
        </pc:spChg>
        <pc:picChg chg="add">
          <ac:chgData name="Harleen Kaur" userId="S::id65ns02@ubalt.edu::9f7fc1d6-ab67-473f-ba46-e98f6ce2049b" providerId="AD" clId="Web-{20765C8F-3BE5-BE6D-28D9-D347E3C37782}" dt="2021-08-09T18:08:10.582" v="233"/>
          <ac:picMkLst>
            <pc:docMk/>
            <pc:sldMk cId="1031330878" sldId="511"/>
            <ac:picMk id="5" creationId="{0F40948D-84CB-4A19-B439-6E7435508920}"/>
          </ac:picMkLst>
        </pc:picChg>
      </pc:sldChg>
      <pc:sldChg chg="addSp delSp modSp">
        <pc:chgData name="Harleen Kaur" userId="S::id65ns02@ubalt.edu::9f7fc1d6-ab67-473f-ba46-e98f6ce2049b" providerId="AD" clId="Web-{20765C8F-3BE5-BE6D-28D9-D347E3C37782}" dt="2021-08-09T18:10:59.383" v="279" actId="1076"/>
        <pc:sldMkLst>
          <pc:docMk/>
          <pc:sldMk cId="3178594375" sldId="512"/>
        </pc:sldMkLst>
        <pc:spChg chg="mod">
          <ac:chgData name="Harleen Kaur" userId="S::id65ns02@ubalt.edu::9f7fc1d6-ab67-473f-ba46-e98f6ce2049b" providerId="AD" clId="Web-{20765C8F-3BE5-BE6D-28D9-D347E3C37782}" dt="2021-08-09T18:09:59.366" v="263" actId="14100"/>
          <ac:spMkLst>
            <pc:docMk/>
            <pc:sldMk cId="3178594375" sldId="512"/>
            <ac:spMk id="3" creationId="{747A50CD-FB52-4546-A4F8-FDFFED9ABC94}"/>
          </ac:spMkLst>
        </pc:spChg>
        <pc:spChg chg="add del">
          <ac:chgData name="Harleen Kaur" userId="S::id65ns02@ubalt.edu::9f7fc1d6-ab67-473f-ba46-e98f6ce2049b" providerId="AD" clId="Web-{20765C8F-3BE5-BE6D-28D9-D347E3C37782}" dt="2021-08-09T18:09:50.897" v="261"/>
          <ac:spMkLst>
            <pc:docMk/>
            <pc:sldMk cId="3178594375" sldId="512"/>
            <ac:spMk id="4" creationId="{3B46BE20-5A5B-4E75-932A-35361B6D8410}"/>
          </ac:spMkLst>
        </pc:spChg>
        <pc:spChg chg="add mod">
          <ac:chgData name="Harleen Kaur" userId="S::id65ns02@ubalt.edu::9f7fc1d6-ab67-473f-ba46-e98f6ce2049b" providerId="AD" clId="Web-{20765C8F-3BE5-BE6D-28D9-D347E3C37782}" dt="2021-08-09T18:10:56.571" v="278" actId="1076"/>
          <ac:spMkLst>
            <pc:docMk/>
            <pc:sldMk cId="3178594375" sldId="512"/>
            <ac:spMk id="6" creationId="{5E61FCB3-5C29-489A-92AC-6E5E8841FF39}"/>
          </ac:spMkLst>
        </pc:spChg>
        <pc:spChg chg="add mod">
          <ac:chgData name="Harleen Kaur" userId="S::id65ns02@ubalt.edu::9f7fc1d6-ab67-473f-ba46-e98f6ce2049b" providerId="AD" clId="Web-{20765C8F-3BE5-BE6D-28D9-D347E3C37782}" dt="2021-08-09T18:10:59.383" v="279" actId="1076"/>
          <ac:spMkLst>
            <pc:docMk/>
            <pc:sldMk cId="3178594375" sldId="512"/>
            <ac:spMk id="8" creationId="{BA2D89A8-942D-4F09-B90F-54D6577DC6C6}"/>
          </ac:spMkLst>
        </pc:spChg>
        <pc:picChg chg="add mod">
          <ac:chgData name="Harleen Kaur" userId="S::id65ns02@ubalt.edu::9f7fc1d6-ab67-473f-ba46-e98f6ce2049b" providerId="AD" clId="Web-{20765C8F-3BE5-BE6D-28D9-D347E3C37782}" dt="2021-08-09T18:10:09.851" v="266" actId="14100"/>
          <ac:picMkLst>
            <pc:docMk/>
            <pc:sldMk cId="3178594375" sldId="512"/>
            <ac:picMk id="5" creationId="{7F057F44-2061-4ECF-BA6C-6362753C8B36}"/>
          </ac:picMkLst>
        </pc:picChg>
        <pc:picChg chg="add del mod">
          <ac:chgData name="Harleen Kaur" userId="S::id65ns02@ubalt.edu::9f7fc1d6-ab67-473f-ba46-e98f6ce2049b" providerId="AD" clId="Web-{20765C8F-3BE5-BE6D-28D9-D347E3C37782}" dt="2021-08-09T18:10:46.914" v="276"/>
          <ac:picMkLst>
            <pc:docMk/>
            <pc:sldMk cId="3178594375" sldId="512"/>
            <ac:picMk id="7" creationId="{2D49DC9B-7DAF-4489-834E-AF9DAA3CEB44}"/>
          </ac:picMkLst>
        </pc:picChg>
      </pc:sldChg>
      <pc:sldChg chg="addSp modSp">
        <pc:chgData name="Harleen Kaur" userId="S::id65ns02@ubalt.edu::9f7fc1d6-ab67-473f-ba46-e98f6ce2049b" providerId="AD" clId="Web-{20765C8F-3BE5-BE6D-28D9-D347E3C37782}" dt="2021-08-09T18:11:53.916" v="306" actId="14100"/>
        <pc:sldMkLst>
          <pc:docMk/>
          <pc:sldMk cId="3066833774" sldId="513"/>
        </pc:sldMkLst>
        <pc:spChg chg="mod">
          <ac:chgData name="Harleen Kaur" userId="S::id65ns02@ubalt.edu::9f7fc1d6-ab67-473f-ba46-e98f6ce2049b" providerId="AD" clId="Web-{20765C8F-3BE5-BE6D-28D9-D347E3C37782}" dt="2021-08-09T18:11:33.743" v="301" actId="14100"/>
          <ac:spMkLst>
            <pc:docMk/>
            <pc:sldMk cId="3066833774" sldId="513"/>
            <ac:spMk id="3" creationId="{698AC01D-F5CC-4E76-A3A2-E0B50B245AEB}"/>
          </ac:spMkLst>
        </pc:spChg>
        <pc:spChg chg="add mod">
          <ac:chgData name="Harleen Kaur" userId="S::id65ns02@ubalt.edu::9f7fc1d6-ab67-473f-ba46-e98f6ce2049b" providerId="AD" clId="Web-{20765C8F-3BE5-BE6D-28D9-D347E3C37782}" dt="2021-08-09T18:11:53.916" v="306" actId="14100"/>
          <ac:spMkLst>
            <pc:docMk/>
            <pc:sldMk cId="3066833774" sldId="513"/>
            <ac:spMk id="7" creationId="{6B1E5DB4-8C5A-474D-AC4B-D2C8A4F754AC}"/>
          </ac:spMkLst>
        </pc:spChg>
        <pc:picChg chg="add">
          <ac:chgData name="Harleen Kaur" userId="S::id65ns02@ubalt.edu::9f7fc1d6-ab67-473f-ba46-e98f6ce2049b" providerId="AD" clId="Web-{20765C8F-3BE5-BE6D-28D9-D347E3C37782}" dt="2021-08-09T18:11:34.743" v="302"/>
          <ac:picMkLst>
            <pc:docMk/>
            <pc:sldMk cId="3066833774" sldId="513"/>
            <ac:picMk id="5" creationId="{9956246B-6EE4-4EDC-97AA-3C7FABBAB7CC}"/>
          </ac:picMkLst>
        </pc:picChg>
      </pc:sldChg>
      <pc:sldChg chg="del">
        <pc:chgData name="Harleen Kaur" userId="S::id65ns02@ubalt.edu::9f7fc1d6-ab67-473f-ba46-e98f6ce2049b" providerId="AD" clId="Web-{20765C8F-3BE5-BE6D-28D9-D347E3C37782}" dt="2021-08-09T18:36:26.668" v="390"/>
        <pc:sldMkLst>
          <pc:docMk/>
          <pc:sldMk cId="1670037232" sldId="514"/>
        </pc:sldMkLst>
      </pc:sldChg>
      <pc:sldChg chg="addSp modSp new">
        <pc:chgData name="Harleen Kaur" userId="S::id65ns02@ubalt.edu::9f7fc1d6-ab67-473f-ba46-e98f6ce2049b" providerId="AD" clId="Web-{20765C8F-3BE5-BE6D-28D9-D347E3C37782}" dt="2021-08-09T18:56:14.586" v="426" actId="1076"/>
        <pc:sldMkLst>
          <pc:docMk/>
          <pc:sldMk cId="2235685568" sldId="514"/>
        </pc:sldMkLst>
        <pc:spChg chg="mod">
          <ac:chgData name="Harleen Kaur" userId="S::id65ns02@ubalt.edu::9f7fc1d6-ab67-473f-ba46-e98f6ce2049b" providerId="AD" clId="Web-{20765C8F-3BE5-BE6D-28D9-D347E3C37782}" dt="2021-08-09T18:56:14.258" v="421" actId="20577"/>
          <ac:spMkLst>
            <pc:docMk/>
            <pc:sldMk cId="2235685568" sldId="514"/>
            <ac:spMk id="2" creationId="{591E69D7-B3E7-4C43-B53F-DDA56095B444}"/>
          </ac:spMkLst>
        </pc:spChg>
        <pc:spChg chg="mod">
          <ac:chgData name="Harleen Kaur" userId="S::id65ns02@ubalt.edu::9f7fc1d6-ab67-473f-ba46-e98f6ce2049b" providerId="AD" clId="Web-{20765C8F-3BE5-BE6D-28D9-D347E3C37782}" dt="2021-08-09T18:56:14.445" v="424" actId="14100"/>
          <ac:spMkLst>
            <pc:docMk/>
            <pc:sldMk cId="2235685568" sldId="514"/>
            <ac:spMk id="3" creationId="{9F7BF891-53D8-42E6-A817-650614F37248}"/>
          </ac:spMkLst>
        </pc:spChg>
        <pc:picChg chg="add mod">
          <ac:chgData name="Harleen Kaur" userId="S::id65ns02@ubalt.edu::9f7fc1d6-ab67-473f-ba46-e98f6ce2049b" providerId="AD" clId="Web-{20765C8F-3BE5-BE6D-28D9-D347E3C37782}" dt="2021-08-09T18:56:14.586" v="426" actId="1076"/>
          <ac:picMkLst>
            <pc:docMk/>
            <pc:sldMk cId="2235685568" sldId="514"/>
            <ac:picMk id="5" creationId="{4A7C522B-67CC-468A-A8F3-877464734E51}"/>
          </ac:picMkLst>
        </pc:picChg>
      </pc:sldChg>
      <pc:sldChg chg="del">
        <pc:chgData name="Harleen Kaur" userId="S::id65ns02@ubalt.edu::9f7fc1d6-ab67-473f-ba46-e98f6ce2049b" providerId="AD" clId="Web-{20765C8F-3BE5-BE6D-28D9-D347E3C37782}" dt="2021-08-09T18:36:36.090" v="393"/>
        <pc:sldMkLst>
          <pc:docMk/>
          <pc:sldMk cId="1215493837" sldId="515"/>
        </pc:sldMkLst>
      </pc:sldChg>
      <pc:sldChg chg="addSp delSp modSp new del modNotes">
        <pc:chgData name="Harleen Kaur" userId="S::id65ns02@ubalt.edu::9f7fc1d6-ab67-473f-ba46-e98f6ce2049b" providerId="AD" clId="Web-{20765C8F-3BE5-BE6D-28D9-D347E3C37782}" dt="2021-08-09T19:15:46.347" v="657"/>
        <pc:sldMkLst>
          <pc:docMk/>
          <pc:sldMk cId="1876559592" sldId="515"/>
        </pc:sldMkLst>
        <pc:spChg chg="mod">
          <ac:chgData name="Harleen Kaur" userId="S::id65ns02@ubalt.edu::9f7fc1d6-ab67-473f-ba46-e98f6ce2049b" providerId="AD" clId="Web-{20765C8F-3BE5-BE6D-28D9-D347E3C37782}" dt="2021-08-09T19:00:37.045" v="437" actId="20577"/>
          <ac:spMkLst>
            <pc:docMk/>
            <pc:sldMk cId="1876559592" sldId="515"/>
            <ac:spMk id="2" creationId="{E210897C-3C52-406E-BB0C-CA981EF133AB}"/>
          </ac:spMkLst>
        </pc:spChg>
        <pc:spChg chg="mod">
          <ac:chgData name="Harleen Kaur" userId="S::id65ns02@ubalt.edu::9f7fc1d6-ab67-473f-ba46-e98f6ce2049b" providerId="AD" clId="Web-{20765C8F-3BE5-BE6D-28D9-D347E3C37782}" dt="2021-08-09T19:09:55.823" v="481" actId="14100"/>
          <ac:spMkLst>
            <pc:docMk/>
            <pc:sldMk cId="1876559592" sldId="515"/>
            <ac:spMk id="3" creationId="{E6E68A8B-9564-49B3-8EF4-4055A99795DD}"/>
          </ac:spMkLst>
        </pc:spChg>
        <pc:spChg chg="add del">
          <ac:chgData name="Harleen Kaur" userId="S::id65ns02@ubalt.edu::9f7fc1d6-ab67-473f-ba46-e98f6ce2049b" providerId="AD" clId="Web-{20765C8F-3BE5-BE6D-28D9-D347E3C37782}" dt="2021-08-09T19:09:49.089" v="480"/>
          <ac:spMkLst>
            <pc:docMk/>
            <pc:sldMk cId="1876559592" sldId="515"/>
            <ac:spMk id="4" creationId="{7B571A6C-15E5-4334-828B-04423F7E3B17}"/>
          </ac:spMkLst>
        </pc:spChg>
        <pc:picChg chg="add mod">
          <ac:chgData name="Harleen Kaur" userId="S::id65ns02@ubalt.edu::9f7fc1d6-ab67-473f-ba46-e98f6ce2049b" providerId="AD" clId="Web-{20765C8F-3BE5-BE6D-28D9-D347E3C37782}" dt="2021-08-09T19:10:13.667" v="483" actId="1076"/>
          <ac:picMkLst>
            <pc:docMk/>
            <pc:sldMk cId="1876559592" sldId="515"/>
            <ac:picMk id="6" creationId="{9BEBB17F-1C82-41A1-964F-02585F46580C}"/>
          </ac:picMkLst>
        </pc:picChg>
      </pc:sldChg>
      <pc:sldChg chg="addSp delSp modSp new">
        <pc:chgData name="Harleen Kaur" userId="S::id65ns02@ubalt.edu::9f7fc1d6-ab67-473f-ba46-e98f6ce2049b" providerId="AD" clId="Web-{20765C8F-3BE5-BE6D-28D9-D347E3C37782}" dt="2021-08-09T19:20:23.870" v="674" actId="14100"/>
        <pc:sldMkLst>
          <pc:docMk/>
          <pc:sldMk cId="489659975" sldId="516"/>
        </pc:sldMkLst>
        <pc:spChg chg="mod">
          <ac:chgData name="Harleen Kaur" userId="S::id65ns02@ubalt.edu::9f7fc1d6-ab67-473f-ba46-e98f6ce2049b" providerId="AD" clId="Web-{20765C8F-3BE5-BE6D-28D9-D347E3C37782}" dt="2021-08-09T19:15:59.160" v="664" actId="20577"/>
          <ac:spMkLst>
            <pc:docMk/>
            <pc:sldMk cId="489659975" sldId="516"/>
            <ac:spMk id="2" creationId="{A3128987-94DD-4351-ABB3-FDB8C645456E}"/>
          </ac:spMkLst>
        </pc:spChg>
        <pc:spChg chg="mod">
          <ac:chgData name="Harleen Kaur" userId="S::id65ns02@ubalt.edu::9f7fc1d6-ab67-473f-ba46-e98f6ce2049b" providerId="AD" clId="Web-{20765C8F-3BE5-BE6D-28D9-D347E3C37782}" dt="2021-08-09T19:16:17.473" v="670" actId="20577"/>
          <ac:spMkLst>
            <pc:docMk/>
            <pc:sldMk cId="489659975" sldId="516"/>
            <ac:spMk id="3" creationId="{7F8FE99F-6AFE-4EE5-A137-2885220C8706}"/>
          </ac:spMkLst>
        </pc:spChg>
        <pc:spChg chg="add del">
          <ac:chgData name="Harleen Kaur" userId="S::id65ns02@ubalt.edu::9f7fc1d6-ab67-473f-ba46-e98f6ce2049b" providerId="AD" clId="Web-{20765C8F-3BE5-BE6D-28D9-D347E3C37782}" dt="2021-08-09T19:14:38.720" v="634"/>
          <ac:spMkLst>
            <pc:docMk/>
            <pc:sldMk cId="489659975" sldId="516"/>
            <ac:spMk id="6" creationId="{D33FF724-B480-4DDB-870D-3DF1C5C105B7}"/>
          </ac:spMkLst>
        </pc:spChg>
        <pc:spChg chg="add mod">
          <ac:chgData name="Harleen Kaur" userId="S::id65ns02@ubalt.edu::9f7fc1d6-ab67-473f-ba46-e98f6ce2049b" providerId="AD" clId="Web-{20765C8F-3BE5-BE6D-28D9-D347E3C37782}" dt="2021-08-09T19:17:21.099" v="671" actId="1076"/>
          <ac:spMkLst>
            <pc:docMk/>
            <pc:sldMk cId="489659975" sldId="516"/>
            <ac:spMk id="7" creationId="{A9571AF2-E629-41A0-B16F-223B3BCD5433}"/>
          </ac:spMkLst>
        </pc:spChg>
        <pc:spChg chg="add mod">
          <ac:chgData name="Harleen Kaur" userId="S::id65ns02@ubalt.edu::9f7fc1d6-ab67-473f-ba46-e98f6ce2049b" providerId="AD" clId="Web-{20765C8F-3BE5-BE6D-28D9-D347E3C37782}" dt="2021-08-09T19:20:23.870" v="674" actId="14100"/>
          <ac:spMkLst>
            <pc:docMk/>
            <pc:sldMk cId="489659975" sldId="516"/>
            <ac:spMk id="8" creationId="{D4CF2741-8C00-41AB-A5DC-049B2B97E9A9}"/>
          </ac:spMkLst>
        </pc:spChg>
        <pc:picChg chg="add mod">
          <ac:chgData name="Harleen Kaur" userId="S::id65ns02@ubalt.edu::9f7fc1d6-ab67-473f-ba46-e98f6ce2049b" providerId="AD" clId="Web-{20765C8F-3BE5-BE6D-28D9-D347E3C37782}" dt="2021-08-09T19:16:11.597" v="668" actId="1076"/>
          <ac:picMkLst>
            <pc:docMk/>
            <pc:sldMk cId="489659975" sldId="516"/>
            <ac:picMk id="5" creationId="{EDCBBC2B-975E-4482-ABB7-CD77B340F2B5}"/>
          </ac:picMkLst>
        </pc:picChg>
      </pc:sldChg>
      <pc:sldChg chg="del">
        <pc:chgData name="Harleen Kaur" userId="S::id65ns02@ubalt.edu::9f7fc1d6-ab67-473f-ba46-e98f6ce2049b" providerId="AD" clId="Web-{20765C8F-3BE5-BE6D-28D9-D347E3C37782}" dt="2021-08-09T18:36:36.793" v="394"/>
        <pc:sldMkLst>
          <pc:docMk/>
          <pc:sldMk cId="4140856681" sldId="516"/>
        </pc:sldMkLst>
      </pc:sldChg>
      <pc:sldChg chg="addSp modSp new">
        <pc:chgData name="Harleen Kaur" userId="S::id65ns02@ubalt.edu::9f7fc1d6-ab67-473f-ba46-e98f6ce2049b" providerId="AD" clId="Web-{20765C8F-3BE5-BE6D-28D9-D347E3C37782}" dt="2021-08-09T19:30:35.133" v="729" actId="14100"/>
        <pc:sldMkLst>
          <pc:docMk/>
          <pc:sldMk cId="1333811493" sldId="517"/>
        </pc:sldMkLst>
        <pc:spChg chg="mod">
          <ac:chgData name="Harleen Kaur" userId="S::id65ns02@ubalt.edu::9f7fc1d6-ab67-473f-ba46-e98f6ce2049b" providerId="AD" clId="Web-{20765C8F-3BE5-BE6D-28D9-D347E3C37782}" dt="2021-08-09T19:22:54.263" v="691" actId="20577"/>
          <ac:spMkLst>
            <pc:docMk/>
            <pc:sldMk cId="1333811493" sldId="517"/>
            <ac:spMk id="2" creationId="{27739F35-C282-4BB4-AE7F-C4981B502218}"/>
          </ac:spMkLst>
        </pc:spChg>
        <pc:spChg chg="mod">
          <ac:chgData name="Harleen Kaur" userId="S::id65ns02@ubalt.edu::9f7fc1d6-ab67-473f-ba46-e98f6ce2049b" providerId="AD" clId="Web-{20765C8F-3BE5-BE6D-28D9-D347E3C37782}" dt="2021-08-09T19:27:23.316" v="721" actId="14100"/>
          <ac:spMkLst>
            <pc:docMk/>
            <pc:sldMk cId="1333811493" sldId="517"/>
            <ac:spMk id="3" creationId="{39D1D0D9-E905-4DBC-8359-11482C148747}"/>
          </ac:spMkLst>
        </pc:spChg>
        <pc:spChg chg="add mod">
          <ac:chgData name="Harleen Kaur" userId="S::id65ns02@ubalt.edu::9f7fc1d6-ab67-473f-ba46-e98f6ce2049b" providerId="AD" clId="Web-{20765C8F-3BE5-BE6D-28D9-D347E3C37782}" dt="2021-08-09T19:27:51.348" v="726" actId="14100"/>
          <ac:spMkLst>
            <pc:docMk/>
            <pc:sldMk cId="1333811493" sldId="517"/>
            <ac:spMk id="7" creationId="{4EBBABDB-289F-471F-87BE-74F81AEF44CD}"/>
          </ac:spMkLst>
        </pc:spChg>
        <pc:spChg chg="add mod">
          <ac:chgData name="Harleen Kaur" userId="S::id65ns02@ubalt.edu::9f7fc1d6-ab67-473f-ba46-e98f6ce2049b" providerId="AD" clId="Web-{20765C8F-3BE5-BE6D-28D9-D347E3C37782}" dt="2021-08-09T19:30:35.133" v="729" actId="14100"/>
          <ac:spMkLst>
            <pc:docMk/>
            <pc:sldMk cId="1333811493" sldId="517"/>
            <ac:spMk id="8" creationId="{AF46C590-E388-493C-B9FA-91965FB9B01C}"/>
          </ac:spMkLst>
        </pc:spChg>
        <pc:picChg chg="add mod">
          <ac:chgData name="Harleen Kaur" userId="S::id65ns02@ubalt.edu::9f7fc1d6-ab67-473f-ba46-e98f6ce2049b" providerId="AD" clId="Web-{20765C8F-3BE5-BE6D-28D9-D347E3C37782}" dt="2021-08-09T19:27:27.722" v="723" actId="1076"/>
          <ac:picMkLst>
            <pc:docMk/>
            <pc:sldMk cId="1333811493" sldId="517"/>
            <ac:picMk id="5" creationId="{74EAF509-07AD-4874-8B17-714323A8E853}"/>
          </ac:picMkLst>
        </pc:picChg>
      </pc:sldChg>
      <pc:sldChg chg="del">
        <pc:chgData name="Harleen Kaur" userId="S::id65ns02@ubalt.edu::9f7fc1d6-ab67-473f-ba46-e98f6ce2049b" providerId="AD" clId="Web-{20765C8F-3BE5-BE6D-28D9-D347E3C37782}" dt="2021-08-09T18:36:37.496" v="395"/>
        <pc:sldMkLst>
          <pc:docMk/>
          <pc:sldMk cId="3805296242" sldId="517"/>
        </pc:sldMkLst>
      </pc:sldChg>
      <pc:sldChg chg="del">
        <pc:chgData name="Harleen Kaur" userId="S::id65ns02@ubalt.edu::9f7fc1d6-ab67-473f-ba46-e98f6ce2049b" providerId="AD" clId="Web-{20765C8F-3BE5-BE6D-28D9-D347E3C37782}" dt="2021-08-09T18:36:38.028" v="396"/>
        <pc:sldMkLst>
          <pc:docMk/>
          <pc:sldMk cId="2090499751" sldId="518"/>
        </pc:sldMkLst>
      </pc:sldChg>
      <pc:sldChg chg="addSp modSp new">
        <pc:chgData name="Harleen Kaur" userId="S::id65ns02@ubalt.edu::9f7fc1d6-ab67-473f-ba46-e98f6ce2049b" providerId="AD" clId="Web-{20765C8F-3BE5-BE6D-28D9-D347E3C37782}" dt="2021-08-09T19:34:03.950" v="799" actId="14100"/>
        <pc:sldMkLst>
          <pc:docMk/>
          <pc:sldMk cId="3403252044" sldId="518"/>
        </pc:sldMkLst>
        <pc:spChg chg="mod">
          <ac:chgData name="Harleen Kaur" userId="S::id65ns02@ubalt.edu::9f7fc1d6-ab67-473f-ba46-e98f6ce2049b" providerId="AD" clId="Web-{20765C8F-3BE5-BE6D-28D9-D347E3C37782}" dt="2021-08-09T19:31:31.353" v="746" actId="20577"/>
          <ac:spMkLst>
            <pc:docMk/>
            <pc:sldMk cId="3403252044" sldId="518"/>
            <ac:spMk id="2" creationId="{691B3126-CB01-4D98-9C42-DDE6E8517DA1}"/>
          </ac:spMkLst>
        </pc:spChg>
        <pc:spChg chg="mod">
          <ac:chgData name="Harleen Kaur" userId="S::id65ns02@ubalt.edu::9f7fc1d6-ab67-473f-ba46-e98f6ce2049b" providerId="AD" clId="Web-{20765C8F-3BE5-BE6D-28D9-D347E3C37782}" dt="2021-08-09T19:32:16.291" v="791" actId="14100"/>
          <ac:spMkLst>
            <pc:docMk/>
            <pc:sldMk cId="3403252044" sldId="518"/>
            <ac:spMk id="3" creationId="{CF521547-2FE4-4198-BD28-A2A7027804AF}"/>
          </ac:spMkLst>
        </pc:spChg>
        <pc:spChg chg="add mod">
          <ac:chgData name="Harleen Kaur" userId="S::id65ns02@ubalt.edu::9f7fc1d6-ab67-473f-ba46-e98f6ce2049b" providerId="AD" clId="Web-{20765C8F-3BE5-BE6D-28D9-D347E3C37782}" dt="2021-08-09T19:33:52.106" v="796" actId="14100"/>
          <ac:spMkLst>
            <pc:docMk/>
            <pc:sldMk cId="3403252044" sldId="518"/>
            <ac:spMk id="7" creationId="{21B63954-15E6-4169-A899-E7804241B37C}"/>
          </ac:spMkLst>
        </pc:spChg>
        <pc:spChg chg="add mod">
          <ac:chgData name="Harleen Kaur" userId="S::id65ns02@ubalt.edu::9f7fc1d6-ab67-473f-ba46-e98f6ce2049b" providerId="AD" clId="Web-{20765C8F-3BE5-BE6D-28D9-D347E3C37782}" dt="2021-08-09T19:34:03.950" v="799" actId="14100"/>
          <ac:spMkLst>
            <pc:docMk/>
            <pc:sldMk cId="3403252044" sldId="518"/>
            <ac:spMk id="8" creationId="{A79F2EFB-E584-408A-A2E8-C3EE40BE6926}"/>
          </ac:spMkLst>
        </pc:spChg>
        <pc:picChg chg="add mod">
          <ac:chgData name="Harleen Kaur" userId="S::id65ns02@ubalt.edu::9f7fc1d6-ab67-473f-ba46-e98f6ce2049b" providerId="AD" clId="Web-{20765C8F-3BE5-BE6D-28D9-D347E3C37782}" dt="2021-08-09T19:32:25.432" v="793" actId="1076"/>
          <ac:picMkLst>
            <pc:docMk/>
            <pc:sldMk cId="3403252044" sldId="518"/>
            <ac:picMk id="5" creationId="{63707A4E-1F09-424E-AC28-AD70A3FCE2AD}"/>
          </ac:picMkLst>
        </pc:picChg>
      </pc:sldChg>
      <pc:sldChg chg="addSp delSp modSp new">
        <pc:chgData name="Harleen Kaur" userId="S::id65ns02@ubalt.edu::9f7fc1d6-ab67-473f-ba46-e98f6ce2049b" providerId="AD" clId="Web-{20765C8F-3BE5-BE6D-28D9-D347E3C37782}" dt="2021-08-09T19:41:44.851" v="888" actId="14100"/>
        <pc:sldMkLst>
          <pc:docMk/>
          <pc:sldMk cId="864418005" sldId="519"/>
        </pc:sldMkLst>
        <pc:spChg chg="mod">
          <ac:chgData name="Harleen Kaur" userId="S::id65ns02@ubalt.edu::9f7fc1d6-ab67-473f-ba46-e98f6ce2049b" providerId="AD" clId="Web-{20765C8F-3BE5-BE6D-28D9-D347E3C37782}" dt="2021-08-09T19:39:50.552" v="823" actId="20577"/>
          <ac:spMkLst>
            <pc:docMk/>
            <pc:sldMk cId="864418005" sldId="519"/>
            <ac:spMk id="2" creationId="{22BAC6E5-477A-4D76-8E88-4017E3B9FCFB}"/>
          </ac:spMkLst>
        </pc:spChg>
        <pc:spChg chg="mod">
          <ac:chgData name="Harleen Kaur" userId="S::id65ns02@ubalt.edu::9f7fc1d6-ab67-473f-ba46-e98f6ce2049b" providerId="AD" clId="Web-{20765C8F-3BE5-BE6D-28D9-D347E3C37782}" dt="2021-08-09T19:40:44.287" v="878" actId="1076"/>
          <ac:spMkLst>
            <pc:docMk/>
            <pc:sldMk cId="864418005" sldId="519"/>
            <ac:spMk id="3" creationId="{9B4746B7-BB88-434C-BB82-94CDBC5DFDC3}"/>
          </ac:spMkLst>
        </pc:spChg>
        <pc:spChg chg="add del">
          <ac:chgData name="Harleen Kaur" userId="S::id65ns02@ubalt.edu::9f7fc1d6-ab67-473f-ba46-e98f6ce2049b" providerId="AD" clId="Web-{20765C8F-3BE5-BE6D-28D9-D347E3C37782}" dt="2021-08-09T19:40:21.256" v="866"/>
          <ac:spMkLst>
            <pc:docMk/>
            <pc:sldMk cId="864418005" sldId="519"/>
            <ac:spMk id="4" creationId="{15F18B4C-38CC-4F98-BCE6-2351749EF30F}"/>
          </ac:spMkLst>
        </pc:spChg>
        <pc:spChg chg="add mod">
          <ac:chgData name="Harleen Kaur" userId="S::id65ns02@ubalt.edu::9f7fc1d6-ab67-473f-ba46-e98f6ce2049b" providerId="AD" clId="Web-{20765C8F-3BE5-BE6D-28D9-D347E3C37782}" dt="2021-08-09T19:41:25.929" v="885" actId="14100"/>
          <ac:spMkLst>
            <pc:docMk/>
            <pc:sldMk cId="864418005" sldId="519"/>
            <ac:spMk id="8" creationId="{7C01DBC5-DDF8-4B6B-A5EC-831489083E03}"/>
          </ac:spMkLst>
        </pc:spChg>
        <pc:spChg chg="add mod">
          <ac:chgData name="Harleen Kaur" userId="S::id65ns02@ubalt.edu::9f7fc1d6-ab67-473f-ba46-e98f6ce2049b" providerId="AD" clId="Web-{20765C8F-3BE5-BE6D-28D9-D347E3C37782}" dt="2021-08-09T19:41:44.851" v="888" actId="14100"/>
          <ac:spMkLst>
            <pc:docMk/>
            <pc:sldMk cId="864418005" sldId="519"/>
            <ac:spMk id="9" creationId="{92BE21C4-A657-4F18-9D96-3BBF82D7E3C7}"/>
          </ac:spMkLst>
        </pc:spChg>
        <pc:picChg chg="add mod">
          <ac:chgData name="Harleen Kaur" userId="S::id65ns02@ubalt.edu::9f7fc1d6-ab67-473f-ba46-e98f6ce2049b" providerId="AD" clId="Web-{20765C8F-3BE5-BE6D-28D9-D347E3C37782}" dt="2021-08-09T19:40:48.741" v="879" actId="1076"/>
          <ac:picMkLst>
            <pc:docMk/>
            <pc:sldMk cId="864418005" sldId="519"/>
            <ac:picMk id="6" creationId="{0AC87899-D34E-4B09-8996-3B6E8AF84504}"/>
          </ac:picMkLst>
        </pc:picChg>
      </pc:sldChg>
      <pc:sldChg chg="del">
        <pc:chgData name="Harleen Kaur" userId="S::id65ns02@ubalt.edu::9f7fc1d6-ab67-473f-ba46-e98f6ce2049b" providerId="AD" clId="Web-{20765C8F-3BE5-BE6D-28D9-D347E3C37782}" dt="2021-08-09T18:36:28.793" v="392"/>
        <pc:sldMkLst>
          <pc:docMk/>
          <pc:sldMk cId="2885594168" sldId="519"/>
        </pc:sldMkLst>
      </pc:sldChg>
      <pc:sldChg chg="add del replId">
        <pc:chgData name="Harleen Kaur" userId="S::id65ns02@ubalt.edu::9f7fc1d6-ab67-473f-ba46-e98f6ce2049b" providerId="AD" clId="Web-{20765C8F-3BE5-BE6D-28D9-D347E3C37782}" dt="2021-08-09T19:41:02.335" v="881"/>
        <pc:sldMkLst>
          <pc:docMk/>
          <pc:sldMk cId="753647424" sldId="520"/>
        </pc:sldMkLst>
      </pc:sldChg>
    </pc:docChg>
  </pc:docChgLst>
  <pc:docChgLst>
    <pc:chgData name="Harleen Kaur" userId="S::id65ns02@ubalt.edu::9f7fc1d6-ab67-473f-ba46-e98f6ce2049b" providerId="AD" clId="Web-{45D98E61-C80D-F01F-F51B-B0AA2E33AA6B}"/>
    <pc:docChg chg="addSld delSld modSld">
      <pc:chgData name="Harleen Kaur" userId="S::id65ns02@ubalt.edu::9f7fc1d6-ab67-473f-ba46-e98f6ce2049b" providerId="AD" clId="Web-{45D98E61-C80D-F01F-F51B-B0AA2E33AA6B}" dt="2021-06-24T21:18:55.394" v="1169" actId="20577"/>
      <pc:docMkLst>
        <pc:docMk/>
      </pc:docMkLst>
      <pc:sldChg chg="del">
        <pc:chgData name="Harleen Kaur" userId="S::id65ns02@ubalt.edu::9f7fc1d6-ab67-473f-ba46-e98f6ce2049b" providerId="AD" clId="Web-{45D98E61-C80D-F01F-F51B-B0AA2E33AA6B}" dt="2021-06-24T17:13:38.343" v="257"/>
        <pc:sldMkLst>
          <pc:docMk/>
          <pc:sldMk cId="239878079" sldId="258"/>
        </pc:sldMkLst>
      </pc:sldChg>
      <pc:sldChg chg="addSp delSp modSp del">
        <pc:chgData name="Harleen Kaur" userId="S::id65ns02@ubalt.edu::9f7fc1d6-ab67-473f-ba46-e98f6ce2049b" providerId="AD" clId="Web-{45D98E61-C80D-F01F-F51B-B0AA2E33AA6B}" dt="2021-06-24T17:30:57.605" v="351"/>
        <pc:sldMkLst>
          <pc:docMk/>
          <pc:sldMk cId="2119920008" sldId="347"/>
        </pc:sldMkLst>
        <pc:spChg chg="mod">
          <ac:chgData name="Harleen Kaur" userId="S::id65ns02@ubalt.edu::9f7fc1d6-ab67-473f-ba46-e98f6ce2049b" providerId="AD" clId="Web-{45D98E61-C80D-F01F-F51B-B0AA2E33AA6B}" dt="2021-06-24T17:14:30.392" v="272" actId="20577"/>
          <ac:spMkLst>
            <pc:docMk/>
            <pc:sldMk cId="2119920008" sldId="347"/>
            <ac:spMk id="2" creationId="{6536BE5B-2BB1-49E7-92BC-BCE2AE02D3DF}"/>
          </ac:spMkLst>
        </pc:spChg>
        <pc:spChg chg="mod">
          <ac:chgData name="Harleen Kaur" userId="S::id65ns02@ubalt.edu::9f7fc1d6-ab67-473f-ba46-e98f6ce2049b" providerId="AD" clId="Web-{45D98E61-C80D-F01F-F51B-B0AA2E33AA6B}" dt="2021-06-24T17:14:38.704" v="282" actId="20577"/>
          <ac:spMkLst>
            <pc:docMk/>
            <pc:sldMk cId="2119920008" sldId="347"/>
            <ac:spMk id="3" creationId="{166300E0-2D7D-4B2D-B491-D93A189CFEE3}"/>
          </ac:spMkLst>
        </pc:spChg>
        <pc:picChg chg="add mod">
          <ac:chgData name="Harleen Kaur" userId="S::id65ns02@ubalt.edu::9f7fc1d6-ab67-473f-ba46-e98f6ce2049b" providerId="AD" clId="Web-{45D98E61-C80D-F01F-F51B-B0AA2E33AA6B}" dt="2021-06-24T17:19:40.509" v="304" actId="1076"/>
          <ac:picMkLst>
            <pc:docMk/>
            <pc:sldMk cId="2119920008" sldId="347"/>
            <ac:picMk id="4" creationId="{C6FB5AA7-C1CF-4599-B6A7-4DBFD20849F4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6:54:25.594" v="201"/>
          <ac:picMkLst>
            <pc:docMk/>
            <pc:sldMk cId="2119920008" sldId="347"/>
            <ac:picMk id="5" creationId="{48D64BDA-1D80-47F3-9332-BEBF111A5989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19:41.900" v="305"/>
          <ac:picMkLst>
            <pc:docMk/>
            <pc:sldMk cId="2119920008" sldId="347"/>
            <ac:picMk id="6" creationId="{1E0B3C91-7B90-456D-90B6-0DD5F62EF413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25:20.502" v="307" actId="14100"/>
          <ac:picMkLst>
            <pc:docMk/>
            <pc:sldMk cId="2119920008" sldId="347"/>
            <ac:picMk id="8" creationId="{FAA8E5F8-B5BB-42E2-A68F-C8576777B775}"/>
          </ac:picMkLst>
        </pc:picChg>
      </pc:sldChg>
      <pc:sldChg chg="modSp del">
        <pc:chgData name="Harleen Kaur" userId="S::id65ns02@ubalt.edu::9f7fc1d6-ab67-473f-ba46-e98f6ce2049b" providerId="AD" clId="Web-{45D98E61-C80D-F01F-F51B-B0AA2E33AA6B}" dt="2021-06-24T18:49:42.635" v="716"/>
        <pc:sldMkLst>
          <pc:docMk/>
          <pc:sldMk cId="1544669389" sldId="348"/>
        </pc:sldMkLst>
        <pc:spChg chg="mod">
          <ac:chgData name="Harleen Kaur" userId="S::id65ns02@ubalt.edu::9f7fc1d6-ab67-473f-ba46-e98f6ce2049b" providerId="AD" clId="Web-{45D98E61-C80D-F01F-F51B-B0AA2E33AA6B}" dt="2021-06-24T12:57:10.315" v="116" actId="20577"/>
          <ac:spMkLst>
            <pc:docMk/>
            <pc:sldMk cId="1544669389" sldId="348"/>
            <ac:spMk id="4" creationId="{CF806D38-A460-493D-824E-6C9AE45B1B55}"/>
          </ac:spMkLst>
        </pc:spChg>
      </pc:sldChg>
      <pc:sldChg chg="modSp del">
        <pc:chgData name="Harleen Kaur" userId="S::id65ns02@ubalt.edu::9f7fc1d6-ab67-473f-ba46-e98f6ce2049b" providerId="AD" clId="Web-{45D98E61-C80D-F01F-F51B-B0AA2E33AA6B}" dt="2021-06-24T18:49:48.182" v="717"/>
        <pc:sldMkLst>
          <pc:docMk/>
          <pc:sldMk cId="4183142448" sldId="349"/>
        </pc:sldMkLst>
        <pc:spChg chg="mod">
          <ac:chgData name="Harleen Kaur" userId="S::id65ns02@ubalt.edu::9f7fc1d6-ab67-473f-ba46-e98f6ce2049b" providerId="AD" clId="Web-{45D98E61-C80D-F01F-F51B-B0AA2E33AA6B}" dt="2021-06-24T12:58:09.504" v="130" actId="20577"/>
          <ac:spMkLst>
            <pc:docMk/>
            <pc:sldMk cId="4183142448" sldId="349"/>
            <ac:spMk id="2" creationId="{D65937B2-4C0C-4FB1-B296-9BBC22B1CCF9}"/>
          </ac:spMkLst>
        </pc:spChg>
        <pc:picChg chg="mod">
          <ac:chgData name="Harleen Kaur" userId="S::id65ns02@ubalt.edu::9f7fc1d6-ab67-473f-ba46-e98f6ce2049b" providerId="AD" clId="Web-{45D98E61-C80D-F01F-F51B-B0AA2E33AA6B}" dt="2021-06-24T18:35:05.144" v="604" actId="1076"/>
          <ac:picMkLst>
            <pc:docMk/>
            <pc:sldMk cId="4183142448" sldId="349"/>
            <ac:picMk id="3" creationId="{31336557-AF5C-4CB1-AC09-356FC20AE49F}"/>
          </ac:picMkLst>
        </pc:picChg>
      </pc:sldChg>
      <pc:sldChg chg="del">
        <pc:chgData name="Harleen Kaur" userId="S::id65ns02@ubalt.edu::9f7fc1d6-ab67-473f-ba46-e98f6ce2049b" providerId="AD" clId="Web-{45D98E61-C80D-F01F-F51B-B0AA2E33AA6B}" dt="2021-06-24T19:21:15.449" v="933"/>
        <pc:sldMkLst>
          <pc:docMk/>
          <pc:sldMk cId="4065896590" sldId="350"/>
        </pc:sldMkLst>
      </pc:sldChg>
      <pc:sldChg chg="del">
        <pc:chgData name="Harleen Kaur" userId="S::id65ns02@ubalt.edu::9f7fc1d6-ab67-473f-ba46-e98f6ce2049b" providerId="AD" clId="Web-{45D98E61-C80D-F01F-F51B-B0AA2E33AA6B}" dt="2021-06-24T19:33:38.764" v="1095"/>
        <pc:sldMkLst>
          <pc:docMk/>
          <pc:sldMk cId="2698244104" sldId="351"/>
        </pc:sldMkLst>
      </pc:sldChg>
      <pc:sldChg chg="del">
        <pc:chgData name="Harleen Kaur" userId="S::id65ns02@ubalt.edu::9f7fc1d6-ab67-473f-ba46-e98f6ce2049b" providerId="AD" clId="Web-{45D98E61-C80D-F01F-F51B-B0AA2E33AA6B}" dt="2021-06-24T19:30:30.166" v="1047"/>
        <pc:sldMkLst>
          <pc:docMk/>
          <pc:sldMk cId="1515407158" sldId="37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7:13:32.843" v="256" actId="20577"/>
        <pc:sldMkLst>
          <pc:docMk/>
          <pc:sldMk cId="3077270470" sldId="375"/>
        </pc:sldMkLst>
        <pc:spChg chg="mod">
          <ac:chgData name="Harleen Kaur" userId="S::id65ns02@ubalt.edu::9f7fc1d6-ab67-473f-ba46-e98f6ce2049b" providerId="AD" clId="Web-{45D98E61-C80D-F01F-F51B-B0AA2E33AA6B}" dt="2021-06-24T17:13:32.843" v="256" actId="20577"/>
          <ac:spMkLst>
            <pc:docMk/>
            <pc:sldMk cId="3077270470" sldId="375"/>
            <ac:spMk id="2" creationId="{FAD75B04-D3D4-4837-A9C1-4E37452C0987}"/>
          </ac:spMkLst>
        </pc:spChg>
        <pc:spChg chg="mod">
          <ac:chgData name="Harleen Kaur" userId="S::id65ns02@ubalt.edu::9f7fc1d6-ab67-473f-ba46-e98f6ce2049b" providerId="AD" clId="Web-{45D98E61-C80D-F01F-F51B-B0AA2E33AA6B}" dt="2021-06-24T16:44:21.891" v="184" actId="14100"/>
          <ac:spMkLst>
            <pc:docMk/>
            <pc:sldMk cId="3077270470" sldId="375"/>
            <ac:spMk id="3" creationId="{3EF64C1E-1AA9-4FF4-93B4-C77AAA29FFC4}"/>
          </ac:spMkLst>
        </pc:spChg>
        <pc:picChg chg="add del mod">
          <ac:chgData name="Harleen Kaur" userId="S::id65ns02@ubalt.edu::9f7fc1d6-ab67-473f-ba46-e98f6ce2049b" providerId="AD" clId="Web-{45D98E61-C80D-F01F-F51B-B0AA2E33AA6B}" dt="2021-06-24T16:49:28.696" v="193"/>
          <ac:picMkLst>
            <pc:docMk/>
            <pc:sldMk cId="3077270470" sldId="375"/>
            <ac:picMk id="4" creationId="{B42E1CA7-EDA5-4426-AB4D-F49E0AC5B089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06:28.754" v="213"/>
          <ac:picMkLst>
            <pc:docMk/>
            <pc:sldMk cId="3077270470" sldId="375"/>
            <ac:picMk id="5" creationId="{143FC1CE-5DB2-4705-AD86-EC94793E46F7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11:00.824" v="233" actId="14100"/>
          <ac:picMkLst>
            <pc:docMk/>
            <pc:sldMk cId="3077270470" sldId="375"/>
            <ac:picMk id="6" creationId="{E2B8FF31-DA9A-439E-8CD3-D58BDF3CACE9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05:23.393" v="209"/>
          <ac:picMkLst>
            <pc:docMk/>
            <pc:sldMk cId="3077270470" sldId="375"/>
            <ac:picMk id="7" creationId="{DB90766F-D098-4621-ACBA-00842537C2E5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05:49.925" v="211"/>
          <ac:picMkLst>
            <pc:docMk/>
            <pc:sldMk cId="3077270470" sldId="375"/>
            <ac:picMk id="8" creationId="{7A968C5E-3D81-432A-A052-A9ED14625944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08:31.601" v="222"/>
          <ac:picMkLst>
            <pc:docMk/>
            <pc:sldMk cId="3077270470" sldId="375"/>
            <ac:picMk id="10" creationId="{9E9F2CEC-33E3-41AC-84B9-16C7C9C35369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11:22.715" v="236" actId="1076"/>
          <ac:picMkLst>
            <pc:docMk/>
            <pc:sldMk cId="3077270470" sldId="375"/>
            <ac:picMk id="11" creationId="{587BE007-3ADD-40F5-BA5C-AD1612742427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11:10.886" v="235" actId="1076"/>
          <ac:picMkLst>
            <pc:docMk/>
            <pc:sldMk cId="3077270470" sldId="375"/>
            <ac:picMk id="13" creationId="{5E652E70-7B8B-4DFA-AA4F-1223E31CF593}"/>
          </ac:picMkLst>
        </pc:picChg>
        <pc:cxnChg chg="add mod">
          <ac:chgData name="Harleen Kaur" userId="S::id65ns02@ubalt.edu::9f7fc1d6-ab67-473f-ba46-e98f6ce2049b" providerId="AD" clId="Web-{45D98E61-C80D-F01F-F51B-B0AA2E33AA6B}" dt="2021-06-24T17:12:06.763" v="242" actId="14100"/>
          <ac:cxnSpMkLst>
            <pc:docMk/>
            <pc:sldMk cId="3077270470" sldId="375"/>
            <ac:cxnSpMk id="14" creationId="{7F8EA1B2-B840-481D-91FA-992E13068C7F}"/>
          </ac:cxnSpMkLst>
        </pc:cxnChg>
        <pc:cxnChg chg="add mod">
          <ac:chgData name="Harleen Kaur" userId="S::id65ns02@ubalt.edu::9f7fc1d6-ab67-473f-ba46-e98f6ce2049b" providerId="AD" clId="Web-{45D98E61-C80D-F01F-F51B-B0AA2E33AA6B}" dt="2021-06-24T17:12:44.873" v="249"/>
          <ac:cxnSpMkLst>
            <pc:docMk/>
            <pc:sldMk cId="3077270470" sldId="375"/>
            <ac:cxnSpMk id="15" creationId="{64D81EF8-8E64-40E5-B10F-F49C9E9BD232}"/>
          </ac:cxnSpMkLst>
        </pc:cxnChg>
        <pc:cxnChg chg="add mod">
          <ac:chgData name="Harleen Kaur" userId="S::id65ns02@ubalt.edu::9f7fc1d6-ab67-473f-ba46-e98f6ce2049b" providerId="AD" clId="Web-{45D98E61-C80D-F01F-F51B-B0AA2E33AA6B}" dt="2021-06-24T17:13:12.843" v="254"/>
          <ac:cxnSpMkLst>
            <pc:docMk/>
            <pc:sldMk cId="3077270470" sldId="375"/>
            <ac:cxnSpMk id="16" creationId="{2CB0E1ED-D407-4087-8F30-54794BB23D8B}"/>
          </ac:cxnSpMkLst>
        </pc:cxnChg>
      </pc:sldChg>
      <pc:sldChg chg="modSp new del">
        <pc:chgData name="Harleen Kaur" userId="S::id65ns02@ubalt.edu::9f7fc1d6-ab67-473f-ba46-e98f6ce2049b" providerId="AD" clId="Web-{45D98E61-C80D-F01F-F51B-B0AA2E33AA6B}" dt="2021-06-24T16:26:11.831" v="140"/>
        <pc:sldMkLst>
          <pc:docMk/>
          <pc:sldMk cId="3531068868" sldId="375"/>
        </pc:sldMkLst>
        <pc:spChg chg="mod">
          <ac:chgData name="Harleen Kaur" userId="S::id65ns02@ubalt.edu::9f7fc1d6-ab67-473f-ba46-e98f6ce2049b" providerId="AD" clId="Web-{45D98E61-C80D-F01F-F51B-B0AA2E33AA6B}" dt="2021-06-24T16:26:01.206" v="139" actId="20577"/>
          <ac:spMkLst>
            <pc:docMk/>
            <pc:sldMk cId="3531068868" sldId="375"/>
            <ac:spMk id="2" creationId="{FBE5E258-B669-49F6-8C27-4F6CD0EE9908}"/>
          </ac:spMkLst>
        </pc:spChg>
      </pc:sldChg>
      <pc:sldChg chg="addSp delSp modSp new">
        <pc:chgData name="Harleen Kaur" userId="S::id65ns02@ubalt.edu::9f7fc1d6-ab67-473f-ba46-e98f6ce2049b" providerId="AD" clId="Web-{45D98E61-C80D-F01F-F51B-B0AA2E33AA6B}" dt="2021-06-24T21:18:55.394" v="1169" actId="20577"/>
        <pc:sldMkLst>
          <pc:docMk/>
          <pc:sldMk cId="2816373483" sldId="376"/>
        </pc:sldMkLst>
        <pc:spChg chg="mod">
          <ac:chgData name="Harleen Kaur" userId="S::id65ns02@ubalt.edu::9f7fc1d6-ab67-473f-ba46-e98f6ce2049b" providerId="AD" clId="Web-{45D98E61-C80D-F01F-F51B-B0AA2E33AA6B}" dt="2021-06-24T17:14:49.720" v="290" actId="20577"/>
          <ac:spMkLst>
            <pc:docMk/>
            <pc:sldMk cId="2816373483" sldId="376"/>
            <ac:spMk id="2" creationId="{C43987E8-0957-4B71-BC9B-7E981178DD67}"/>
          </ac:spMkLst>
        </pc:spChg>
        <pc:spChg chg="mod">
          <ac:chgData name="Harleen Kaur" userId="S::id65ns02@ubalt.edu::9f7fc1d6-ab67-473f-ba46-e98f6ce2049b" providerId="AD" clId="Web-{45D98E61-C80D-F01F-F51B-B0AA2E33AA6B}" dt="2021-06-24T21:18:55.394" v="1169" actId="20577"/>
          <ac:spMkLst>
            <pc:docMk/>
            <pc:sldMk cId="2816373483" sldId="376"/>
            <ac:spMk id="3" creationId="{43EFEEBD-8F2A-4B2A-9859-E5E78139ADA6}"/>
          </ac:spMkLst>
        </pc:spChg>
        <pc:spChg chg="add mod">
          <ac:chgData name="Harleen Kaur" userId="S::id65ns02@ubalt.edu::9f7fc1d6-ab67-473f-ba46-e98f6ce2049b" providerId="AD" clId="Web-{45D98E61-C80D-F01F-F51B-B0AA2E33AA6B}" dt="2021-06-24T17:29:32.446" v="330" actId="14100"/>
          <ac:spMkLst>
            <pc:docMk/>
            <pc:sldMk cId="2816373483" sldId="376"/>
            <ac:spMk id="10" creationId="{06BDBDAD-4A65-4951-96B8-B1A277311437}"/>
          </ac:spMkLst>
        </pc:spChg>
        <pc:spChg chg="add del">
          <ac:chgData name="Harleen Kaur" userId="S::id65ns02@ubalt.edu::9f7fc1d6-ab67-473f-ba46-e98f6ce2049b" providerId="AD" clId="Web-{45D98E61-C80D-F01F-F51B-B0AA2E33AA6B}" dt="2021-06-24T17:29:47.384" v="333"/>
          <ac:spMkLst>
            <pc:docMk/>
            <pc:sldMk cId="2816373483" sldId="376"/>
            <ac:spMk id="11" creationId="{B72E4C09-33A9-4B6E-B6D5-02AF6DE0BC11}"/>
          </ac:spMkLst>
        </pc:spChg>
        <pc:spChg chg="add mod">
          <ac:chgData name="Harleen Kaur" userId="S::id65ns02@ubalt.edu::9f7fc1d6-ab67-473f-ba46-e98f6ce2049b" providerId="AD" clId="Web-{45D98E61-C80D-F01F-F51B-B0AA2E33AA6B}" dt="2021-06-24T17:30:04.838" v="340" actId="14100"/>
          <ac:spMkLst>
            <pc:docMk/>
            <pc:sldMk cId="2816373483" sldId="376"/>
            <ac:spMk id="12" creationId="{AAD46010-9866-4EBC-9F7B-E4738C6FA0AC}"/>
          </ac:spMkLst>
        </pc:spChg>
        <pc:picChg chg="add del mod">
          <ac:chgData name="Harleen Kaur" userId="S::id65ns02@ubalt.edu::9f7fc1d6-ab67-473f-ba46-e98f6ce2049b" providerId="AD" clId="Web-{45D98E61-C80D-F01F-F51B-B0AA2E33AA6B}" dt="2021-06-24T17:19:21.540" v="299"/>
          <ac:picMkLst>
            <pc:docMk/>
            <pc:sldMk cId="2816373483" sldId="376"/>
            <ac:picMk id="5" creationId="{D47CD087-9E12-4D01-A414-8E27122F04B1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26:49.770" v="317" actId="1076"/>
          <ac:picMkLst>
            <pc:docMk/>
            <pc:sldMk cId="2816373483" sldId="376"/>
            <ac:picMk id="6" creationId="{FC782887-E210-4653-B3F2-5127846D9E02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7:26:30.379" v="312"/>
          <ac:picMkLst>
            <pc:docMk/>
            <pc:sldMk cId="2816373483" sldId="376"/>
            <ac:picMk id="8" creationId="{1A416C9A-958B-4F27-A3AF-5F03E9000D0B}"/>
          </ac:picMkLst>
        </pc:picChg>
        <pc:picChg chg="add mod">
          <ac:chgData name="Harleen Kaur" userId="S::id65ns02@ubalt.edu::9f7fc1d6-ab67-473f-ba46-e98f6ce2049b" providerId="AD" clId="Web-{45D98E61-C80D-F01F-F51B-B0AA2E33AA6B}" dt="2021-06-24T17:30:20.885" v="341" actId="1076"/>
          <ac:picMkLst>
            <pc:docMk/>
            <pc:sldMk cId="2816373483" sldId="376"/>
            <ac:picMk id="9" creationId="{6142FD32-90A2-41A9-A79B-FE7F9A501A25}"/>
          </ac:picMkLst>
        </pc:picChg>
      </pc:sldChg>
      <pc:sldChg chg="addSp modSp new modNotes">
        <pc:chgData name="Harleen Kaur" userId="S::id65ns02@ubalt.edu::9f7fc1d6-ab67-473f-ba46-e98f6ce2049b" providerId="AD" clId="Web-{45D98E61-C80D-F01F-F51B-B0AA2E33AA6B}" dt="2021-06-24T18:32:23.421" v="570" actId="20577"/>
        <pc:sldMkLst>
          <pc:docMk/>
          <pc:sldMk cId="979769990" sldId="377"/>
        </pc:sldMkLst>
        <pc:spChg chg="mod">
          <ac:chgData name="Harleen Kaur" userId="S::id65ns02@ubalt.edu::9f7fc1d6-ab67-473f-ba46-e98f6ce2049b" providerId="AD" clId="Web-{45D98E61-C80D-F01F-F51B-B0AA2E33AA6B}" dt="2021-06-24T18:32:16.671" v="567" actId="20577"/>
          <ac:spMkLst>
            <pc:docMk/>
            <pc:sldMk cId="979769990" sldId="377"/>
            <ac:spMk id="2" creationId="{08A0817B-657F-44E2-BFBD-4420CCE65601}"/>
          </ac:spMkLst>
        </pc:spChg>
        <pc:spChg chg="mod">
          <ac:chgData name="Harleen Kaur" userId="S::id65ns02@ubalt.edu::9f7fc1d6-ab67-473f-ba46-e98f6ce2049b" providerId="AD" clId="Web-{45D98E61-C80D-F01F-F51B-B0AA2E33AA6B}" dt="2021-06-24T18:32:23.421" v="570" actId="20577"/>
          <ac:spMkLst>
            <pc:docMk/>
            <pc:sldMk cId="979769990" sldId="377"/>
            <ac:spMk id="3" creationId="{AEA951A5-F9FA-49B6-97A9-DA49A5D00779}"/>
          </ac:spMkLst>
        </pc:spChg>
        <pc:spChg chg="add mod">
          <ac:chgData name="Harleen Kaur" userId="S::id65ns02@ubalt.edu::9f7fc1d6-ab67-473f-ba46-e98f6ce2049b" providerId="AD" clId="Web-{45D98E61-C80D-F01F-F51B-B0AA2E33AA6B}" dt="2021-06-24T17:37:12.724" v="443" actId="1076"/>
          <ac:spMkLst>
            <pc:docMk/>
            <pc:sldMk cId="979769990" sldId="377"/>
            <ac:spMk id="6" creationId="{2B667C35-3105-4747-995C-B8701D73F9D1}"/>
          </ac:spMkLst>
        </pc:spChg>
        <pc:picChg chg="add mod">
          <ac:chgData name="Harleen Kaur" userId="S::id65ns02@ubalt.edu::9f7fc1d6-ab67-473f-ba46-e98f6ce2049b" providerId="AD" clId="Web-{45D98E61-C80D-F01F-F51B-B0AA2E33AA6B}" dt="2021-06-24T17:37:06.833" v="442" actId="1076"/>
          <ac:picMkLst>
            <pc:docMk/>
            <pc:sldMk cId="979769990" sldId="377"/>
            <ac:picMk id="5" creationId="{E1527D8D-06C8-4F1F-8E33-B26E96B5F029}"/>
          </ac:picMkLst>
        </pc:picChg>
      </pc:sldChg>
      <pc:sldChg chg="addSp delSp modSp new modNotes">
        <pc:chgData name="Harleen Kaur" userId="S::id65ns02@ubalt.edu::9f7fc1d6-ab67-473f-ba46-e98f6ce2049b" providerId="AD" clId="Web-{45D98E61-C80D-F01F-F51B-B0AA2E33AA6B}" dt="2021-06-24T19:31:27.355" v="1066"/>
        <pc:sldMkLst>
          <pc:docMk/>
          <pc:sldMk cId="4293835923" sldId="378"/>
        </pc:sldMkLst>
        <pc:spChg chg="mod">
          <ac:chgData name="Harleen Kaur" userId="S::id65ns02@ubalt.edu::9f7fc1d6-ab67-473f-ba46-e98f6ce2049b" providerId="AD" clId="Web-{45D98E61-C80D-F01F-F51B-B0AA2E33AA6B}" dt="2021-06-24T18:32:33.046" v="575" actId="20577"/>
          <ac:spMkLst>
            <pc:docMk/>
            <pc:sldMk cId="4293835923" sldId="378"/>
            <ac:spMk id="2" creationId="{18A7E6EF-6049-481D-BEC1-8B5DEF8E79F0}"/>
          </ac:spMkLst>
        </pc:spChg>
        <pc:spChg chg="mod">
          <ac:chgData name="Harleen Kaur" userId="S::id65ns02@ubalt.edu::9f7fc1d6-ab67-473f-ba46-e98f6ce2049b" providerId="AD" clId="Web-{45D98E61-C80D-F01F-F51B-B0AA2E33AA6B}" dt="2021-06-24T18:32:38.843" v="579" actId="20577"/>
          <ac:spMkLst>
            <pc:docMk/>
            <pc:sldMk cId="4293835923" sldId="378"/>
            <ac:spMk id="3" creationId="{3485A77C-DA6D-40A8-95FF-6899B61B47ED}"/>
          </ac:spMkLst>
        </pc:spChg>
        <pc:spChg chg="add del">
          <ac:chgData name="Harleen Kaur" userId="S::id65ns02@ubalt.edu::9f7fc1d6-ab67-473f-ba46-e98f6ce2049b" providerId="AD" clId="Web-{45D98E61-C80D-F01F-F51B-B0AA2E33AA6B}" dt="2021-06-24T18:32:33.921" v="577"/>
          <ac:spMkLst>
            <pc:docMk/>
            <pc:sldMk cId="4293835923" sldId="378"/>
            <ac:spMk id="4" creationId="{172BF03E-14A0-47D2-9887-BAB17831DABA}"/>
          </ac:spMkLst>
        </pc:spChg>
        <pc:picChg chg="add mod">
          <ac:chgData name="Harleen Kaur" userId="S::id65ns02@ubalt.edu::9f7fc1d6-ab67-473f-ba46-e98f6ce2049b" providerId="AD" clId="Web-{45D98E61-C80D-F01F-F51B-B0AA2E33AA6B}" dt="2021-06-24T17:39:58.166" v="498" actId="14100"/>
          <ac:picMkLst>
            <pc:docMk/>
            <pc:sldMk cId="4293835923" sldId="378"/>
            <ac:picMk id="5" creationId="{90B9C398-2BCD-4869-AB73-B80EAA933441}"/>
          </ac:picMkLst>
        </pc:picChg>
      </pc:sldChg>
      <pc:sldChg chg="addSp delSp modSp new modNotes">
        <pc:chgData name="Harleen Kaur" userId="S::id65ns02@ubalt.edu::9f7fc1d6-ab67-473f-ba46-e98f6ce2049b" providerId="AD" clId="Web-{45D98E61-C80D-F01F-F51B-B0AA2E33AA6B}" dt="2021-06-24T19:32:06.199" v="1091"/>
        <pc:sldMkLst>
          <pc:docMk/>
          <pc:sldMk cId="4148899360" sldId="379"/>
        </pc:sldMkLst>
        <pc:spChg chg="mod">
          <ac:chgData name="Harleen Kaur" userId="S::id65ns02@ubalt.edu::9f7fc1d6-ab67-473f-ba46-e98f6ce2049b" providerId="AD" clId="Web-{45D98E61-C80D-F01F-F51B-B0AA2E33AA6B}" dt="2021-06-24T18:32:47.203" v="581" actId="20577"/>
          <ac:spMkLst>
            <pc:docMk/>
            <pc:sldMk cId="4148899360" sldId="379"/>
            <ac:spMk id="2" creationId="{7759DF52-466B-4C48-8F85-C38A32923203}"/>
          </ac:spMkLst>
        </pc:spChg>
        <pc:spChg chg="mod">
          <ac:chgData name="Harleen Kaur" userId="S::id65ns02@ubalt.edu::9f7fc1d6-ab67-473f-ba46-e98f6ce2049b" providerId="AD" clId="Web-{45D98E61-C80D-F01F-F51B-B0AA2E33AA6B}" dt="2021-06-24T18:33:53.283" v="601" actId="1076"/>
          <ac:spMkLst>
            <pc:docMk/>
            <pc:sldMk cId="4148899360" sldId="379"/>
            <ac:spMk id="3" creationId="{CC5E2137-0968-4153-9019-9881304E1CA7}"/>
          </ac:spMkLst>
        </pc:spChg>
        <pc:spChg chg="add mod">
          <ac:chgData name="Harleen Kaur" userId="S::id65ns02@ubalt.edu::9f7fc1d6-ab67-473f-ba46-e98f6ce2049b" providerId="AD" clId="Web-{45D98E61-C80D-F01F-F51B-B0AA2E33AA6B}" dt="2021-06-24T18:49:04.759" v="715" actId="20577"/>
          <ac:spMkLst>
            <pc:docMk/>
            <pc:sldMk cId="4148899360" sldId="379"/>
            <ac:spMk id="9" creationId="{679CCB7E-888F-414E-913B-55CECD9C2D4D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51.150" v="631"/>
          <ac:spMkLst>
            <pc:docMk/>
            <pc:sldMk cId="4148899360" sldId="379"/>
            <ac:spMk id="10" creationId="{5268BA2E-80CF-4A97-873D-A32CC2B64F6B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49.853" v="630"/>
          <ac:spMkLst>
            <pc:docMk/>
            <pc:sldMk cId="4148899360" sldId="379"/>
            <ac:spMk id="11" creationId="{47C366DD-0123-4950-80A0-89282941C3AF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48.525" v="629"/>
          <ac:spMkLst>
            <pc:docMk/>
            <pc:sldMk cId="4148899360" sldId="379"/>
            <ac:spMk id="12" creationId="{76F06DAA-FAD9-4FDE-BD3E-9F19C348376E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46.806" v="628"/>
          <ac:spMkLst>
            <pc:docMk/>
            <pc:sldMk cId="4148899360" sldId="379"/>
            <ac:spMk id="13" creationId="{2B549E2A-BC36-4CA7-9F49-06BF437BF439}"/>
          </ac:spMkLst>
        </pc:spChg>
        <pc:spChg chg="add del">
          <ac:chgData name="Harleen Kaur" userId="S::id65ns02@ubalt.edu::9f7fc1d6-ab67-473f-ba46-e98f6ce2049b" providerId="AD" clId="Web-{45D98E61-C80D-F01F-F51B-B0AA2E33AA6B}" dt="2021-06-24T18:38:44.431" v="627"/>
          <ac:spMkLst>
            <pc:docMk/>
            <pc:sldMk cId="4148899360" sldId="379"/>
            <ac:spMk id="14" creationId="{EACEC92A-E7E6-4DB0-B7B1-82F68FC3A33E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45:19.706" v="678"/>
          <ac:spMkLst>
            <pc:docMk/>
            <pc:sldMk cId="4148899360" sldId="379"/>
            <ac:spMk id="15" creationId="{69A9AC4D-F339-432D-88F2-F0CA7DBB8B82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45:17.660" v="677"/>
          <ac:spMkLst>
            <pc:docMk/>
            <pc:sldMk cId="4148899360" sldId="379"/>
            <ac:spMk id="16" creationId="{3EC20485-5BE5-4F7F-9DC6-11F8080E72A9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45:21.535" v="679"/>
          <ac:spMkLst>
            <pc:docMk/>
            <pc:sldMk cId="4148899360" sldId="379"/>
            <ac:spMk id="17" creationId="{B4BC59BB-89AE-444F-8187-57DCFF653901}"/>
          </ac:spMkLst>
        </pc:spChg>
        <pc:spChg chg="add mod">
          <ac:chgData name="Harleen Kaur" userId="S::id65ns02@ubalt.edu::9f7fc1d6-ab67-473f-ba46-e98f6ce2049b" providerId="AD" clId="Web-{45D98E61-C80D-F01F-F51B-B0AA2E33AA6B}" dt="2021-06-24T18:45:45.520" v="685" actId="1076"/>
          <ac:spMkLst>
            <pc:docMk/>
            <pc:sldMk cId="4148899360" sldId="379"/>
            <ac:spMk id="20" creationId="{532BF592-AD69-4366-9237-AEF4158217EF}"/>
          </ac:spMkLst>
        </pc:spChg>
        <pc:spChg chg="add mod">
          <ac:chgData name="Harleen Kaur" userId="S::id65ns02@ubalt.edu::9f7fc1d6-ab67-473f-ba46-e98f6ce2049b" providerId="AD" clId="Web-{45D98E61-C80D-F01F-F51B-B0AA2E33AA6B}" dt="2021-06-24T18:46:02.614" v="688" actId="14100"/>
          <ac:spMkLst>
            <pc:docMk/>
            <pc:sldMk cId="4148899360" sldId="379"/>
            <ac:spMk id="21" creationId="{FDE34F1C-ABAD-4C8B-BC8E-68141DC3B381}"/>
          </ac:spMkLst>
        </pc:spChg>
        <pc:spChg chg="add mod">
          <ac:chgData name="Harleen Kaur" userId="S::id65ns02@ubalt.edu::9f7fc1d6-ab67-473f-ba46-e98f6ce2049b" providerId="AD" clId="Web-{45D98E61-C80D-F01F-F51B-B0AA2E33AA6B}" dt="2021-06-24T18:46:33.646" v="693" actId="14100"/>
          <ac:spMkLst>
            <pc:docMk/>
            <pc:sldMk cId="4148899360" sldId="379"/>
            <ac:spMk id="23" creationId="{11D3770F-0577-4B76-8130-9CB9C89EF745}"/>
          </ac:spMkLst>
        </pc:spChg>
        <pc:spChg chg="add mod">
          <ac:chgData name="Harleen Kaur" userId="S::id65ns02@ubalt.edu::9f7fc1d6-ab67-473f-ba46-e98f6ce2049b" providerId="AD" clId="Web-{45D98E61-C80D-F01F-F51B-B0AA2E33AA6B}" dt="2021-06-24T18:46:52.787" v="696" actId="14100"/>
          <ac:spMkLst>
            <pc:docMk/>
            <pc:sldMk cId="4148899360" sldId="379"/>
            <ac:spMk id="24" creationId="{BFB6F797-1E4C-4E40-BED0-01D1F51B0479}"/>
          </ac:spMkLst>
        </pc:spChg>
        <pc:spChg chg="add del">
          <ac:chgData name="Harleen Kaur" userId="S::id65ns02@ubalt.edu::9f7fc1d6-ab67-473f-ba46-e98f6ce2049b" providerId="AD" clId="Web-{45D98E61-C80D-F01F-F51B-B0AA2E33AA6B}" dt="2021-06-24T18:47:25.507" v="702"/>
          <ac:spMkLst>
            <pc:docMk/>
            <pc:sldMk cId="4148899360" sldId="379"/>
            <ac:spMk id="26" creationId="{CA66DD85-511C-463A-9527-F6BC7354EEBA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48:21.477" v="706"/>
          <ac:spMkLst>
            <pc:docMk/>
            <pc:sldMk cId="4148899360" sldId="379"/>
            <ac:spMk id="27" creationId="{A386DEB9-8A41-4C6B-B498-4F7FE1608235}"/>
          </ac:spMkLst>
        </pc:spChg>
        <pc:picChg chg="add mod">
          <ac:chgData name="Harleen Kaur" userId="S::id65ns02@ubalt.edu::9f7fc1d6-ab67-473f-ba46-e98f6ce2049b" providerId="AD" clId="Web-{45D98E61-C80D-F01F-F51B-B0AA2E33AA6B}" dt="2021-06-24T18:37:23.147" v="618" actId="1076"/>
          <ac:picMkLst>
            <pc:docMk/>
            <pc:sldMk cId="4148899360" sldId="379"/>
            <ac:picMk id="5" creationId="{232CDD55-5E33-4F9C-BCC6-B073648A14A1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35:20.097" v="608"/>
          <ac:picMkLst>
            <pc:docMk/>
            <pc:sldMk cId="4148899360" sldId="379"/>
            <ac:picMk id="6" creationId="{330418BC-EDAD-4EEE-90FC-D7A7F6BBBF9D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36:50.350" v="613"/>
          <ac:picMkLst>
            <pc:docMk/>
            <pc:sldMk cId="4148899360" sldId="379"/>
            <ac:picMk id="7" creationId="{A64B5A87-CF67-4D22-9EE2-2B70A7184101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44:07.626" v="663"/>
          <ac:picMkLst>
            <pc:docMk/>
            <pc:sldMk cId="4148899360" sldId="379"/>
            <ac:picMk id="8" creationId="{54373B5D-EA4B-4803-8EF5-4522622418EB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43:46.985" v="661"/>
          <ac:picMkLst>
            <pc:docMk/>
            <pc:sldMk cId="4148899360" sldId="379"/>
            <ac:picMk id="18" creationId="{19024CB7-2A81-4E56-9A0B-04842F013BC3}"/>
          </ac:picMkLst>
        </pc:picChg>
        <pc:picChg chg="add mod">
          <ac:chgData name="Harleen Kaur" userId="S::id65ns02@ubalt.edu::9f7fc1d6-ab67-473f-ba46-e98f6ce2049b" providerId="AD" clId="Web-{45D98E61-C80D-F01F-F51B-B0AA2E33AA6B}" dt="2021-06-24T18:45:00.378" v="675" actId="1076"/>
          <ac:picMkLst>
            <pc:docMk/>
            <pc:sldMk cId="4148899360" sldId="379"/>
            <ac:picMk id="19" creationId="{35DB7AB5-D076-4186-8183-24D35A5FE4D8}"/>
          </ac:picMkLst>
        </pc:picChg>
        <pc:picChg chg="add del">
          <ac:chgData name="Harleen Kaur" userId="S::id65ns02@ubalt.edu::9f7fc1d6-ab67-473f-ba46-e98f6ce2049b" providerId="AD" clId="Web-{45D98E61-C80D-F01F-F51B-B0AA2E33AA6B}" dt="2021-06-24T18:46:07.380" v="690"/>
          <ac:picMkLst>
            <pc:docMk/>
            <pc:sldMk cId="4148899360" sldId="379"/>
            <ac:picMk id="22" creationId="{89E74627-D4AC-463A-90DF-28FA5FF15182}"/>
          </ac:picMkLst>
        </pc:picChg>
        <pc:cxnChg chg="add del mod">
          <ac:chgData name="Harleen Kaur" userId="S::id65ns02@ubalt.edu::9f7fc1d6-ab67-473f-ba46-e98f6ce2049b" providerId="AD" clId="Web-{45D98E61-C80D-F01F-F51B-B0AA2E33AA6B}" dt="2021-06-24T18:48:38.149" v="707"/>
          <ac:cxnSpMkLst>
            <pc:docMk/>
            <pc:sldMk cId="4148899360" sldId="379"/>
            <ac:cxnSpMk id="25" creationId="{8A8CE605-EE48-488B-AFD6-8D9BB64EC95C}"/>
          </ac:cxnSpMkLst>
        </pc:cxnChg>
      </pc:sldChg>
      <pc:sldChg chg="modSp new">
        <pc:chgData name="Harleen Kaur" userId="S::id65ns02@ubalt.edu::9f7fc1d6-ab67-473f-ba46-e98f6ce2049b" providerId="AD" clId="Web-{45D98E61-C80D-F01F-F51B-B0AA2E33AA6B}" dt="2021-06-24T18:32:05.249" v="558" actId="20577"/>
        <pc:sldMkLst>
          <pc:docMk/>
          <pc:sldMk cId="3268356748" sldId="380"/>
        </pc:sldMkLst>
        <pc:spChg chg="mod">
          <ac:chgData name="Harleen Kaur" userId="S::id65ns02@ubalt.edu::9f7fc1d6-ab67-473f-ba46-e98f6ce2049b" providerId="AD" clId="Web-{45D98E61-C80D-F01F-F51B-B0AA2E33AA6B}" dt="2021-06-24T18:32:05.249" v="558" actId="20577"/>
          <ac:spMkLst>
            <pc:docMk/>
            <pc:sldMk cId="3268356748" sldId="380"/>
            <ac:spMk id="2" creationId="{5C265AC6-E73B-4910-B495-3AA16912AAA1}"/>
          </ac:spMkLst>
        </pc:spChg>
      </pc:sldChg>
      <pc:sldChg chg="addSp delSp modSp new">
        <pc:chgData name="Harleen Kaur" userId="S::id65ns02@ubalt.edu::9f7fc1d6-ab67-473f-ba46-e98f6ce2049b" providerId="AD" clId="Web-{45D98E61-C80D-F01F-F51B-B0AA2E33AA6B}" dt="2021-06-24T19:08:45.773" v="835" actId="14100"/>
        <pc:sldMkLst>
          <pc:docMk/>
          <pc:sldMk cId="2679643070" sldId="381"/>
        </pc:sldMkLst>
        <pc:spChg chg="mod">
          <ac:chgData name="Harleen Kaur" userId="S::id65ns02@ubalt.edu::9f7fc1d6-ab67-473f-ba46-e98f6ce2049b" providerId="AD" clId="Web-{45D98E61-C80D-F01F-F51B-B0AA2E33AA6B}" dt="2021-06-24T18:50:37.105" v="721" actId="20577"/>
          <ac:spMkLst>
            <pc:docMk/>
            <pc:sldMk cId="2679643070" sldId="381"/>
            <ac:spMk id="2" creationId="{F57BD78F-DDA6-4401-A764-FB212A8A00A8}"/>
          </ac:spMkLst>
        </pc:spChg>
        <pc:spChg chg="mod">
          <ac:chgData name="Harleen Kaur" userId="S::id65ns02@ubalt.edu::9f7fc1d6-ab67-473f-ba46-e98f6ce2049b" providerId="AD" clId="Web-{45D98E61-C80D-F01F-F51B-B0AA2E33AA6B}" dt="2021-06-24T19:04:39.548" v="823" actId="1076"/>
          <ac:spMkLst>
            <pc:docMk/>
            <pc:sldMk cId="2679643070" sldId="381"/>
            <ac:spMk id="3" creationId="{F681E9B0-9B8E-4FAD-9235-4D314CAF509A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55:23.847" v="787"/>
          <ac:spMkLst>
            <pc:docMk/>
            <pc:sldMk cId="2679643070" sldId="381"/>
            <ac:spMk id="5" creationId="{1F16E4F2-B476-4EF6-A144-1EADBABC2770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56:01.051" v="794"/>
          <ac:spMkLst>
            <pc:docMk/>
            <pc:sldMk cId="2679643070" sldId="381"/>
            <ac:spMk id="6" creationId="{5A98C148-3FD5-439E-B1B0-A3246BEFD58D}"/>
          </ac:spMkLst>
        </pc:spChg>
        <pc:spChg chg="add del mod">
          <ac:chgData name="Harleen Kaur" userId="S::id65ns02@ubalt.edu::9f7fc1d6-ab67-473f-ba46-e98f6ce2049b" providerId="AD" clId="Web-{45D98E61-C80D-F01F-F51B-B0AA2E33AA6B}" dt="2021-06-24T18:59:15.087" v="807"/>
          <ac:spMkLst>
            <pc:docMk/>
            <pc:sldMk cId="2679643070" sldId="381"/>
            <ac:spMk id="8" creationId="{D545E224-6AC9-4A03-826E-C84D893EEEFC}"/>
          </ac:spMkLst>
        </pc:spChg>
        <pc:spChg chg="add del mod">
          <ac:chgData name="Harleen Kaur" userId="S::id65ns02@ubalt.edu::9f7fc1d6-ab67-473f-ba46-e98f6ce2049b" providerId="AD" clId="Web-{45D98E61-C80D-F01F-F51B-B0AA2E33AA6B}" dt="2021-06-24T19:07:37.475" v="825"/>
          <ac:spMkLst>
            <pc:docMk/>
            <pc:sldMk cId="2679643070" sldId="381"/>
            <ac:spMk id="11" creationId="{39DF49E2-CD43-4CA6-B1E2-0AB28688A5DE}"/>
          </ac:spMkLst>
        </pc:spChg>
        <pc:spChg chg="add mod">
          <ac:chgData name="Harleen Kaur" userId="S::id65ns02@ubalt.edu::9f7fc1d6-ab67-473f-ba46-e98f6ce2049b" providerId="AD" clId="Web-{45D98E61-C80D-F01F-F51B-B0AA2E33AA6B}" dt="2021-06-24T19:08:45.773" v="835" actId="14100"/>
          <ac:spMkLst>
            <pc:docMk/>
            <pc:sldMk cId="2679643070" sldId="381"/>
            <ac:spMk id="13" creationId="{398CF2BD-FA67-487E-AF49-D4FF3B86365D}"/>
          </ac:spMkLst>
        </pc:spChg>
        <pc:picChg chg="add del mod">
          <ac:chgData name="Harleen Kaur" userId="S::id65ns02@ubalt.edu::9f7fc1d6-ab67-473f-ba46-e98f6ce2049b" providerId="AD" clId="Web-{45D98E61-C80D-F01F-F51B-B0AA2E33AA6B}" dt="2021-06-24T18:56:36.255" v="795"/>
          <ac:picMkLst>
            <pc:docMk/>
            <pc:sldMk cId="2679643070" sldId="381"/>
            <ac:picMk id="4" creationId="{E66878E1-596B-4D75-B6E8-03F1ADA37E44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8:59:11.009" v="806"/>
          <ac:picMkLst>
            <pc:docMk/>
            <pc:sldMk cId="2679643070" sldId="381"/>
            <ac:picMk id="7" creationId="{B2A56455-BFAE-410D-BF42-FFE69CC2D38C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9:02:29.404" v="811"/>
          <ac:picMkLst>
            <pc:docMk/>
            <pc:sldMk cId="2679643070" sldId="381"/>
            <ac:picMk id="9" creationId="{36E424C3-5437-48DA-B5F3-992266BA83F7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9:07:34.459" v="824"/>
          <ac:picMkLst>
            <pc:docMk/>
            <pc:sldMk cId="2679643070" sldId="381"/>
            <ac:picMk id="10" creationId="{3679DD44-1217-4481-B479-9C71A4754E14}"/>
          </ac:picMkLst>
        </pc:picChg>
        <pc:picChg chg="add mod">
          <ac:chgData name="Harleen Kaur" userId="S::id65ns02@ubalt.edu::9f7fc1d6-ab67-473f-ba46-e98f6ce2049b" providerId="AD" clId="Web-{45D98E61-C80D-F01F-F51B-B0AA2E33AA6B}" dt="2021-06-24T19:07:46.537" v="828" actId="14100"/>
          <ac:picMkLst>
            <pc:docMk/>
            <pc:sldMk cId="2679643070" sldId="381"/>
            <ac:picMk id="12" creationId="{E8D5DC8A-EC77-413F-8CEF-3C11EFF65790}"/>
          </ac:picMkLst>
        </pc:picChg>
      </pc:sldChg>
      <pc:sldChg chg="addSp delSp modSp new">
        <pc:chgData name="Harleen Kaur" userId="S::id65ns02@ubalt.edu::9f7fc1d6-ab67-473f-ba46-e98f6ce2049b" providerId="AD" clId="Web-{45D98E61-C80D-F01F-F51B-B0AA2E33AA6B}" dt="2021-06-24T19:20:12.635" v="927" actId="14100"/>
        <pc:sldMkLst>
          <pc:docMk/>
          <pc:sldMk cId="1272424935" sldId="382"/>
        </pc:sldMkLst>
        <pc:spChg chg="mod">
          <ac:chgData name="Harleen Kaur" userId="S::id65ns02@ubalt.edu::9f7fc1d6-ab67-473f-ba46-e98f6ce2049b" providerId="AD" clId="Web-{45D98E61-C80D-F01F-F51B-B0AA2E33AA6B}" dt="2021-06-24T19:09:36.884" v="839" actId="20577"/>
          <ac:spMkLst>
            <pc:docMk/>
            <pc:sldMk cId="1272424935" sldId="382"/>
            <ac:spMk id="2" creationId="{374EB504-FD40-46BA-B1BE-6523A72ADF6D}"/>
          </ac:spMkLst>
        </pc:spChg>
        <pc:spChg chg="mod">
          <ac:chgData name="Harleen Kaur" userId="S::id65ns02@ubalt.edu::9f7fc1d6-ab67-473f-ba46-e98f6ce2049b" providerId="AD" clId="Web-{45D98E61-C80D-F01F-F51B-B0AA2E33AA6B}" dt="2021-06-24T19:14:04.625" v="861" actId="14100"/>
          <ac:spMkLst>
            <pc:docMk/>
            <pc:sldMk cId="1272424935" sldId="382"/>
            <ac:spMk id="3" creationId="{DD6652B6-AD7B-4F0F-B8FB-34B2A9BEEAFE}"/>
          </ac:spMkLst>
        </pc:spChg>
        <pc:spChg chg="add mod">
          <ac:chgData name="Harleen Kaur" userId="S::id65ns02@ubalt.edu::9f7fc1d6-ab67-473f-ba46-e98f6ce2049b" providerId="AD" clId="Web-{45D98E61-C80D-F01F-F51B-B0AA2E33AA6B}" dt="2021-06-24T19:18:31.632" v="911" actId="14100"/>
          <ac:spMkLst>
            <pc:docMk/>
            <pc:sldMk cId="1272424935" sldId="382"/>
            <ac:spMk id="7" creationId="{88F97F98-B31E-434A-89B0-884A0AD74668}"/>
          </ac:spMkLst>
        </pc:spChg>
        <pc:spChg chg="add mod">
          <ac:chgData name="Harleen Kaur" userId="S::id65ns02@ubalt.edu::9f7fc1d6-ab67-473f-ba46-e98f6ce2049b" providerId="AD" clId="Web-{45D98E61-C80D-F01F-F51B-B0AA2E33AA6B}" dt="2021-06-24T19:18:43.601" v="913" actId="1076"/>
          <ac:spMkLst>
            <pc:docMk/>
            <pc:sldMk cId="1272424935" sldId="382"/>
            <ac:spMk id="8" creationId="{96C872F1-6DD9-4E40-94AE-E4433B02396E}"/>
          </ac:spMkLst>
        </pc:spChg>
        <pc:spChg chg="add mod">
          <ac:chgData name="Harleen Kaur" userId="S::id65ns02@ubalt.edu::9f7fc1d6-ab67-473f-ba46-e98f6ce2049b" providerId="AD" clId="Web-{45D98E61-C80D-F01F-F51B-B0AA2E33AA6B}" dt="2021-06-24T19:19:07.602" v="918" actId="14100"/>
          <ac:spMkLst>
            <pc:docMk/>
            <pc:sldMk cId="1272424935" sldId="382"/>
            <ac:spMk id="9" creationId="{51E7BC8E-4393-43DA-A404-D887C5EA49FF}"/>
          </ac:spMkLst>
        </pc:spChg>
        <pc:spChg chg="add mod">
          <ac:chgData name="Harleen Kaur" userId="S::id65ns02@ubalt.edu::9f7fc1d6-ab67-473f-ba46-e98f6ce2049b" providerId="AD" clId="Web-{45D98E61-C80D-F01F-F51B-B0AA2E33AA6B}" dt="2021-06-24T19:19:22.696" v="921" actId="14100"/>
          <ac:spMkLst>
            <pc:docMk/>
            <pc:sldMk cId="1272424935" sldId="382"/>
            <ac:spMk id="10" creationId="{D336E10D-73E3-4E46-A73F-0EDC5B146FDF}"/>
          </ac:spMkLst>
        </pc:spChg>
        <pc:spChg chg="add mod">
          <ac:chgData name="Harleen Kaur" userId="S::id65ns02@ubalt.edu::9f7fc1d6-ab67-473f-ba46-e98f6ce2049b" providerId="AD" clId="Web-{45D98E61-C80D-F01F-F51B-B0AA2E33AA6B}" dt="2021-06-24T19:19:58.072" v="924" actId="1076"/>
          <ac:spMkLst>
            <pc:docMk/>
            <pc:sldMk cId="1272424935" sldId="382"/>
            <ac:spMk id="11" creationId="{89B2B636-2622-4E37-9975-214CA6C0CE46}"/>
          </ac:spMkLst>
        </pc:spChg>
        <pc:spChg chg="add mod">
          <ac:chgData name="Harleen Kaur" userId="S::id65ns02@ubalt.edu::9f7fc1d6-ab67-473f-ba46-e98f6ce2049b" providerId="AD" clId="Web-{45D98E61-C80D-F01F-F51B-B0AA2E33AA6B}" dt="2021-06-24T19:20:12.635" v="927" actId="14100"/>
          <ac:spMkLst>
            <pc:docMk/>
            <pc:sldMk cId="1272424935" sldId="382"/>
            <ac:spMk id="12" creationId="{85F6ECCF-AEA8-419F-B3FE-5F405F9895CC}"/>
          </ac:spMkLst>
        </pc:spChg>
        <pc:picChg chg="add mod">
          <ac:chgData name="Harleen Kaur" userId="S::id65ns02@ubalt.edu::9f7fc1d6-ab67-473f-ba46-e98f6ce2049b" providerId="AD" clId="Web-{45D98E61-C80D-F01F-F51B-B0AA2E33AA6B}" dt="2021-06-24T19:18:56.789" v="916" actId="1076"/>
          <ac:picMkLst>
            <pc:docMk/>
            <pc:sldMk cId="1272424935" sldId="382"/>
            <ac:picMk id="4" creationId="{BDE5E9B3-B154-4FFD-8BBC-548E3B620B7D}"/>
          </ac:picMkLst>
        </pc:picChg>
        <pc:picChg chg="add del mod">
          <ac:chgData name="Harleen Kaur" userId="S::id65ns02@ubalt.edu::9f7fc1d6-ab67-473f-ba46-e98f6ce2049b" providerId="AD" clId="Web-{45D98E61-C80D-F01F-F51B-B0AA2E33AA6B}" dt="2021-06-24T19:17:38.287" v="899"/>
          <ac:picMkLst>
            <pc:docMk/>
            <pc:sldMk cId="1272424935" sldId="382"/>
            <ac:picMk id="5" creationId="{ED8F4FAD-2ECE-4D2B-B182-BD05326C1B68}"/>
          </ac:picMkLst>
        </pc:picChg>
        <pc:picChg chg="add mod">
          <ac:chgData name="Harleen Kaur" userId="S::id65ns02@ubalt.edu::9f7fc1d6-ab67-473f-ba46-e98f6ce2049b" providerId="AD" clId="Web-{45D98E61-C80D-F01F-F51B-B0AA2E33AA6B}" dt="2021-06-24T19:18:15.272" v="909" actId="1076"/>
          <ac:picMkLst>
            <pc:docMk/>
            <pc:sldMk cId="1272424935" sldId="382"/>
            <ac:picMk id="6" creationId="{12166331-9D51-4D81-AC0E-D157F4C18901}"/>
          </ac:picMkLst>
        </pc:picChg>
      </pc:sldChg>
      <pc:sldChg chg="modSp new">
        <pc:chgData name="Harleen Kaur" userId="S::id65ns02@ubalt.edu::9f7fc1d6-ab67-473f-ba46-e98f6ce2049b" providerId="AD" clId="Web-{45D98E61-C80D-F01F-F51B-B0AA2E33AA6B}" dt="2021-06-24T19:20:49.573" v="932" actId="20577"/>
        <pc:sldMkLst>
          <pc:docMk/>
          <pc:sldMk cId="2810743782" sldId="383"/>
        </pc:sldMkLst>
        <pc:spChg chg="mod">
          <ac:chgData name="Harleen Kaur" userId="S::id65ns02@ubalt.edu::9f7fc1d6-ab67-473f-ba46-e98f6ce2049b" providerId="AD" clId="Web-{45D98E61-C80D-F01F-F51B-B0AA2E33AA6B}" dt="2021-06-24T19:16:10.003" v="866" actId="20577"/>
          <ac:spMkLst>
            <pc:docMk/>
            <pc:sldMk cId="2810743782" sldId="383"/>
            <ac:spMk id="2" creationId="{CA9594D7-13D9-47C8-8B43-99D3272A41FA}"/>
          </ac:spMkLst>
        </pc:spChg>
        <pc:spChg chg="mod">
          <ac:chgData name="Harleen Kaur" userId="S::id65ns02@ubalt.edu::9f7fc1d6-ab67-473f-ba46-e98f6ce2049b" providerId="AD" clId="Web-{45D98E61-C80D-F01F-F51B-B0AA2E33AA6B}" dt="2021-06-24T19:20:49.573" v="932" actId="20577"/>
          <ac:spMkLst>
            <pc:docMk/>
            <pc:sldMk cId="2810743782" sldId="383"/>
            <ac:spMk id="3" creationId="{06BAA1D9-8901-4866-9F2C-EC2733C7EA47}"/>
          </ac:spMkLst>
        </pc:spChg>
      </pc:sldChg>
      <pc:sldChg chg="addSp modSp new">
        <pc:chgData name="Harleen Kaur" userId="S::id65ns02@ubalt.edu::9f7fc1d6-ab67-473f-ba46-e98f6ce2049b" providerId="AD" clId="Web-{45D98E61-C80D-F01F-F51B-B0AA2E33AA6B}" dt="2021-06-24T19:29:29.227" v="1023" actId="14100"/>
        <pc:sldMkLst>
          <pc:docMk/>
          <pc:sldMk cId="4046926907" sldId="384"/>
        </pc:sldMkLst>
        <pc:spChg chg="mod">
          <ac:chgData name="Harleen Kaur" userId="S::id65ns02@ubalt.edu::9f7fc1d6-ab67-473f-ba46-e98f6ce2049b" providerId="AD" clId="Web-{45D98E61-C80D-F01F-F51B-B0AA2E33AA6B}" dt="2021-06-24T19:25:54.878" v="963" actId="20577"/>
          <ac:spMkLst>
            <pc:docMk/>
            <pc:sldMk cId="4046926907" sldId="384"/>
            <ac:spMk id="2" creationId="{864351F0-5951-44FE-BD84-21247EBCA017}"/>
          </ac:spMkLst>
        </pc:spChg>
        <pc:spChg chg="mod">
          <ac:chgData name="Harleen Kaur" userId="S::id65ns02@ubalt.edu::9f7fc1d6-ab67-473f-ba46-e98f6ce2049b" providerId="AD" clId="Web-{45D98E61-C80D-F01F-F51B-B0AA2E33AA6B}" dt="2021-06-24T19:27:28.864" v="1002" actId="14100"/>
          <ac:spMkLst>
            <pc:docMk/>
            <pc:sldMk cId="4046926907" sldId="384"/>
            <ac:spMk id="3" creationId="{56691AC9-74F7-40AB-96E4-A6D2E996AAD4}"/>
          </ac:spMkLst>
        </pc:spChg>
        <pc:spChg chg="add mod">
          <ac:chgData name="Harleen Kaur" userId="S::id65ns02@ubalt.edu::9f7fc1d6-ab67-473f-ba46-e98f6ce2049b" providerId="AD" clId="Web-{45D98E61-C80D-F01F-F51B-B0AA2E33AA6B}" dt="2021-06-24T19:28:26.647" v="1012" actId="1076"/>
          <ac:spMkLst>
            <pc:docMk/>
            <pc:sldMk cId="4046926907" sldId="384"/>
            <ac:spMk id="5" creationId="{778859F5-47D3-4A10-8708-54BE62C6D958}"/>
          </ac:spMkLst>
        </pc:spChg>
        <pc:spChg chg="add mod">
          <ac:chgData name="Harleen Kaur" userId="S::id65ns02@ubalt.edu::9f7fc1d6-ab67-473f-ba46-e98f6ce2049b" providerId="AD" clId="Web-{45D98E61-C80D-F01F-F51B-B0AA2E33AA6B}" dt="2021-06-24T19:28:40.757" v="1015" actId="14100"/>
          <ac:spMkLst>
            <pc:docMk/>
            <pc:sldMk cId="4046926907" sldId="384"/>
            <ac:spMk id="6" creationId="{A3B8E0C9-E5AF-490A-B1EC-E1C20CFE983F}"/>
          </ac:spMkLst>
        </pc:spChg>
        <pc:spChg chg="add mod">
          <ac:chgData name="Harleen Kaur" userId="S::id65ns02@ubalt.edu::9f7fc1d6-ab67-473f-ba46-e98f6ce2049b" providerId="AD" clId="Web-{45D98E61-C80D-F01F-F51B-B0AA2E33AA6B}" dt="2021-06-24T19:28:48.632" v="1017" actId="1076"/>
          <ac:spMkLst>
            <pc:docMk/>
            <pc:sldMk cId="4046926907" sldId="384"/>
            <ac:spMk id="7" creationId="{2F6CB5DD-18F1-47C3-BFBA-8D6BED560762}"/>
          </ac:spMkLst>
        </pc:spChg>
        <pc:spChg chg="add mod">
          <ac:chgData name="Harleen Kaur" userId="S::id65ns02@ubalt.edu::9f7fc1d6-ab67-473f-ba46-e98f6ce2049b" providerId="AD" clId="Web-{45D98E61-C80D-F01F-F51B-B0AA2E33AA6B}" dt="2021-06-24T19:29:15.351" v="1020" actId="14100"/>
          <ac:spMkLst>
            <pc:docMk/>
            <pc:sldMk cId="4046926907" sldId="384"/>
            <ac:spMk id="8" creationId="{7957CE06-35FF-4DC9-92E1-CD91A7475F68}"/>
          </ac:spMkLst>
        </pc:spChg>
        <pc:spChg chg="add mod">
          <ac:chgData name="Harleen Kaur" userId="S::id65ns02@ubalt.edu::9f7fc1d6-ab67-473f-ba46-e98f6ce2049b" providerId="AD" clId="Web-{45D98E61-C80D-F01F-F51B-B0AA2E33AA6B}" dt="2021-06-24T19:29:29.227" v="1023" actId="14100"/>
          <ac:spMkLst>
            <pc:docMk/>
            <pc:sldMk cId="4046926907" sldId="384"/>
            <ac:spMk id="9" creationId="{D985D1D0-0718-43C7-9E95-8C742EFF04DA}"/>
          </ac:spMkLst>
        </pc:spChg>
        <pc:picChg chg="add mod">
          <ac:chgData name="Harleen Kaur" userId="S::id65ns02@ubalt.edu::9f7fc1d6-ab67-473f-ba46-e98f6ce2049b" providerId="AD" clId="Web-{45D98E61-C80D-F01F-F51B-B0AA2E33AA6B}" dt="2021-06-24T19:27:40.536" v="1005" actId="14100"/>
          <ac:picMkLst>
            <pc:docMk/>
            <pc:sldMk cId="4046926907" sldId="384"/>
            <ac:picMk id="4" creationId="{048279A1-1012-4FE6-9F28-F5716B0CAE90}"/>
          </ac:picMkLst>
        </pc:picChg>
      </pc:sldChg>
      <pc:sldChg chg="modSp new">
        <pc:chgData name="Harleen Kaur" userId="S::id65ns02@ubalt.edu::9f7fc1d6-ab67-473f-ba46-e98f6ce2049b" providerId="AD" clId="Web-{45D98E61-C80D-F01F-F51B-B0AA2E33AA6B}" dt="2021-06-24T19:30:25.666" v="1046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45D98E61-C80D-F01F-F51B-B0AA2E33AA6B}" dt="2021-06-24T19:29:46.321" v="1033" actId="20577"/>
          <ac:spMkLst>
            <pc:docMk/>
            <pc:sldMk cId="954730872" sldId="385"/>
            <ac:spMk id="2" creationId="{92612E65-1DAD-4FAB-BBF8-13D3E2AA1933}"/>
          </ac:spMkLst>
        </pc:spChg>
        <pc:spChg chg="mod">
          <ac:chgData name="Harleen Kaur" userId="S::id65ns02@ubalt.edu::9f7fc1d6-ab67-473f-ba46-e98f6ce2049b" providerId="AD" clId="Web-{45D98E61-C80D-F01F-F51B-B0AA2E33AA6B}" dt="2021-06-24T19:30:25.666" v="1046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modSp new">
        <pc:chgData name="Harleen Kaur" userId="S::id65ns02@ubalt.edu::9f7fc1d6-ab67-473f-ba46-e98f6ce2049b" providerId="AD" clId="Web-{45D98E61-C80D-F01F-F51B-B0AA2E33AA6B}" dt="2021-06-24T19:33:35.905" v="1094" actId="20577"/>
        <pc:sldMkLst>
          <pc:docMk/>
          <pc:sldMk cId="3188243652" sldId="386"/>
        </pc:sldMkLst>
        <pc:spChg chg="mod">
          <ac:chgData name="Harleen Kaur" userId="S::id65ns02@ubalt.edu::9f7fc1d6-ab67-473f-ba46-e98f6ce2049b" providerId="AD" clId="Web-{45D98E61-C80D-F01F-F51B-B0AA2E33AA6B}" dt="2021-06-24T19:33:35.905" v="1094" actId="20577"/>
          <ac:spMkLst>
            <pc:docMk/>
            <pc:sldMk cId="3188243652" sldId="386"/>
            <ac:spMk id="2" creationId="{DCD42631-964E-4A87-B9EE-8CEBA93FC6DA}"/>
          </ac:spMkLst>
        </pc:spChg>
        <pc:spChg chg="mod">
          <ac:chgData name="Harleen Kaur" userId="S::id65ns02@ubalt.edu::9f7fc1d6-ab67-473f-ba46-e98f6ce2049b" providerId="AD" clId="Web-{45D98E61-C80D-F01F-F51B-B0AA2E33AA6B}" dt="2021-06-24T19:33:31.889" v="1093" actId="20577"/>
          <ac:spMkLst>
            <pc:docMk/>
            <pc:sldMk cId="3188243652" sldId="386"/>
            <ac:spMk id="3" creationId="{EE640661-5FDB-4729-BEC6-5DCC4C879F07}"/>
          </ac:spMkLst>
        </pc:spChg>
      </pc:sldChg>
      <pc:sldChg chg="modSp new">
        <pc:chgData name="Harleen Kaur" userId="S::id65ns02@ubalt.edu::9f7fc1d6-ab67-473f-ba46-e98f6ce2049b" providerId="AD" clId="Web-{45D98E61-C80D-F01F-F51B-B0AA2E33AA6B}" dt="2021-06-24T21:12:14.712" v="1108" actId="20577"/>
        <pc:sldMkLst>
          <pc:docMk/>
          <pc:sldMk cId="1915093242" sldId="387"/>
        </pc:sldMkLst>
        <pc:spChg chg="mod">
          <ac:chgData name="Harleen Kaur" userId="S::id65ns02@ubalt.edu::9f7fc1d6-ab67-473f-ba46-e98f6ce2049b" providerId="AD" clId="Web-{45D98E61-C80D-F01F-F51B-B0AA2E33AA6B}" dt="2021-06-24T21:12:14.712" v="1108" actId="20577"/>
          <ac:spMkLst>
            <pc:docMk/>
            <pc:sldMk cId="1915093242" sldId="387"/>
            <ac:spMk id="2" creationId="{0139D975-7456-4595-B1F8-E2A3C1366F1E}"/>
          </ac:spMkLst>
        </pc:spChg>
      </pc:sldChg>
    </pc:docChg>
  </pc:docChgLst>
  <pc:docChgLst>
    <pc:chgData name="Harleen Kaur" userId="S::id65ns02@ubalt.edu::9f7fc1d6-ab67-473f-ba46-e98f6ce2049b" providerId="AD" clId="Web-{1D338A7D-B527-5AA6-FAF6-2416538AEE13}"/>
    <pc:docChg chg="modSld">
      <pc:chgData name="Harleen Kaur" userId="S::id65ns02@ubalt.edu::9f7fc1d6-ab67-473f-ba46-e98f6ce2049b" providerId="AD" clId="Web-{1D338A7D-B527-5AA6-FAF6-2416538AEE13}" dt="2021-06-28T17:11:59.283" v="39" actId="20577"/>
      <pc:docMkLst>
        <pc:docMk/>
      </pc:docMkLst>
      <pc:sldChg chg="modSp">
        <pc:chgData name="Harleen Kaur" userId="S::id65ns02@ubalt.edu::9f7fc1d6-ab67-473f-ba46-e98f6ce2049b" providerId="AD" clId="Web-{1D338A7D-B527-5AA6-FAF6-2416538AEE13}" dt="2021-06-28T17:11:59.283" v="39" actId="20577"/>
        <pc:sldMkLst>
          <pc:docMk/>
          <pc:sldMk cId="2816373483" sldId="376"/>
        </pc:sldMkLst>
        <pc:spChg chg="mod">
          <ac:chgData name="Harleen Kaur" userId="S::id65ns02@ubalt.edu::9f7fc1d6-ab67-473f-ba46-e98f6ce2049b" providerId="AD" clId="Web-{1D338A7D-B527-5AA6-FAF6-2416538AEE13}" dt="2021-06-28T17:11:59.283" v="39" actId="20577"/>
          <ac:spMkLst>
            <pc:docMk/>
            <pc:sldMk cId="2816373483" sldId="376"/>
            <ac:spMk id="3" creationId="{43EFEEBD-8F2A-4B2A-9859-E5E78139ADA6}"/>
          </ac:spMkLst>
        </pc:spChg>
      </pc:sldChg>
    </pc:docChg>
  </pc:docChgLst>
  <pc:docChgLst>
    <pc:chgData name="Weifeng Xu" userId="e7aed605-a3dd-4d5a-a692-a87037af107b" providerId="ADAL" clId="{18016E91-667B-4939-B094-9429131960E3}"/>
    <pc:docChg chg="modSld">
      <pc:chgData name="Weifeng Xu" userId="e7aed605-a3dd-4d5a-a692-a87037af107b" providerId="ADAL" clId="{18016E91-667B-4939-B094-9429131960E3}" dt="2021-03-20T19:01:10.339" v="25"/>
      <pc:docMkLst>
        <pc:docMk/>
      </pc:docMkLst>
      <pc:sldChg chg="modSp mod">
        <pc:chgData name="Weifeng Xu" userId="e7aed605-a3dd-4d5a-a692-a87037af107b" providerId="ADAL" clId="{18016E91-667B-4939-B094-9429131960E3}" dt="2021-03-20T19:01:10.339" v="25"/>
        <pc:sldMkLst>
          <pc:docMk/>
          <pc:sldMk cId="1323245308" sldId="256"/>
        </pc:sldMkLst>
        <pc:spChg chg="mod">
          <ac:chgData name="Weifeng Xu" userId="e7aed605-a3dd-4d5a-a692-a87037af107b" providerId="ADAL" clId="{18016E91-667B-4939-B094-9429131960E3}" dt="2021-03-20T19:00:51.664" v="24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18016E91-667B-4939-B094-9429131960E3}" dt="2021-03-20T19:01:10.339" v="25"/>
          <ac:spMkLst>
            <pc:docMk/>
            <pc:sldMk cId="1323245308" sldId="256"/>
            <ac:spMk id="3" creationId="{58CD3106-2EE0-40F4-8C0B-042135FF9FB4}"/>
          </ac:spMkLst>
        </pc:spChg>
      </pc:sldChg>
    </pc:docChg>
  </pc:docChgLst>
  <pc:docChgLst>
    <pc:chgData name="Harleen Kaur" userId="S::id65ns02@ubalt.edu::9f7fc1d6-ab67-473f-ba46-e98f6ce2049b" providerId="AD" clId="Web-{5AA8841A-2378-E592-40F5-0F1B39478B73}"/>
    <pc:docChg chg="modSld">
      <pc:chgData name="Harleen Kaur" userId="S::id65ns02@ubalt.edu::9f7fc1d6-ab67-473f-ba46-e98f6ce2049b" providerId="AD" clId="Web-{5AA8841A-2378-E592-40F5-0F1B39478B73}" dt="2021-07-29T23:03:42.540" v="57" actId="20577"/>
      <pc:docMkLst>
        <pc:docMk/>
      </pc:docMkLst>
      <pc:sldChg chg="modSp">
        <pc:chgData name="Harleen Kaur" userId="S::id65ns02@ubalt.edu::9f7fc1d6-ab67-473f-ba46-e98f6ce2049b" providerId="AD" clId="Web-{5AA8841A-2378-E592-40F5-0F1B39478B73}" dt="2021-07-29T23:02:47.516" v="6" actId="1076"/>
        <pc:sldMkLst>
          <pc:docMk/>
          <pc:sldMk cId="979769990" sldId="377"/>
        </pc:sldMkLst>
        <pc:spChg chg="mod">
          <ac:chgData name="Harleen Kaur" userId="S::id65ns02@ubalt.edu::9f7fc1d6-ab67-473f-ba46-e98f6ce2049b" providerId="AD" clId="Web-{5AA8841A-2378-E592-40F5-0F1B39478B73}" dt="2021-07-29T23:02:42.453" v="5" actId="1076"/>
          <ac:spMkLst>
            <pc:docMk/>
            <pc:sldMk cId="979769990" sldId="377"/>
            <ac:spMk id="9" creationId="{07B8531C-E3DC-4F79-A646-77849001273A}"/>
          </ac:spMkLst>
        </pc:spChg>
        <pc:picChg chg="mod">
          <ac:chgData name="Harleen Kaur" userId="S::id65ns02@ubalt.edu::9f7fc1d6-ab67-473f-ba46-e98f6ce2049b" providerId="AD" clId="Web-{5AA8841A-2378-E592-40F5-0F1B39478B73}" dt="2021-07-29T23:02:47.516" v="6" actId="1076"/>
          <ac:picMkLst>
            <pc:docMk/>
            <pc:sldMk cId="979769990" sldId="377"/>
            <ac:picMk id="5" creationId="{E1527D8D-06C8-4F1F-8E33-B26E96B5F029}"/>
          </ac:picMkLst>
        </pc:picChg>
      </pc:sldChg>
      <pc:sldChg chg="addSp modSp">
        <pc:chgData name="Harleen Kaur" userId="S::id65ns02@ubalt.edu::9f7fc1d6-ab67-473f-ba46-e98f6ce2049b" providerId="AD" clId="Web-{5AA8841A-2378-E592-40F5-0F1B39478B73}" dt="2021-07-29T23:03:42.540" v="57" actId="20577"/>
        <pc:sldMkLst>
          <pc:docMk/>
          <pc:sldMk cId="4293835923" sldId="378"/>
        </pc:sldMkLst>
        <pc:spChg chg="add mod">
          <ac:chgData name="Harleen Kaur" userId="S::id65ns02@ubalt.edu::9f7fc1d6-ab67-473f-ba46-e98f6ce2049b" providerId="AD" clId="Web-{5AA8841A-2378-E592-40F5-0F1B39478B73}" dt="2021-07-29T23:03:42.540" v="57" actId="20577"/>
          <ac:spMkLst>
            <pc:docMk/>
            <pc:sldMk cId="4293835923" sldId="378"/>
            <ac:spMk id="3" creationId="{24AF0A44-EA14-43E9-8414-D8F55CEFDFF0}"/>
          </ac:spMkLst>
        </pc:spChg>
      </pc:sldChg>
      <pc:sldChg chg="modSp">
        <pc:chgData name="Harleen Kaur" userId="S::id65ns02@ubalt.edu::9f7fc1d6-ab67-473f-ba46-e98f6ce2049b" providerId="AD" clId="Web-{5AA8841A-2378-E592-40F5-0F1B39478B73}" dt="2021-07-29T22:54:21.261" v="2" actId="20577"/>
        <pc:sldMkLst>
          <pc:docMk/>
          <pc:sldMk cId="4148899360" sldId="379"/>
        </pc:sldMkLst>
        <pc:spChg chg="mod">
          <ac:chgData name="Harleen Kaur" userId="S::id65ns02@ubalt.edu::9f7fc1d6-ab67-473f-ba46-e98f6ce2049b" providerId="AD" clId="Web-{5AA8841A-2378-E592-40F5-0F1B39478B73}" dt="2021-07-29T22:54:21.261" v="2" actId="20577"/>
          <ac:spMkLst>
            <pc:docMk/>
            <pc:sldMk cId="4148899360" sldId="379"/>
            <ac:spMk id="2" creationId="{7759DF52-466B-4C48-8F85-C38A32923203}"/>
          </ac:spMkLst>
        </pc:spChg>
      </pc:sldChg>
      <pc:sldChg chg="modSp">
        <pc:chgData name="Harleen Kaur" userId="S::id65ns02@ubalt.edu::9f7fc1d6-ab67-473f-ba46-e98f6ce2049b" providerId="AD" clId="Web-{5AA8841A-2378-E592-40F5-0F1B39478B73}" dt="2021-07-29T22:54:26.855" v="4" actId="20577"/>
        <pc:sldMkLst>
          <pc:docMk/>
          <pc:sldMk cId="587065400" sldId="429"/>
        </pc:sldMkLst>
        <pc:spChg chg="mod">
          <ac:chgData name="Harleen Kaur" userId="S::id65ns02@ubalt.edu::9f7fc1d6-ab67-473f-ba46-e98f6ce2049b" providerId="AD" clId="Web-{5AA8841A-2378-E592-40F5-0F1B39478B73}" dt="2021-07-29T22:54:26.855" v="4" actId="20577"/>
          <ac:spMkLst>
            <pc:docMk/>
            <pc:sldMk cId="587065400" sldId="429"/>
            <ac:spMk id="2" creationId="{DFE64094-613C-48F2-8ECA-107E1BFCD186}"/>
          </ac:spMkLst>
        </pc:spChg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4" creationId="{00000000-0000-0000-0000-000000000000}"/>
          </ac:spMkLst>
        </pc:spChg>
        <pc:spChg chg="mo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5" creationId="{00000000-0000-0000-0000-000000000000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1" creationId="{92EA0DEB-983C-4A94-9B9A-51E32098C2E2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3" creationId="{9E197AD2-3004-4188-A389-E9EAC108A04B}"/>
          </ac:spMkLst>
        </pc:spChg>
        <pc:spChg chg="add del">
          <ac:chgData name="Weifeng Xu" userId="e7aed605-a3dd-4d5a-a692-a87037af107b" providerId="ADAL" clId="{E0A36AE6-DAEB-4086-8CDB-3902B8401090}" dt="2021-01-17T23:48:58.143" v="92" actId="26606"/>
          <ac:spMkLst>
            <pc:docMk/>
            <pc:sldMk cId="1392771324" sldId="258"/>
            <ac:spMk id="75" creationId="{A82D0C51-DE81-4DC1-8D2D-1A3EE14E678E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8" creationId="{936CFC0A-8C37-453C-9488-1B30FBC3B3B0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29" creationId="{FBC3EAFD-A275-4F9B-8F62-72B6678F35A8}"/>
          </ac:spMkLst>
        </pc:spChg>
        <pc:spChg chg="add del">
          <ac:chgData name="Weifeng Xu" userId="e7aed605-a3dd-4d5a-a692-a87037af107b" providerId="ADAL" clId="{E0A36AE6-DAEB-4086-8CDB-3902B8401090}" dt="2021-01-17T23:49:00.056" v="94" actId="26606"/>
          <ac:spMkLst>
            <pc:docMk/>
            <pc:sldMk cId="1392771324" sldId="258"/>
            <ac:spMk id="1030" creationId="{06E64A6D-2B9F-4AAD-AB42-A61BAF01AC12}"/>
          </ac:spMkLst>
        </pc:spChg>
        <pc:spChg chg="add">
          <ac:chgData name="Weifeng Xu" userId="e7aed605-a3dd-4d5a-a692-a87037af107b" providerId="ADAL" clId="{E0A36AE6-DAEB-4086-8CDB-3902B8401090}" dt="2021-01-17T23:59:46.284" v="256" actId="26606"/>
          <ac:spMkLst>
            <pc:docMk/>
            <pc:sldMk cId="1392771324" sldId="258"/>
            <ac:spMk id="1031" creationId="{2643BE6C-86B7-4AB9-91E8-9B5DB45AC8EA}"/>
          </ac:spMkLst>
        </pc:spChg>
        <pc:spChg chg="add del">
          <ac:chgData name="Weifeng Xu" userId="e7aed605-a3dd-4d5a-a692-a87037af107b" providerId="ADAL" clId="{E0A36AE6-DAEB-4086-8CDB-3902B8401090}" dt="2021-01-17T23:50:13.157" v="125" actId="26606"/>
          <ac:spMkLst>
            <pc:docMk/>
            <pc:sldMk cId="1392771324" sldId="258"/>
            <ac:spMk id="1032" creationId="{2643BE6C-86B7-4AB9-91E8-9B5DB45AC8EA}"/>
          </ac:spMkLst>
        </pc:spChg>
        <pc:picChg chg="add del">
          <ac:chgData name="Weifeng Xu" userId="e7aed605-a3dd-4d5a-a692-a87037af107b" providerId="ADAL" clId="{E0A36AE6-DAEB-4086-8CDB-3902B8401090}" dt="2021-01-17T23:49:00.056" v="94" actId="26606"/>
          <ac:picMkLst>
            <pc:docMk/>
            <pc:sldMk cId="1392771324" sldId="258"/>
            <ac:picMk id="77" creationId="{C51881DD-AD85-41BE-8A49-C2FB45800E10}"/>
          </ac:picMkLst>
        </pc:picChg>
        <pc:picChg chg="add mod">
          <ac:chgData name="Weifeng Xu" userId="e7aed605-a3dd-4d5a-a692-a87037af107b" providerId="ADAL" clId="{E0A36AE6-DAEB-4086-8CDB-3902B8401090}" dt="2021-01-17T23:59:46.284" v="256" actId="26606"/>
          <ac:picMkLst>
            <pc:docMk/>
            <pc:sldMk cId="1392771324" sldId="258"/>
            <ac:picMk id="1026" creationId="{1749E611-ACB8-4D69-A2FA-07F87D23322E}"/>
          </ac:picMkLst>
        </pc:picChg>
        <pc:cxnChg chg="add del">
          <ac:chgData name="Weifeng Xu" userId="e7aed605-a3dd-4d5a-a692-a87037af107b" providerId="ADAL" clId="{E0A36AE6-DAEB-4086-8CDB-3902B8401090}" dt="2021-01-17T23:49:00.056" v="94" actId="26606"/>
          <ac:cxnSpMkLst>
            <pc:docMk/>
            <pc:sldMk cId="1392771324" sldId="258"/>
            <ac:cxnSpMk id="79" creationId="{9AD20FE8-ED02-4CDE-83B1-A1436305C3DC}"/>
          </ac:cxnSpMkLst>
        </pc:cxnChg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  <pc:spChg chg="mod">
          <ac:chgData name="Weifeng Xu" userId="e7aed605-a3dd-4d5a-a692-a87037af107b" providerId="ADAL" clId="{E0A36AE6-DAEB-4086-8CDB-3902B8401090}" dt="2021-01-17T23:52:00.628" v="157" actId="207"/>
          <ac:spMkLst>
            <pc:docMk/>
            <pc:sldMk cId="2206727044" sldId="259"/>
            <ac:spMk id="2" creationId="{B28EEC50-2528-46D9-8995-B6565AC5E995}"/>
          </ac:spMkLst>
        </pc:spChg>
        <pc:spChg chg="mod">
          <ac:chgData name="Weifeng Xu" userId="e7aed605-a3dd-4d5a-a692-a87037af107b" providerId="ADAL" clId="{E0A36AE6-DAEB-4086-8CDB-3902B8401090}" dt="2021-01-17T23:53:10.893" v="178" actId="20577"/>
          <ac:spMkLst>
            <pc:docMk/>
            <pc:sldMk cId="2206727044" sldId="259"/>
            <ac:spMk id="3" creationId="{E7416EDB-845D-48E4-BF29-1E529067857D}"/>
          </ac:spMkLst>
        </pc:spChg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  <pc:spChg chg="mod">
          <ac:chgData name="Weifeng Xu" userId="e7aed605-a3dd-4d5a-a692-a87037af107b" providerId="ADAL" clId="{E0A36AE6-DAEB-4086-8CDB-3902B8401090}" dt="2021-01-17T23:58:51.299" v="255" actId="26606"/>
          <ac:spMkLst>
            <pc:docMk/>
            <pc:sldMk cId="3022601266" sldId="260"/>
            <ac:spMk id="2" creationId="{FCE9D9F5-D336-46D9-936D-2071DD6D1AF8}"/>
          </ac:spMkLst>
        </pc:spChg>
        <pc:spChg chg="mod ord">
          <ac:chgData name="Weifeng Xu" userId="e7aed605-a3dd-4d5a-a692-a87037af107b" providerId="ADAL" clId="{E0A36AE6-DAEB-4086-8CDB-3902B8401090}" dt="2021-01-18T00:01:06.800" v="260" actId="6549"/>
          <ac:spMkLst>
            <pc:docMk/>
            <pc:sldMk cId="3022601266" sldId="260"/>
            <ac:spMk id="3" creationId="{94F950F1-CBC3-4C9C-9CF3-789C35F324B1}"/>
          </ac:spMkLst>
        </pc:spChg>
        <pc:picChg chg="add mod">
          <ac:chgData name="Weifeng Xu" userId="e7aed605-a3dd-4d5a-a692-a87037af107b" providerId="ADAL" clId="{E0A36AE6-DAEB-4086-8CDB-3902B8401090}" dt="2021-01-17T23:58:51.299" v="255" actId="26606"/>
          <ac:picMkLst>
            <pc:docMk/>
            <pc:sldMk cId="3022601266" sldId="260"/>
            <ac:picMk id="5" creationId="{3D5C4E18-0CB0-4734-A4CE-6EACA1400461}"/>
          </ac:picMkLst>
        </pc:picChg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Harleen Kaur" userId="S::id65ns02@ubalt.edu::9f7fc1d6-ab67-473f-ba46-e98f6ce2049b" providerId="AD" clId="Web-{1ADE0CF8-2423-90FF-14EF-C373E9E3B936}"/>
    <pc:docChg chg="addSld modSld">
      <pc:chgData name="Harleen Kaur" userId="S::id65ns02@ubalt.edu::9f7fc1d6-ab67-473f-ba46-e98f6ce2049b" providerId="AD" clId="Web-{1ADE0CF8-2423-90FF-14EF-C373E9E3B936}" dt="2021-07-09T20:30:28.777" v="385" actId="20577"/>
      <pc:docMkLst>
        <pc:docMk/>
      </pc:docMkLst>
      <pc:sldChg chg="addSp delSp modSp">
        <pc:chgData name="Harleen Kaur" userId="S::id65ns02@ubalt.edu::9f7fc1d6-ab67-473f-ba46-e98f6ce2049b" providerId="AD" clId="Web-{1ADE0CF8-2423-90FF-14EF-C373E9E3B936}" dt="2021-07-09T19:33:19.509" v="19" actId="1076"/>
        <pc:sldMkLst>
          <pc:docMk/>
          <pc:sldMk cId="3077270470" sldId="375"/>
        </pc:sldMkLst>
        <pc:spChg chg="add del mod">
          <ac:chgData name="Harleen Kaur" userId="S::id65ns02@ubalt.edu::9f7fc1d6-ab67-473f-ba46-e98f6ce2049b" providerId="AD" clId="Web-{1ADE0CF8-2423-90FF-14EF-C373E9E3B936}" dt="2021-07-09T19:31:58.240" v="14"/>
          <ac:spMkLst>
            <pc:docMk/>
            <pc:sldMk cId="3077270470" sldId="375"/>
            <ac:spMk id="4" creationId="{B51B63F2-D2C1-4363-AE81-1DF77DEE283E}"/>
          </ac:spMkLst>
        </pc:spChg>
        <pc:spChg chg="add del">
          <ac:chgData name="Harleen Kaur" userId="S::id65ns02@ubalt.edu::9f7fc1d6-ab67-473f-ba46-e98f6ce2049b" providerId="AD" clId="Web-{1ADE0CF8-2423-90FF-14EF-C373E9E3B936}" dt="2021-07-09T19:31:54.037" v="12"/>
          <ac:spMkLst>
            <pc:docMk/>
            <pc:sldMk cId="3077270470" sldId="375"/>
            <ac:spMk id="5" creationId="{7157D482-F702-4BF1-995F-E8B7E291D78C}"/>
          </ac:spMkLst>
        </pc:spChg>
        <pc:picChg chg="add mod">
          <ac:chgData name="Harleen Kaur" userId="S::id65ns02@ubalt.edu::9f7fc1d6-ab67-473f-ba46-e98f6ce2049b" providerId="AD" clId="Web-{1ADE0CF8-2423-90FF-14EF-C373E9E3B936}" dt="2021-07-09T19:31:47.974" v="9" actId="14100"/>
          <ac:picMkLst>
            <pc:docMk/>
            <pc:sldMk cId="3077270470" sldId="375"/>
            <ac:picMk id="3" creationId="{10FD14E9-B310-488A-903C-5E0DDAC828FC}"/>
          </ac:picMkLst>
        </pc:picChg>
        <pc:picChg chg="del">
          <ac:chgData name="Harleen Kaur" userId="S::id65ns02@ubalt.edu::9f7fc1d6-ab67-473f-ba46-e98f6ce2049b" providerId="AD" clId="Web-{1ADE0CF8-2423-90FF-14EF-C373E9E3B936}" dt="2021-07-09T19:31:10.833" v="1"/>
          <ac:picMkLst>
            <pc:docMk/>
            <pc:sldMk cId="3077270470" sldId="375"/>
            <ac:picMk id="13" creationId="{5E652E70-7B8B-4DFA-AA4F-1223E31CF593}"/>
          </ac:picMkLst>
        </pc:picChg>
        <pc:picChg chg="mod">
          <ac:chgData name="Harleen Kaur" userId="S::id65ns02@ubalt.edu::9f7fc1d6-ab67-473f-ba46-e98f6ce2049b" providerId="AD" clId="Web-{1ADE0CF8-2423-90FF-14EF-C373E9E3B936}" dt="2021-07-09T19:33:12.852" v="18" actId="1076"/>
          <ac:picMkLst>
            <pc:docMk/>
            <pc:sldMk cId="3077270470" sldId="375"/>
            <ac:picMk id="21" creationId="{2FE13C6A-7B51-4378-B6A0-BFBFB074E2F9}"/>
          </ac:picMkLst>
        </pc:picChg>
        <pc:picChg chg="mod">
          <ac:chgData name="Harleen Kaur" userId="S::id65ns02@ubalt.edu::9f7fc1d6-ab67-473f-ba46-e98f6ce2049b" providerId="AD" clId="Web-{1ADE0CF8-2423-90FF-14EF-C373E9E3B936}" dt="2021-07-09T19:33:19.509" v="19" actId="1076"/>
          <ac:picMkLst>
            <pc:docMk/>
            <pc:sldMk cId="3077270470" sldId="375"/>
            <ac:picMk id="25" creationId="{6E4CD059-59FE-4C2D-86EE-E74B0FFFB27A}"/>
          </ac:picMkLst>
        </pc:picChg>
        <pc:cxnChg chg="mod">
          <ac:chgData name="Harleen Kaur" userId="S::id65ns02@ubalt.edu::9f7fc1d6-ab67-473f-ba46-e98f6ce2049b" providerId="AD" clId="Web-{1ADE0CF8-2423-90FF-14EF-C373E9E3B936}" dt="2021-07-09T19:32:50.461" v="15" actId="14100"/>
          <ac:cxnSpMkLst>
            <pc:docMk/>
            <pc:sldMk cId="3077270470" sldId="375"/>
            <ac:cxnSpMk id="15" creationId="{64D81EF8-8E64-40E5-B10F-F49C9E9BD232}"/>
          </ac:cxnSpMkLst>
        </pc:cxnChg>
        <pc:cxnChg chg="mod">
          <ac:chgData name="Harleen Kaur" userId="S::id65ns02@ubalt.edu::9f7fc1d6-ab67-473f-ba46-e98f6ce2049b" providerId="AD" clId="Web-{1ADE0CF8-2423-90FF-14EF-C373E9E3B936}" dt="2021-07-09T19:32:58.164" v="17" actId="14100"/>
          <ac:cxnSpMkLst>
            <pc:docMk/>
            <pc:sldMk cId="3077270470" sldId="375"/>
            <ac:cxnSpMk id="16" creationId="{2CB0E1ED-D407-4087-8F30-54794BB23D8B}"/>
          </ac:cxnSpMkLst>
        </pc:cxnChg>
      </pc:sldChg>
      <pc:sldChg chg="modSp">
        <pc:chgData name="Harleen Kaur" userId="S::id65ns02@ubalt.edu::9f7fc1d6-ab67-473f-ba46-e98f6ce2049b" providerId="AD" clId="Web-{1ADE0CF8-2423-90FF-14EF-C373E9E3B936}" dt="2021-07-09T19:34:33.089" v="32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1ADE0CF8-2423-90FF-14EF-C373E9E3B936}" dt="2021-07-09T19:34:33.089" v="32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addSp delSp modSp">
        <pc:chgData name="Harleen Kaur" userId="S::id65ns02@ubalt.edu::9f7fc1d6-ab67-473f-ba46-e98f6ce2049b" providerId="AD" clId="Web-{1ADE0CF8-2423-90FF-14EF-C373E9E3B936}" dt="2021-07-09T19:36:03.233" v="39" actId="1076"/>
        <pc:sldMkLst>
          <pc:docMk/>
          <pc:sldMk cId="961075764" sldId="416"/>
        </pc:sldMkLst>
        <pc:spChg chg="add del">
          <ac:chgData name="Harleen Kaur" userId="S::id65ns02@ubalt.edu::9f7fc1d6-ab67-473f-ba46-e98f6ce2049b" providerId="AD" clId="Web-{1ADE0CF8-2423-90FF-14EF-C373E9E3B936}" dt="2021-07-09T19:35:38.357" v="37"/>
          <ac:spMkLst>
            <pc:docMk/>
            <pc:sldMk cId="961075764" sldId="416"/>
            <ac:spMk id="3" creationId="{70F3AEB0-FE0B-43D8-BF04-AF83F9F75D62}"/>
          </ac:spMkLst>
        </pc:spChg>
        <pc:spChg chg="del">
          <ac:chgData name="Harleen Kaur" userId="S::id65ns02@ubalt.edu::9f7fc1d6-ab67-473f-ba46-e98f6ce2049b" providerId="AD" clId="Web-{1ADE0CF8-2423-90FF-14EF-C373E9E3B936}" dt="2021-07-09T19:35:19.700" v="33"/>
          <ac:spMkLst>
            <pc:docMk/>
            <pc:sldMk cId="961075764" sldId="416"/>
            <ac:spMk id="5" creationId="{22F767F9-E281-48B4-AE52-67644D92A40B}"/>
          </ac:spMkLst>
        </pc:spChg>
        <pc:spChg chg="mod">
          <ac:chgData name="Harleen Kaur" userId="S::id65ns02@ubalt.edu::9f7fc1d6-ab67-473f-ba46-e98f6ce2049b" providerId="AD" clId="Web-{1ADE0CF8-2423-90FF-14EF-C373E9E3B936}" dt="2021-07-09T19:36:03.233" v="39" actId="1076"/>
          <ac:spMkLst>
            <pc:docMk/>
            <pc:sldMk cId="961075764" sldId="416"/>
            <ac:spMk id="7" creationId="{A66EB5E7-740E-47BB-9A0C-F67A6EC17623}"/>
          </ac:spMkLst>
        </pc:spChg>
        <pc:picChg chg="mod">
          <ac:chgData name="Harleen Kaur" userId="S::id65ns02@ubalt.edu::9f7fc1d6-ab67-473f-ba46-e98f6ce2049b" providerId="AD" clId="Web-{1ADE0CF8-2423-90FF-14EF-C373E9E3B936}" dt="2021-07-09T19:35:59.561" v="38" actId="1076"/>
          <ac:picMkLst>
            <pc:docMk/>
            <pc:sldMk cId="961075764" sldId="416"/>
            <ac:picMk id="6" creationId="{3A5AB76D-4042-4EB3-B225-CA0A07482F5E}"/>
          </ac:picMkLst>
        </pc:picChg>
      </pc:sldChg>
      <pc:sldChg chg="modSp new">
        <pc:chgData name="Harleen Kaur" userId="S::id65ns02@ubalt.edu::9f7fc1d6-ab67-473f-ba46-e98f6ce2049b" providerId="AD" clId="Web-{1ADE0CF8-2423-90FF-14EF-C373E9E3B936}" dt="2021-07-09T19:50:43.434" v="141" actId="20577"/>
        <pc:sldMkLst>
          <pc:docMk/>
          <pc:sldMk cId="2609955097" sldId="437"/>
        </pc:sldMkLst>
        <pc:spChg chg="mod">
          <ac:chgData name="Harleen Kaur" userId="S::id65ns02@ubalt.edu::9f7fc1d6-ab67-473f-ba46-e98f6ce2049b" providerId="AD" clId="Web-{1ADE0CF8-2423-90FF-14EF-C373E9E3B936}" dt="2021-07-09T19:38:22.753" v="44" actId="20577"/>
          <ac:spMkLst>
            <pc:docMk/>
            <pc:sldMk cId="2609955097" sldId="437"/>
            <ac:spMk id="2" creationId="{30D695F4-219B-4769-806B-E70501ABD289}"/>
          </ac:spMkLst>
        </pc:spChg>
        <pc:spChg chg="mod">
          <ac:chgData name="Harleen Kaur" userId="S::id65ns02@ubalt.edu::9f7fc1d6-ab67-473f-ba46-e98f6ce2049b" providerId="AD" clId="Web-{1ADE0CF8-2423-90FF-14EF-C373E9E3B936}" dt="2021-07-09T19:50:43.434" v="141" actId="20577"/>
          <ac:spMkLst>
            <pc:docMk/>
            <pc:sldMk cId="2609955097" sldId="437"/>
            <ac:spMk id="3" creationId="{E0A73C48-D5CF-44C8-BD11-80D156C7CEFC}"/>
          </ac:spMkLst>
        </pc:spChg>
      </pc:sldChg>
      <pc:sldChg chg="modSp new">
        <pc:chgData name="Harleen Kaur" userId="S::id65ns02@ubalt.edu::9f7fc1d6-ab67-473f-ba46-e98f6ce2049b" providerId="AD" clId="Web-{1ADE0CF8-2423-90FF-14EF-C373E9E3B936}" dt="2021-07-09T20:01:34.377" v="239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1ADE0CF8-2423-90FF-14EF-C373E9E3B936}" dt="2021-07-09T19:54:02.909" v="156" actId="20577"/>
          <ac:spMkLst>
            <pc:docMk/>
            <pc:sldMk cId="2869426348" sldId="438"/>
            <ac:spMk id="2" creationId="{95543706-FAE3-45E9-9E08-E5BAB7E00693}"/>
          </ac:spMkLst>
        </pc:spChg>
        <pc:spChg chg="mod">
          <ac:chgData name="Harleen Kaur" userId="S::id65ns02@ubalt.edu::9f7fc1d6-ab67-473f-ba46-e98f6ce2049b" providerId="AD" clId="Web-{1ADE0CF8-2423-90FF-14EF-C373E9E3B936}" dt="2021-07-09T20:01:34.377" v="239" actId="20577"/>
          <ac:spMkLst>
            <pc:docMk/>
            <pc:sldMk cId="2869426348" sldId="438"/>
            <ac:spMk id="3" creationId="{461E289C-14B0-4360-A74C-9003BC940360}"/>
          </ac:spMkLst>
        </pc:spChg>
      </pc:sldChg>
      <pc:sldChg chg="addSp modSp new">
        <pc:chgData name="Harleen Kaur" userId="S::id65ns02@ubalt.edu::9f7fc1d6-ab67-473f-ba46-e98f6ce2049b" providerId="AD" clId="Web-{1ADE0CF8-2423-90FF-14EF-C373E9E3B936}" dt="2021-07-09T20:08:01.093" v="286" actId="20577"/>
        <pc:sldMkLst>
          <pc:docMk/>
          <pc:sldMk cId="2156609810" sldId="439"/>
        </pc:sldMkLst>
        <pc:spChg chg="mod">
          <ac:chgData name="Harleen Kaur" userId="S::id65ns02@ubalt.edu::9f7fc1d6-ab67-473f-ba46-e98f6ce2049b" providerId="AD" clId="Web-{1ADE0CF8-2423-90FF-14EF-C373E9E3B936}" dt="2021-07-09T20:01:50.018" v="243" actId="20577"/>
          <ac:spMkLst>
            <pc:docMk/>
            <pc:sldMk cId="2156609810" sldId="439"/>
            <ac:spMk id="2" creationId="{B5134B0D-B6AE-4C09-90B1-5E928D6D2B4B}"/>
          </ac:spMkLst>
        </pc:spChg>
        <pc:spChg chg="mod">
          <ac:chgData name="Harleen Kaur" userId="S::id65ns02@ubalt.edu::9f7fc1d6-ab67-473f-ba46-e98f6ce2049b" providerId="AD" clId="Web-{1ADE0CF8-2423-90FF-14EF-C373E9E3B936}" dt="2021-07-09T20:08:01.093" v="286" actId="20577"/>
          <ac:spMkLst>
            <pc:docMk/>
            <pc:sldMk cId="2156609810" sldId="439"/>
            <ac:spMk id="3" creationId="{8388C586-EDD4-45AF-A56D-59BC7EF63F26}"/>
          </ac:spMkLst>
        </pc:spChg>
        <pc:picChg chg="add mod">
          <ac:chgData name="Harleen Kaur" userId="S::id65ns02@ubalt.edu::9f7fc1d6-ab67-473f-ba46-e98f6ce2049b" providerId="AD" clId="Web-{1ADE0CF8-2423-90FF-14EF-C373E9E3B936}" dt="2021-07-09T20:07:14.872" v="260" actId="1076"/>
          <ac:picMkLst>
            <pc:docMk/>
            <pc:sldMk cId="2156609810" sldId="439"/>
            <ac:picMk id="4" creationId="{6E70709A-8E13-4281-B275-918B0F8C5A36}"/>
          </ac:picMkLst>
        </pc:picChg>
      </pc:sldChg>
      <pc:sldChg chg="modSp new">
        <pc:chgData name="Harleen Kaur" userId="S::id65ns02@ubalt.edu::9f7fc1d6-ab67-473f-ba46-e98f6ce2049b" providerId="AD" clId="Web-{1ADE0CF8-2423-90FF-14EF-C373E9E3B936}" dt="2021-07-09T20:30:28.777" v="385" actId="20577"/>
        <pc:sldMkLst>
          <pc:docMk/>
          <pc:sldMk cId="3370452083" sldId="440"/>
        </pc:sldMkLst>
        <pc:spChg chg="mod">
          <ac:chgData name="Harleen Kaur" userId="S::id65ns02@ubalt.edu::9f7fc1d6-ab67-473f-ba46-e98f6ce2049b" providerId="AD" clId="Web-{1ADE0CF8-2423-90FF-14EF-C373E9E3B936}" dt="2021-07-09T20:25:14.736" v="289" actId="20577"/>
          <ac:spMkLst>
            <pc:docMk/>
            <pc:sldMk cId="3370452083" sldId="440"/>
            <ac:spMk id="2" creationId="{7809CFBC-9B35-44FD-911D-3E7F8CC39DC8}"/>
          </ac:spMkLst>
        </pc:spChg>
        <pc:spChg chg="mod">
          <ac:chgData name="Harleen Kaur" userId="S::id65ns02@ubalt.edu::9f7fc1d6-ab67-473f-ba46-e98f6ce2049b" providerId="AD" clId="Web-{1ADE0CF8-2423-90FF-14EF-C373E9E3B936}" dt="2021-07-09T20:30:28.777" v="385" actId="20577"/>
          <ac:spMkLst>
            <pc:docMk/>
            <pc:sldMk cId="3370452083" sldId="440"/>
            <ac:spMk id="3" creationId="{86A629CC-6604-4A78-9365-1AEA579373A3}"/>
          </ac:spMkLst>
        </pc:spChg>
      </pc:sldChg>
    </pc:docChg>
  </pc:docChgLst>
  <pc:docChgLst>
    <pc:chgData name="Harleen Kaur" userId="S::id65ns02@ubalt.edu::9f7fc1d6-ab67-473f-ba46-e98f6ce2049b" providerId="AD" clId="Web-{5EE3EA5F-FD78-573B-23E8-E9E5C84D7DD1}"/>
    <pc:docChg chg="addSld delSld modSld">
      <pc:chgData name="Harleen Kaur" userId="S::id65ns02@ubalt.edu::9f7fc1d6-ab67-473f-ba46-e98f6ce2049b" providerId="AD" clId="Web-{5EE3EA5F-FD78-573B-23E8-E9E5C84D7DD1}" dt="2021-08-03T20:15:42.216" v="679"/>
      <pc:docMkLst>
        <pc:docMk/>
      </pc:docMkLst>
      <pc:sldChg chg="addSp delSp modSp">
        <pc:chgData name="Harleen Kaur" userId="S::id65ns02@ubalt.edu::9f7fc1d6-ab67-473f-ba46-e98f6ce2049b" providerId="AD" clId="Web-{5EE3EA5F-FD78-573B-23E8-E9E5C84D7DD1}" dt="2021-08-03T19:18:53.606" v="2"/>
        <pc:sldMkLst>
          <pc:docMk/>
          <pc:sldMk cId="1323245308" sldId="256"/>
        </pc:sldMkLst>
        <pc:spChg chg="add del mod">
          <ac:chgData name="Harleen Kaur" userId="S::id65ns02@ubalt.edu::9f7fc1d6-ab67-473f-ba46-e98f6ce2049b" providerId="AD" clId="Web-{5EE3EA5F-FD78-573B-23E8-E9E5C84D7DD1}" dt="2021-08-03T19:18:53.606" v="2"/>
          <ac:spMkLst>
            <pc:docMk/>
            <pc:sldMk cId="1323245308" sldId="256"/>
            <ac:spMk id="4" creationId="{8FC8C07E-2285-4653-8D85-D1BEC1C9CD26}"/>
          </ac:spMkLst>
        </pc:spChg>
      </pc:sldChg>
      <pc:sldChg chg="modSp">
        <pc:chgData name="Harleen Kaur" userId="S::id65ns02@ubalt.edu::9f7fc1d6-ab67-473f-ba46-e98f6ce2049b" providerId="AD" clId="Web-{5EE3EA5F-FD78-573B-23E8-E9E5C84D7DD1}" dt="2021-08-03T20:02:06.475" v="662" actId="1076"/>
        <pc:sldMkLst>
          <pc:docMk/>
          <pc:sldMk cId="2008758297" sldId="389"/>
        </pc:sldMkLst>
        <pc:spChg chg="mod">
          <ac:chgData name="Harleen Kaur" userId="S::id65ns02@ubalt.edu::9f7fc1d6-ab67-473f-ba46-e98f6ce2049b" providerId="AD" clId="Web-{5EE3EA5F-FD78-573B-23E8-E9E5C84D7DD1}" dt="2021-08-03T20:02:06.475" v="662" actId="1076"/>
          <ac:spMkLst>
            <pc:docMk/>
            <pc:sldMk cId="2008758297" sldId="389"/>
            <ac:spMk id="9" creationId="{65063917-435F-43C2-A73B-775C51165560}"/>
          </ac:spMkLst>
        </pc:spChg>
        <pc:picChg chg="mod">
          <ac:chgData name="Harleen Kaur" userId="S::id65ns02@ubalt.edu::9f7fc1d6-ab67-473f-ba46-e98f6ce2049b" providerId="AD" clId="Web-{5EE3EA5F-FD78-573B-23E8-E9E5C84D7DD1}" dt="2021-08-03T20:02:02.678" v="661" actId="1076"/>
          <ac:picMkLst>
            <pc:docMk/>
            <pc:sldMk cId="2008758297" sldId="389"/>
            <ac:picMk id="5" creationId="{956E02B0-970E-42E5-B08E-E1062814A786}"/>
          </ac:picMkLst>
        </pc:picChg>
      </pc:sldChg>
      <pc:sldChg chg="modSp">
        <pc:chgData name="Harleen Kaur" userId="S::id65ns02@ubalt.edu::9f7fc1d6-ab67-473f-ba46-e98f6ce2049b" providerId="AD" clId="Web-{5EE3EA5F-FD78-573B-23E8-E9E5C84D7DD1}" dt="2021-08-03T20:01:57.178" v="660" actId="1076"/>
        <pc:sldMkLst>
          <pc:docMk/>
          <pc:sldMk cId="3040878584" sldId="390"/>
        </pc:sldMkLst>
        <pc:spChg chg="mod">
          <ac:chgData name="Harleen Kaur" userId="S::id65ns02@ubalt.edu::9f7fc1d6-ab67-473f-ba46-e98f6ce2049b" providerId="AD" clId="Web-{5EE3EA5F-FD78-573B-23E8-E9E5C84D7DD1}" dt="2021-08-03T20:01:57.178" v="660" actId="1076"/>
          <ac:spMkLst>
            <pc:docMk/>
            <pc:sldMk cId="3040878584" sldId="390"/>
            <ac:spMk id="10" creationId="{5F6F4FA0-D9C8-43AF-ADAF-87CE872E3C0F}"/>
          </ac:spMkLst>
        </pc:spChg>
        <pc:picChg chg="mod">
          <ac:chgData name="Harleen Kaur" userId="S::id65ns02@ubalt.edu::9f7fc1d6-ab67-473f-ba46-e98f6ce2049b" providerId="AD" clId="Web-{5EE3EA5F-FD78-573B-23E8-E9E5C84D7DD1}" dt="2021-08-03T20:01:53.787" v="659" actId="1076"/>
          <ac:picMkLst>
            <pc:docMk/>
            <pc:sldMk cId="3040878584" sldId="390"/>
            <ac:picMk id="5" creationId="{FF9EFEF3-3AAA-493B-A718-4BE0DF693F20}"/>
          </ac:picMkLst>
        </pc:picChg>
      </pc:sldChg>
      <pc:sldChg chg="addSp">
        <pc:chgData name="Harleen Kaur" userId="S::id65ns02@ubalt.edu::9f7fc1d6-ab67-473f-ba46-e98f6ce2049b" providerId="AD" clId="Web-{5EE3EA5F-FD78-573B-23E8-E9E5C84D7DD1}" dt="2021-08-03T20:07:21.640" v="663"/>
        <pc:sldMkLst>
          <pc:docMk/>
          <pc:sldMk cId="587065400" sldId="429"/>
        </pc:sldMkLst>
        <pc:spChg chg="add">
          <ac:chgData name="Harleen Kaur" userId="S::id65ns02@ubalt.edu::9f7fc1d6-ab67-473f-ba46-e98f6ce2049b" providerId="AD" clId="Web-{5EE3EA5F-FD78-573B-23E8-E9E5C84D7DD1}" dt="2021-08-03T20:07:21.640" v="663"/>
          <ac:spMkLst>
            <pc:docMk/>
            <pc:sldMk cId="587065400" sldId="429"/>
            <ac:spMk id="3" creationId="{9E42E296-7B8F-4C79-A8F7-5FD784496E67}"/>
          </ac:spMkLst>
        </pc:spChg>
      </pc:sldChg>
      <pc:sldChg chg="addSp delSp modSp">
        <pc:chgData name="Harleen Kaur" userId="S::id65ns02@ubalt.edu::9f7fc1d6-ab67-473f-ba46-e98f6ce2049b" providerId="AD" clId="Web-{5EE3EA5F-FD78-573B-23E8-E9E5C84D7DD1}" dt="2021-08-03T20:15:34.716" v="678"/>
        <pc:sldMkLst>
          <pc:docMk/>
          <pc:sldMk cId="138071100" sldId="453"/>
        </pc:sldMkLst>
        <pc:spChg chg="mod">
          <ac:chgData name="Harleen Kaur" userId="S::id65ns02@ubalt.edu::9f7fc1d6-ab67-473f-ba46-e98f6ce2049b" providerId="AD" clId="Web-{5EE3EA5F-FD78-573B-23E8-E9E5C84D7DD1}" dt="2021-08-03T20:15:34.716" v="678"/>
          <ac:spMkLst>
            <pc:docMk/>
            <pc:sldMk cId="138071100" sldId="453"/>
            <ac:spMk id="5" creationId="{32E4D763-BC28-4018-8058-BA9AA4DAE12D}"/>
          </ac:spMkLst>
        </pc:spChg>
        <pc:spChg chg="del">
          <ac:chgData name="Harleen Kaur" userId="S::id65ns02@ubalt.edu::9f7fc1d6-ab67-473f-ba46-e98f6ce2049b" providerId="AD" clId="Web-{5EE3EA5F-FD78-573B-23E8-E9E5C84D7DD1}" dt="2021-08-03T20:13:24.197" v="664"/>
          <ac:spMkLst>
            <pc:docMk/>
            <pc:sldMk cId="138071100" sldId="453"/>
            <ac:spMk id="8" creationId="{515EF6F2-C9F2-44F3-8326-32C417D0BC05}"/>
          </ac:spMkLst>
        </pc:spChg>
        <pc:cxnChg chg="mod">
          <ac:chgData name="Harleen Kaur" userId="S::id65ns02@ubalt.edu::9f7fc1d6-ab67-473f-ba46-e98f6ce2049b" providerId="AD" clId="Web-{5EE3EA5F-FD78-573B-23E8-E9E5C84D7DD1}" dt="2021-08-03T20:14:27.199" v="673" actId="14100"/>
          <ac:cxnSpMkLst>
            <pc:docMk/>
            <pc:sldMk cId="138071100" sldId="453"/>
            <ac:cxnSpMk id="7" creationId="{486D47EF-8111-4BF3-AFF8-4D976083676F}"/>
          </ac:cxnSpMkLst>
        </pc:cxnChg>
        <pc:cxnChg chg="add mod">
          <ac:chgData name="Harleen Kaur" userId="S::id65ns02@ubalt.edu::9f7fc1d6-ab67-473f-ba46-e98f6ce2049b" providerId="AD" clId="Web-{5EE3EA5F-FD78-573B-23E8-E9E5C84D7DD1}" dt="2021-08-03T20:14:15.354" v="672" actId="14100"/>
          <ac:cxnSpMkLst>
            <pc:docMk/>
            <pc:sldMk cId="138071100" sldId="453"/>
            <ac:cxnSpMk id="9" creationId="{D608104D-A614-47D3-9F1D-ABA5AEBF4C7E}"/>
          </ac:cxnSpMkLst>
        </pc:cxnChg>
        <pc:cxnChg chg="add mod">
          <ac:chgData name="Harleen Kaur" userId="S::id65ns02@ubalt.edu::9f7fc1d6-ab67-473f-ba46-e98f6ce2049b" providerId="AD" clId="Web-{5EE3EA5F-FD78-573B-23E8-E9E5C84D7DD1}" dt="2021-08-03T20:14:46.605" v="676" actId="14100"/>
          <ac:cxnSpMkLst>
            <pc:docMk/>
            <pc:sldMk cId="138071100" sldId="453"/>
            <ac:cxnSpMk id="10" creationId="{39A393C7-ABB0-4C83-A633-9844AEE68A0B}"/>
          </ac:cxnSpMkLst>
        </pc:cxnChg>
      </pc:sldChg>
      <pc:sldChg chg="modSp">
        <pc:chgData name="Harleen Kaur" userId="S::id65ns02@ubalt.edu::9f7fc1d6-ab67-473f-ba46-e98f6ce2049b" providerId="AD" clId="Web-{5EE3EA5F-FD78-573B-23E8-E9E5C84D7DD1}" dt="2021-08-03T20:00:50.082" v="654" actId="1076"/>
        <pc:sldMkLst>
          <pc:docMk/>
          <pc:sldMk cId="119521946" sldId="455"/>
        </pc:sldMkLst>
        <pc:spChg chg="mod">
          <ac:chgData name="Harleen Kaur" userId="S::id65ns02@ubalt.edu::9f7fc1d6-ab67-473f-ba46-e98f6ce2049b" providerId="AD" clId="Web-{5EE3EA5F-FD78-573B-23E8-E9E5C84D7DD1}" dt="2021-08-03T20:00:50.082" v="654" actId="1076"/>
          <ac:spMkLst>
            <pc:docMk/>
            <pc:sldMk cId="119521946" sldId="455"/>
            <ac:spMk id="8" creationId="{D4947437-660D-4892-A84B-614E4207E92D}"/>
          </ac:spMkLst>
        </pc:spChg>
        <pc:picChg chg="mod">
          <ac:chgData name="Harleen Kaur" userId="S::id65ns02@ubalt.edu::9f7fc1d6-ab67-473f-ba46-e98f6ce2049b" providerId="AD" clId="Web-{5EE3EA5F-FD78-573B-23E8-E9E5C84D7DD1}" dt="2021-08-03T20:00:46.551" v="653" actId="1076"/>
          <ac:picMkLst>
            <pc:docMk/>
            <pc:sldMk cId="119521946" sldId="455"/>
            <ac:picMk id="4" creationId="{ADC43D6C-54A0-44FB-B16B-D8BA2E5BE6A2}"/>
          </ac:picMkLst>
        </pc:picChg>
      </pc:sldChg>
      <pc:sldChg chg="modSp">
        <pc:chgData name="Harleen Kaur" userId="S::id65ns02@ubalt.edu::9f7fc1d6-ab67-473f-ba46-e98f6ce2049b" providerId="AD" clId="Web-{5EE3EA5F-FD78-573B-23E8-E9E5C84D7DD1}" dt="2021-08-03T20:00:23.222" v="652" actId="1076"/>
        <pc:sldMkLst>
          <pc:docMk/>
          <pc:sldMk cId="819406772" sldId="456"/>
        </pc:sldMkLst>
        <pc:spChg chg="mod">
          <ac:chgData name="Harleen Kaur" userId="S::id65ns02@ubalt.edu::9f7fc1d6-ab67-473f-ba46-e98f6ce2049b" providerId="AD" clId="Web-{5EE3EA5F-FD78-573B-23E8-E9E5C84D7DD1}" dt="2021-08-03T20:00:16.644" v="650" actId="1076"/>
          <ac:spMkLst>
            <pc:docMk/>
            <pc:sldMk cId="819406772" sldId="456"/>
            <ac:spMk id="11" creationId="{BAEEF6D1-7848-41E7-94EC-1D0BD119083E}"/>
          </ac:spMkLst>
        </pc:spChg>
        <pc:spChg chg="mod">
          <ac:chgData name="Harleen Kaur" userId="S::id65ns02@ubalt.edu::9f7fc1d6-ab67-473f-ba46-e98f6ce2049b" providerId="AD" clId="Web-{5EE3EA5F-FD78-573B-23E8-E9E5C84D7DD1}" dt="2021-08-03T20:00:23.222" v="652" actId="1076"/>
          <ac:spMkLst>
            <pc:docMk/>
            <pc:sldMk cId="819406772" sldId="456"/>
            <ac:spMk id="12" creationId="{BAEEF6D1-7848-41E7-94EC-1D0BD119083E}"/>
          </ac:spMkLst>
        </pc:spChg>
        <pc:picChg chg="mod">
          <ac:chgData name="Harleen Kaur" userId="S::id65ns02@ubalt.edu::9f7fc1d6-ab67-473f-ba46-e98f6ce2049b" providerId="AD" clId="Web-{5EE3EA5F-FD78-573B-23E8-E9E5C84D7DD1}" dt="2021-08-03T20:00:08.472" v="649" actId="1076"/>
          <ac:picMkLst>
            <pc:docMk/>
            <pc:sldMk cId="819406772" sldId="456"/>
            <ac:picMk id="4" creationId="{71AA0519-B79F-41D5-B976-ADD6B9D61CF1}"/>
          </ac:picMkLst>
        </pc:picChg>
        <pc:picChg chg="mod">
          <ac:chgData name="Harleen Kaur" userId="S::id65ns02@ubalt.edu::9f7fc1d6-ab67-473f-ba46-e98f6ce2049b" providerId="AD" clId="Web-{5EE3EA5F-FD78-573B-23E8-E9E5C84D7DD1}" dt="2021-08-03T20:00:20.253" v="651" actId="1076"/>
          <ac:picMkLst>
            <pc:docMk/>
            <pc:sldMk cId="819406772" sldId="456"/>
            <ac:picMk id="5" creationId="{C451784A-2BEB-4739-BE2F-357B84D1049C}"/>
          </ac:picMkLst>
        </pc:picChg>
      </pc:sldChg>
      <pc:sldChg chg="modSp">
        <pc:chgData name="Harleen Kaur" userId="S::id65ns02@ubalt.edu::9f7fc1d6-ab67-473f-ba46-e98f6ce2049b" providerId="AD" clId="Web-{5EE3EA5F-FD78-573B-23E8-E9E5C84D7DD1}" dt="2021-08-03T20:01:41.724" v="658" actId="1076"/>
        <pc:sldMkLst>
          <pc:docMk/>
          <pc:sldMk cId="2999971030" sldId="487"/>
        </pc:sldMkLst>
        <pc:spChg chg="mod">
          <ac:chgData name="Harleen Kaur" userId="S::id65ns02@ubalt.edu::9f7fc1d6-ab67-473f-ba46-e98f6ce2049b" providerId="AD" clId="Web-{5EE3EA5F-FD78-573B-23E8-E9E5C84D7DD1}" dt="2021-08-03T20:01:41.724" v="658" actId="1076"/>
          <ac:spMkLst>
            <pc:docMk/>
            <pc:sldMk cId="2999971030" sldId="487"/>
            <ac:spMk id="7" creationId="{D9BD7E15-D5EE-4E2B-946A-D1C5300DD0BD}"/>
          </ac:spMkLst>
        </pc:spChg>
        <pc:picChg chg="mod">
          <ac:chgData name="Harleen Kaur" userId="S::id65ns02@ubalt.edu::9f7fc1d6-ab67-473f-ba46-e98f6ce2049b" providerId="AD" clId="Web-{5EE3EA5F-FD78-573B-23E8-E9E5C84D7DD1}" dt="2021-08-03T20:01:37.787" v="657" actId="1076"/>
          <ac:picMkLst>
            <pc:docMk/>
            <pc:sldMk cId="2999971030" sldId="487"/>
            <ac:picMk id="5" creationId="{B9D5DC65-5B87-4194-A64A-91BA4C1ACC0F}"/>
          </ac:picMkLst>
        </pc:picChg>
      </pc:sldChg>
      <pc:sldChg chg="modSp">
        <pc:chgData name="Harleen Kaur" userId="S::id65ns02@ubalt.edu::9f7fc1d6-ab67-473f-ba46-e98f6ce2049b" providerId="AD" clId="Web-{5EE3EA5F-FD78-573B-23E8-E9E5C84D7DD1}" dt="2021-08-03T20:01:32.646" v="656" actId="1076"/>
        <pc:sldMkLst>
          <pc:docMk/>
          <pc:sldMk cId="1679723272" sldId="488"/>
        </pc:sldMkLst>
        <pc:spChg chg="mod">
          <ac:chgData name="Harleen Kaur" userId="S::id65ns02@ubalt.edu::9f7fc1d6-ab67-473f-ba46-e98f6ce2049b" providerId="AD" clId="Web-{5EE3EA5F-FD78-573B-23E8-E9E5C84D7DD1}" dt="2021-08-03T20:01:32.646" v="656" actId="1076"/>
          <ac:spMkLst>
            <pc:docMk/>
            <pc:sldMk cId="1679723272" sldId="488"/>
            <ac:spMk id="7" creationId="{8858FEA8-BD68-481B-99F5-0A20D3E07F13}"/>
          </ac:spMkLst>
        </pc:spChg>
        <pc:picChg chg="mod">
          <ac:chgData name="Harleen Kaur" userId="S::id65ns02@ubalt.edu::9f7fc1d6-ab67-473f-ba46-e98f6ce2049b" providerId="AD" clId="Web-{5EE3EA5F-FD78-573B-23E8-E9E5C84D7DD1}" dt="2021-08-03T20:01:28.536" v="655" actId="1076"/>
          <ac:picMkLst>
            <pc:docMk/>
            <pc:sldMk cId="1679723272" sldId="488"/>
            <ac:picMk id="5" creationId="{F178505A-441B-4A6A-9329-BB3FEBE332BC}"/>
          </ac:picMkLst>
        </pc:picChg>
      </pc:sldChg>
      <pc:sldChg chg="modSp modNotes">
        <pc:chgData name="Harleen Kaur" userId="S::id65ns02@ubalt.edu::9f7fc1d6-ab67-473f-ba46-e98f6ce2049b" providerId="AD" clId="Web-{5EE3EA5F-FD78-573B-23E8-E9E5C84D7DD1}" dt="2021-08-03T19:48:20.280" v="323" actId="14100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5EE3EA5F-FD78-573B-23E8-E9E5C84D7DD1}" dt="2021-08-03T19:34:51.070" v="234" actId="1076"/>
          <ac:spMkLst>
            <pc:docMk/>
            <pc:sldMk cId="48681424" sldId="494"/>
            <ac:spMk id="2" creationId="{B59CA627-A30C-4A7E-9B74-362A1D079208}"/>
          </ac:spMkLst>
        </pc:spChg>
        <pc:spChg chg="mod">
          <ac:chgData name="Harleen Kaur" userId="S::id65ns02@ubalt.edu::9f7fc1d6-ab67-473f-ba46-e98f6ce2049b" providerId="AD" clId="Web-{5EE3EA5F-FD78-573B-23E8-E9E5C84D7DD1}" dt="2021-08-03T19:47:22.716" v="315" actId="688"/>
          <ac:spMkLst>
            <pc:docMk/>
            <pc:sldMk cId="48681424" sldId="494"/>
            <ac:spMk id="6" creationId="{D8A7674B-100F-4CEE-ACCF-7EA59BC1234C}"/>
          </ac:spMkLst>
        </pc:spChg>
        <pc:spChg chg="mod">
          <ac:chgData name="Harleen Kaur" userId="S::id65ns02@ubalt.edu::9f7fc1d6-ab67-473f-ba46-e98f6ce2049b" providerId="AD" clId="Web-{5EE3EA5F-FD78-573B-23E8-E9E5C84D7DD1}" dt="2021-08-03T19:48:02.170" v="320" actId="1076"/>
          <ac:spMkLst>
            <pc:docMk/>
            <pc:sldMk cId="48681424" sldId="494"/>
            <ac:spMk id="8" creationId="{4B4AE016-6AD6-41A2-911D-97B04B4F4738}"/>
          </ac:spMkLst>
        </pc:spChg>
        <pc:spChg chg="mod">
          <ac:chgData name="Harleen Kaur" userId="S::id65ns02@ubalt.edu::9f7fc1d6-ab67-473f-ba46-e98f6ce2049b" providerId="AD" clId="Web-{5EE3EA5F-FD78-573B-23E8-E9E5C84D7DD1}" dt="2021-08-03T19:47:04.262" v="311" actId="20577"/>
          <ac:spMkLst>
            <pc:docMk/>
            <pc:sldMk cId="48681424" sldId="494"/>
            <ac:spMk id="9" creationId="{5E4AF44F-0AE9-4DA1-9137-53716F845BF3}"/>
          </ac:spMkLst>
        </pc:spChg>
        <pc:picChg chg="mod">
          <ac:chgData name="Harleen Kaur" userId="S::id65ns02@ubalt.edu::9f7fc1d6-ab67-473f-ba46-e98f6ce2049b" providerId="AD" clId="Web-{5EE3EA5F-FD78-573B-23E8-E9E5C84D7DD1}" dt="2021-08-03T19:47:11.544" v="312" actId="1076"/>
          <ac:picMkLst>
            <pc:docMk/>
            <pc:sldMk cId="48681424" sldId="494"/>
            <ac:picMk id="5" creationId="{B91AD39B-8BF3-4D40-BDBC-4A4F89E8A8DB}"/>
          </ac:picMkLst>
        </pc:picChg>
        <pc:cxnChg chg="mod">
          <ac:chgData name="Harleen Kaur" userId="S::id65ns02@ubalt.edu::9f7fc1d6-ab67-473f-ba46-e98f6ce2049b" providerId="AD" clId="Web-{5EE3EA5F-FD78-573B-23E8-E9E5C84D7DD1}" dt="2021-08-03T19:47:53.545" v="319" actId="14100"/>
          <ac:cxnSpMkLst>
            <pc:docMk/>
            <pc:sldMk cId="48681424" sldId="494"/>
            <ac:cxnSpMk id="3" creationId="{F9983BC2-54CB-460B-AA2D-01182937798F}"/>
          </ac:cxnSpMkLst>
        </pc:cxnChg>
        <pc:cxnChg chg="mod">
          <ac:chgData name="Harleen Kaur" userId="S::id65ns02@ubalt.edu::9f7fc1d6-ab67-473f-ba46-e98f6ce2049b" providerId="AD" clId="Web-{5EE3EA5F-FD78-573B-23E8-E9E5C84D7DD1}" dt="2021-08-03T19:48:20.280" v="323" actId="14100"/>
          <ac:cxnSpMkLst>
            <pc:docMk/>
            <pc:sldMk cId="48681424" sldId="494"/>
            <ac:cxnSpMk id="4" creationId="{283DDB7F-B789-478B-BC2F-F90A1D824D4C}"/>
          </ac:cxnSpMkLst>
        </pc:cxnChg>
      </pc:sldChg>
      <pc:sldChg chg="modSp">
        <pc:chgData name="Harleen Kaur" userId="S::id65ns02@ubalt.edu::9f7fc1d6-ab67-473f-ba46-e98f6ce2049b" providerId="AD" clId="Web-{5EE3EA5F-FD78-573B-23E8-E9E5C84D7DD1}" dt="2021-08-03T20:00:01.846" v="648" actId="1076"/>
        <pc:sldMkLst>
          <pc:docMk/>
          <pc:sldMk cId="3788700773" sldId="496"/>
        </pc:sldMkLst>
        <pc:spChg chg="mod">
          <ac:chgData name="Harleen Kaur" userId="S::id65ns02@ubalt.edu::9f7fc1d6-ab67-473f-ba46-e98f6ce2049b" providerId="AD" clId="Web-{5EE3EA5F-FD78-573B-23E8-E9E5C84D7DD1}" dt="2021-08-03T20:00:01.846" v="648" actId="1076"/>
          <ac:spMkLst>
            <pc:docMk/>
            <pc:sldMk cId="3788700773" sldId="496"/>
            <ac:spMk id="8" creationId="{BAEEF6D1-7848-41E7-94EC-1D0BD119083E}"/>
          </ac:spMkLst>
        </pc:spChg>
        <pc:picChg chg="mod">
          <ac:chgData name="Harleen Kaur" userId="S::id65ns02@ubalt.edu::9f7fc1d6-ab67-473f-ba46-e98f6ce2049b" providerId="AD" clId="Web-{5EE3EA5F-FD78-573B-23E8-E9E5C84D7DD1}" dt="2021-08-03T19:59:58.268" v="647" actId="1076"/>
          <ac:picMkLst>
            <pc:docMk/>
            <pc:sldMk cId="3788700773" sldId="496"/>
            <ac:picMk id="17" creationId="{F30C0C71-7A7A-410B-A73E-5C76FE65FD95}"/>
          </ac:picMkLst>
        </pc:picChg>
      </pc:sldChg>
      <pc:sldChg chg="modSp new">
        <pc:chgData name="Harleen Kaur" userId="S::id65ns02@ubalt.edu::9f7fc1d6-ab67-473f-ba46-e98f6ce2049b" providerId="AD" clId="Web-{5EE3EA5F-FD78-573B-23E8-E9E5C84D7DD1}" dt="2021-08-03T19:59:49.143" v="646" actId="20577"/>
        <pc:sldMkLst>
          <pc:docMk/>
          <pc:sldMk cId="2615184067" sldId="498"/>
        </pc:sldMkLst>
        <pc:spChg chg="mod">
          <ac:chgData name="Harleen Kaur" userId="S::id65ns02@ubalt.edu::9f7fc1d6-ab67-473f-ba46-e98f6ce2049b" providerId="AD" clId="Web-{5EE3EA5F-FD78-573B-23E8-E9E5C84D7DD1}" dt="2021-08-03T19:55:20.854" v="372" actId="20577"/>
          <ac:spMkLst>
            <pc:docMk/>
            <pc:sldMk cId="2615184067" sldId="498"/>
            <ac:spMk id="2" creationId="{27C77FFF-EF1C-4F0A-A338-DA84498CCE87}"/>
          </ac:spMkLst>
        </pc:spChg>
        <pc:spChg chg="mod">
          <ac:chgData name="Harleen Kaur" userId="S::id65ns02@ubalt.edu::9f7fc1d6-ab67-473f-ba46-e98f6ce2049b" providerId="AD" clId="Web-{5EE3EA5F-FD78-573B-23E8-E9E5C84D7DD1}" dt="2021-08-03T19:59:49.143" v="646" actId="20577"/>
          <ac:spMkLst>
            <pc:docMk/>
            <pc:sldMk cId="2615184067" sldId="498"/>
            <ac:spMk id="3" creationId="{3CF6675F-6A58-4677-9BF1-1C091A75C9C7}"/>
          </ac:spMkLst>
        </pc:spChg>
      </pc:sldChg>
      <pc:sldChg chg="addSp delSp modSp new del">
        <pc:chgData name="Harleen Kaur" userId="S::id65ns02@ubalt.edu::9f7fc1d6-ab67-473f-ba46-e98f6ce2049b" providerId="AD" clId="Web-{5EE3EA5F-FD78-573B-23E8-E9E5C84D7DD1}" dt="2021-08-03T20:15:42.216" v="679"/>
        <pc:sldMkLst>
          <pc:docMk/>
          <pc:sldMk cId="16977482" sldId="499"/>
        </pc:sldMkLst>
        <pc:spChg chg="del">
          <ac:chgData name="Harleen Kaur" userId="S::id65ns02@ubalt.edu::9f7fc1d6-ab67-473f-ba46-e98f6ce2049b" providerId="AD" clId="Web-{5EE3EA5F-FD78-573B-23E8-E9E5C84D7DD1}" dt="2021-08-03T20:13:36.400" v="666"/>
          <ac:spMkLst>
            <pc:docMk/>
            <pc:sldMk cId="16977482" sldId="499"/>
            <ac:spMk id="3" creationId="{BE0D20F1-0BB9-4E46-8864-A77D65733D67}"/>
          </ac:spMkLst>
        </pc:spChg>
        <pc:picChg chg="add mod">
          <ac:chgData name="Harleen Kaur" userId="S::id65ns02@ubalt.edu::9f7fc1d6-ab67-473f-ba46-e98f6ce2049b" providerId="AD" clId="Web-{5EE3EA5F-FD78-573B-23E8-E9E5C84D7DD1}" dt="2021-08-03T20:15:08.059" v="677" actId="1076"/>
          <ac:picMkLst>
            <pc:docMk/>
            <pc:sldMk cId="16977482" sldId="499"/>
            <ac:picMk id="5" creationId="{3FB308D3-13B8-492F-B96B-2282FF7AD557}"/>
          </ac:picMkLst>
        </pc:picChg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  <pc:spChg chg="mod">
          <ac:chgData name="Weifeng Xu" userId="e7aed605-a3dd-4d5a-a692-a87037af107b" providerId="ADAL" clId="{C54D13FE-74BA-4901-A6A3-DD765F0EF80E}" dt="2021-01-18T00:12:35.723" v="6" actId="20577"/>
          <ac:spMkLst>
            <pc:docMk/>
            <pc:sldMk cId="1392771324" sldId="258"/>
            <ac:spMk id="5" creationId="{00000000-0000-0000-0000-000000000000}"/>
          </ac:spMkLst>
        </pc:spChg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  <pc:spChg chg="mod">
          <ac:chgData name="Weifeng Xu" userId="e7aed605-a3dd-4d5a-a692-a87037af107b" providerId="ADAL" clId="{C54D13FE-74BA-4901-A6A3-DD765F0EF80E}" dt="2021-01-18T00:27:35.808" v="30" actId="20577"/>
          <ac:spMkLst>
            <pc:docMk/>
            <pc:sldMk cId="1449920218" sldId="261"/>
            <ac:spMk id="2" creationId="{24724ABC-C0AE-42D8-9677-0700EE508BBC}"/>
          </ac:spMkLst>
        </pc:spChg>
        <pc:spChg chg="mod">
          <ac:chgData name="Weifeng Xu" userId="e7aed605-a3dd-4d5a-a692-a87037af107b" providerId="ADAL" clId="{C54D13FE-74BA-4901-A6A3-DD765F0EF80E}" dt="2021-01-18T01:05:02.364" v="374" actId="20577"/>
          <ac:spMkLst>
            <pc:docMk/>
            <pc:sldMk cId="1449920218" sldId="261"/>
            <ac:spMk id="3" creationId="{3FDF1534-ECB4-44AA-96D6-1A04730EA0DE}"/>
          </ac:spMkLst>
        </pc:spChg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  <pc:spChg chg="mod ord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2" creationId="{A18BE90C-A72F-4CBD-AFC8-AE881DEF6175}"/>
          </ac:spMkLst>
        </pc:spChg>
        <pc:spChg chg="del">
          <ac:chgData name="Weifeng Xu" userId="e7aed605-a3dd-4d5a-a692-a87037af107b" providerId="ADAL" clId="{C54D13FE-74BA-4901-A6A3-DD765F0EF80E}" dt="2021-01-18T01:13:03.556" v="419" actId="700"/>
          <ac:spMkLst>
            <pc:docMk/>
            <pc:sldMk cId="3028204050" sldId="262"/>
            <ac:spMk id="3" creationId="{A8606C45-4068-4006-A3C5-E402957AEA4B}"/>
          </ac:spMkLst>
        </pc:spChg>
        <pc:spChg chg="add mod">
          <ac:chgData name="Weifeng Xu" userId="e7aed605-a3dd-4d5a-a692-a87037af107b" providerId="ADAL" clId="{C54D13FE-74BA-4901-A6A3-DD765F0EF80E}" dt="2021-01-18T01:45:32.650" v="485" actId="1076"/>
          <ac:spMkLst>
            <pc:docMk/>
            <pc:sldMk cId="3028204050" sldId="262"/>
            <ac:spMk id="6" creationId="{59B88AC9-284D-4267-85F3-738F7D0BACAA}"/>
          </ac:spMkLst>
        </pc:spChg>
        <pc:spChg chg="add del">
          <ac:chgData name="Weifeng Xu" userId="e7aed605-a3dd-4d5a-a692-a87037af107b" providerId="ADAL" clId="{C54D13FE-74BA-4901-A6A3-DD765F0EF80E}" dt="2021-01-18T01:14:03.742" v="423" actId="26606"/>
          <ac:spMkLst>
            <pc:docMk/>
            <pc:sldMk cId="3028204050" sldId="262"/>
            <ac:spMk id="10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12" creationId="{53F29798-D584-4792-9B62-3F5F5C36D619}"/>
          </ac:spMkLst>
        </pc:spChg>
        <pc:spChg chg="add del">
          <ac:chgData name="Weifeng Xu" userId="e7aed605-a3dd-4d5a-a692-a87037af107b" providerId="ADAL" clId="{C54D13FE-74BA-4901-A6A3-DD765F0EF80E}" dt="2021-01-18T01:14:22.384" v="427" actId="26606"/>
          <ac:spMkLst>
            <pc:docMk/>
            <pc:sldMk cId="3028204050" sldId="262"/>
            <ac:spMk id="19" creationId="{7F57BEA8-497D-4AA8-8A18-BDCD696B25FE}"/>
          </ac:spMkLst>
        </pc:spChg>
        <pc:spChg chg="add del">
          <ac:chgData name="Weifeng Xu" userId="e7aed605-a3dd-4d5a-a692-a87037af107b" providerId="ADAL" clId="{C54D13FE-74BA-4901-A6A3-DD765F0EF80E}" dt="2021-01-18T01:14:25.949" v="429" actId="26606"/>
          <ac:spMkLst>
            <pc:docMk/>
            <pc:sldMk cId="3028204050" sldId="262"/>
            <ac:spMk id="25" creationId="{53F29798-D584-4792-9B62-3F5F5C36D619}"/>
          </ac:spMkLst>
        </pc:spChg>
        <pc:picChg chg="add del mod">
          <ac:chgData name="Weifeng Xu" userId="e7aed605-a3dd-4d5a-a692-a87037af107b" providerId="ADAL" clId="{C54D13FE-74BA-4901-A6A3-DD765F0EF80E}" dt="2021-01-18T01:45:21.681" v="482" actId="478"/>
          <ac:picMkLst>
            <pc:docMk/>
            <pc:sldMk cId="3028204050" sldId="262"/>
            <ac:picMk id="5" creationId="{4B195159-DFE0-4192-B2DF-A5918F807994}"/>
          </ac:picMkLst>
        </pc:picChg>
        <pc:picChg chg="add mod">
          <ac:chgData name="Weifeng Xu" userId="e7aed605-a3dd-4d5a-a692-a87037af107b" providerId="ADAL" clId="{C54D13FE-74BA-4901-A6A3-DD765F0EF80E}" dt="2021-01-18T01:45:24.765" v="484" actId="1076"/>
          <ac:picMkLst>
            <pc:docMk/>
            <pc:sldMk cId="3028204050" sldId="262"/>
            <ac:picMk id="8" creationId="{FCA2A3A3-F7CB-44E8-B52F-9E3912D4D145}"/>
          </ac:picMkLst>
        </pc:pic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17" creationId="{D2E961F1-4A28-4A5F-BBD4-6E400E5E6C75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1" creationId="{A82415D3-DDE5-4D63-8CB3-23A5EC581B27}"/>
          </ac:cxnSpMkLst>
        </pc:cxnChg>
        <pc:cxnChg chg="add del">
          <ac:chgData name="Weifeng Xu" userId="e7aed605-a3dd-4d5a-a692-a87037af107b" providerId="ADAL" clId="{C54D13FE-74BA-4901-A6A3-DD765F0EF80E}" dt="2021-01-18T01:14:22.384" v="427" actId="26606"/>
          <ac:cxnSpMkLst>
            <pc:docMk/>
            <pc:sldMk cId="3028204050" sldId="262"/>
            <ac:cxnSpMk id="23" creationId="{AD7193FB-6AE6-4B3B-8F89-56B55DD63B4D}"/>
          </ac:cxnSpMkLst>
        </pc:cxnChg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  <pc:spChg chg="mod">
          <ac:chgData name="Weifeng Xu" userId="e7aed605-a3dd-4d5a-a692-a87037af107b" providerId="ADAL" clId="{C54D13FE-74BA-4901-A6A3-DD765F0EF80E}" dt="2021-01-18T02:17:20.454" v="732" actId="20577"/>
          <ac:spMkLst>
            <pc:docMk/>
            <pc:sldMk cId="2219828795" sldId="263"/>
            <ac:spMk id="2" creationId="{225C0AC5-74F2-4CF7-B724-57646BBFD71D}"/>
          </ac:spMkLst>
        </pc:spChg>
        <pc:spChg chg="add del">
          <ac:chgData name="Weifeng Xu" userId="e7aed605-a3dd-4d5a-a692-a87037af107b" providerId="ADAL" clId="{C54D13FE-74BA-4901-A6A3-DD765F0EF80E}" dt="2021-01-18T02:02:34.209" v="492" actId="26606"/>
          <ac:spMkLst>
            <pc:docMk/>
            <pc:sldMk cId="2219828795" sldId="263"/>
            <ac:spMk id="11" creationId="{BCC55ACC-A2F6-403C-A3A4-D59B3734D45F}"/>
          </ac:spMkLst>
        </pc:spChg>
        <pc:spChg chg="add del">
          <ac:chgData name="Weifeng Xu" userId="e7aed605-a3dd-4d5a-a692-a87037af107b" providerId="ADAL" clId="{C54D13FE-74BA-4901-A6A3-DD765F0EF80E}" dt="2021-01-18T02:02:41.393" v="494" actId="26606"/>
          <ac:spMkLst>
            <pc:docMk/>
            <pc:sldMk cId="2219828795" sldId="263"/>
            <ac:spMk id="13" creationId="{D12DDE76-C203-4047-9998-63900085B5E8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5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7" creationId="{665DBBEF-238B-476B-96AB-8AAC3224ECEA}"/>
          </ac:spMkLst>
        </pc:spChg>
        <pc:spChg chg="add del">
          <ac:chgData name="Weifeng Xu" userId="e7aed605-a3dd-4d5a-a692-a87037af107b" providerId="ADAL" clId="{C54D13FE-74BA-4901-A6A3-DD765F0EF80E}" dt="2021-01-18T02:04:36.804" v="546" actId="26606"/>
          <ac:spMkLst>
            <pc:docMk/>
            <pc:sldMk cId="2219828795" sldId="263"/>
            <ac:spMk id="18" creationId="{3FCFB1DE-0B7E-48CC-BA90-B2AB0889F9D6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0" creationId="{BEBFA723-5A7B-472D-ABD7-1526B8D3A38B}"/>
          </ac:spMkLst>
        </pc:spChg>
        <pc:spChg chg="add del">
          <ac:chgData name="Weifeng Xu" userId="e7aed605-a3dd-4d5a-a692-a87037af107b" providerId="ADAL" clId="{C54D13FE-74BA-4901-A6A3-DD765F0EF80E}" dt="2021-01-18T02:03:03.194" v="500" actId="26606"/>
          <ac:spMkLst>
            <pc:docMk/>
            <pc:sldMk cId="2219828795" sldId="263"/>
            <ac:spMk id="22" creationId="{A6B27065-399A-4CF7-BF70-CF79B9848FC1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3" creationId="{9B7AD9F6-8CE7-4299-8FC6-328F4DCD3FF9}"/>
          </ac:spMkLst>
        </pc:spChg>
        <pc:spChg chg="add del">
          <ac:chgData name="Weifeng Xu" userId="e7aed605-a3dd-4d5a-a692-a87037af107b" providerId="ADAL" clId="{C54D13FE-74BA-4901-A6A3-DD765F0EF80E}" dt="2021-01-18T02:04:35.987" v="544" actId="26606"/>
          <ac:spMkLst>
            <pc:docMk/>
            <pc:sldMk cId="2219828795" sldId="263"/>
            <ac:spMk id="25" creationId="{F49775AF-8896-43EE-92C6-83497D6DC56F}"/>
          </ac:spMkLst>
        </pc:spChg>
        <pc:spChg chg="add del mod">
          <ac:chgData name="Weifeng Xu" userId="e7aed605-a3dd-4d5a-a692-a87037af107b" providerId="ADAL" clId="{C54D13FE-74BA-4901-A6A3-DD765F0EF80E}" dt="2021-01-18T02:17:03.007" v="726" actId="478"/>
          <ac:spMkLst>
            <pc:docMk/>
            <pc:sldMk cId="2219828795" sldId="263"/>
            <ac:spMk id="28" creationId="{97AE768E-A254-4335-9811-23710FA2F6F4}"/>
          </ac:spMkLst>
        </pc:spChg>
        <pc:spChg chg="add del">
          <ac:chgData name="Weifeng Xu" userId="e7aed605-a3dd-4d5a-a692-a87037af107b" providerId="ADAL" clId="{C54D13FE-74BA-4901-A6A3-DD765F0EF80E}" dt="2021-01-18T02:03:06.879" v="502" actId="26606"/>
          <ac:spMkLst>
            <pc:docMk/>
            <pc:sldMk cId="2219828795" sldId="263"/>
            <ac:spMk id="29" creationId="{6F66A575-7835-4400-BEDE-89F2EF034034}"/>
          </ac:spMkLst>
        </pc:spChg>
        <pc:spChg chg="add del">
          <ac:chgData name="Weifeng Xu" userId="e7aed605-a3dd-4d5a-a692-a87037af107b" providerId="ADAL" clId="{C54D13FE-74BA-4901-A6A3-DD765F0EF80E}" dt="2021-01-18T02:03:17.072" v="504" actId="26606"/>
          <ac:spMkLst>
            <pc:docMk/>
            <pc:sldMk cId="2219828795" sldId="263"/>
            <ac:spMk id="31" creationId="{D4771268-CB57-404A-9271-370EB28F6090}"/>
          </ac:spMkLst>
        </pc:spChg>
        <pc:spChg chg="add del">
          <ac:chgData name="Weifeng Xu" userId="e7aed605-a3dd-4d5a-a692-a87037af107b" providerId="ADAL" clId="{C54D13FE-74BA-4901-A6A3-DD765F0EF80E}" dt="2021-01-18T02:03:39.332" v="506" actId="26606"/>
          <ac:spMkLst>
            <pc:docMk/>
            <pc:sldMk cId="2219828795" sldId="263"/>
            <ac:spMk id="33" creationId="{E49CC64F-7275-4E33-961B-0C5CDC439875}"/>
          </ac:spMkLst>
        </pc:spChg>
        <pc:grpChg chg="add del">
          <ac:chgData name="Weifeng Xu" userId="e7aed605-a3dd-4d5a-a692-a87037af107b" providerId="ADAL" clId="{C54D13FE-74BA-4901-A6A3-DD765F0EF80E}" dt="2021-01-18T02:03:03.194" v="500" actId="26606"/>
          <ac:grpSpMkLst>
            <pc:docMk/>
            <pc:sldMk cId="2219828795" sldId="263"/>
            <ac:grpSpMk id="24" creationId="{CF22986C-DDF7-4109-9D6A-006800D6B041}"/>
          </ac:grpSpMkLst>
        </pc:grpChg>
        <pc:picChg chg="add del">
          <ac:chgData name="Weifeng Xu" userId="e7aed605-a3dd-4d5a-a692-a87037af107b" providerId="ADAL" clId="{C54D13FE-74BA-4901-A6A3-DD765F0EF80E}" dt="2021-01-18T02:02:05.963" v="488" actId="22"/>
          <ac:picMkLst>
            <pc:docMk/>
            <pc:sldMk cId="2219828795" sldId="263"/>
            <ac:picMk id="4" creationId="{67B55B23-CC4A-4F28-AB5E-0772A2D5DF1B}"/>
          </ac:picMkLst>
        </pc:picChg>
        <pc:picChg chg="add mod">
          <ac:chgData name="Weifeng Xu" userId="e7aed605-a3dd-4d5a-a692-a87037af107b" providerId="ADAL" clId="{C54D13FE-74BA-4901-A6A3-DD765F0EF80E}" dt="2021-01-18T02:04:36.804" v="546" actId="26606"/>
          <ac:picMkLst>
            <pc:docMk/>
            <pc:sldMk cId="2219828795" sldId="263"/>
            <ac:picMk id="6" creationId="{6133C4CD-C9A3-435E-BDAF-6DCCF8ACA09E}"/>
          </ac:picMkLst>
        </pc:picChg>
        <pc:picChg chg="add mod">
          <ac:chgData name="Weifeng Xu" userId="e7aed605-a3dd-4d5a-a692-a87037af107b" providerId="ADAL" clId="{C54D13FE-74BA-4901-A6A3-DD765F0EF80E}" dt="2021-01-18T02:05:32.107" v="551" actId="1076"/>
          <ac:picMkLst>
            <pc:docMk/>
            <pc:sldMk cId="2219828795" sldId="263"/>
            <ac:picMk id="8" creationId="{906947A6-09FF-4819-82BB-B04EFB8A4D0F}"/>
          </ac:picMkLst>
        </pc:picChg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  <pc:spChg chg="del mod">
          <ac:chgData name="Weifeng Xu" userId="e7aed605-a3dd-4d5a-a692-a87037af107b" providerId="ADAL" clId="{C54D13FE-74BA-4901-A6A3-DD765F0EF80E}" dt="2021-01-18T02:14:48.702" v="675" actId="700"/>
          <ac:spMkLst>
            <pc:docMk/>
            <pc:sldMk cId="266696141" sldId="264"/>
            <ac:spMk id="2" creationId="{F256A13C-4B8A-4B77-91DE-508B8A3C7B69}"/>
          </ac:spMkLst>
        </pc:spChg>
        <pc:spChg chg="add del mod">
          <ac:chgData name="Weifeng Xu" userId="e7aed605-a3dd-4d5a-a692-a87037af107b" providerId="ADAL" clId="{C54D13FE-74BA-4901-A6A3-DD765F0EF80E}" dt="2021-01-18T02:14:59.565" v="679"/>
          <ac:spMkLst>
            <pc:docMk/>
            <pc:sldMk cId="266696141" sldId="264"/>
            <ac:spMk id="5" creationId="{5F2EAE6B-A6EA-412E-A64B-9E89899065E9}"/>
          </ac:spMkLst>
        </pc:spChg>
        <pc:spChg chg="add mod">
          <ac:chgData name="Weifeng Xu" userId="e7aed605-a3dd-4d5a-a692-a87037af107b" providerId="ADAL" clId="{C54D13FE-74BA-4901-A6A3-DD765F0EF80E}" dt="2021-01-18T02:15:18.970" v="684" actId="14100"/>
          <ac:spMkLst>
            <pc:docMk/>
            <pc:sldMk cId="266696141" sldId="264"/>
            <ac:spMk id="7" creationId="{ED5D2F2D-3528-4FBB-A0BA-436F74D95997}"/>
          </ac:spMkLst>
        </pc:spChg>
        <pc:picChg chg="add mod">
          <ac:chgData name="Weifeng Xu" userId="e7aed605-a3dd-4d5a-a692-a87037af107b" providerId="ADAL" clId="{C54D13FE-74BA-4901-A6A3-DD765F0EF80E}" dt="2021-01-18T02:14:51.369" v="676" actId="1076"/>
          <ac:picMkLst>
            <pc:docMk/>
            <pc:sldMk cId="266696141" sldId="264"/>
            <ac:picMk id="4" creationId="{E13D022C-5F06-4359-AB6E-1431D0DF282A}"/>
          </ac:picMkLst>
        </pc:picChg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  <pc:spChg chg="mod ord">
          <ac:chgData name="Weifeng Xu" userId="e7aed605-a3dd-4d5a-a692-a87037af107b" providerId="ADAL" clId="{C54D13FE-74BA-4901-A6A3-DD765F0EF80E}" dt="2021-01-18T02:12:12.569" v="588" actId="700"/>
          <ac:spMkLst>
            <pc:docMk/>
            <pc:sldMk cId="3192448814" sldId="265"/>
            <ac:spMk id="2" creationId="{F256A13C-4B8A-4B77-91DE-508B8A3C7B69}"/>
          </ac:spMkLst>
        </pc:spChg>
        <pc:spChg chg="add mod ord">
          <ac:chgData name="Weifeng Xu" userId="e7aed605-a3dd-4d5a-a692-a87037af107b" providerId="ADAL" clId="{C54D13FE-74BA-4901-A6A3-DD765F0EF80E}" dt="2021-01-18T02:17:26.309" v="733" actId="6549"/>
          <ac:spMkLst>
            <pc:docMk/>
            <pc:sldMk cId="3192448814" sldId="265"/>
            <ac:spMk id="3" creationId="{0CE672A5-4186-418B-9522-341E33E0FD75}"/>
          </ac:spMkLst>
        </pc:spChg>
        <pc:picChg chg="del">
          <ac:chgData name="Weifeng Xu" userId="e7aed605-a3dd-4d5a-a692-a87037af107b" providerId="ADAL" clId="{C54D13FE-74BA-4901-A6A3-DD765F0EF80E}" dt="2021-01-18T02:12:03.733" v="585" actId="478"/>
          <ac:picMkLst>
            <pc:docMk/>
            <pc:sldMk cId="3192448814" sldId="265"/>
            <ac:picMk id="4" creationId="{E13D022C-5F06-4359-AB6E-1431D0DF282A}"/>
          </ac:picMkLst>
        </pc:picChg>
        <pc:picChg chg="add mod">
          <ac:chgData name="Weifeng Xu" userId="e7aed605-a3dd-4d5a-a692-a87037af107b" providerId="ADAL" clId="{C54D13FE-74BA-4901-A6A3-DD765F0EF80E}" dt="2021-01-18T02:14:20.253" v="672" actId="1076"/>
          <ac:picMkLst>
            <pc:docMk/>
            <pc:sldMk cId="3192448814" sldId="265"/>
            <ac:picMk id="6" creationId="{F69ED2AC-E014-4482-81FB-E007ADBB646B}"/>
          </ac:picMkLst>
        </pc:picChg>
        <pc:picChg chg="add mod">
          <ac:chgData name="Weifeng Xu" userId="e7aed605-a3dd-4d5a-a692-a87037af107b" providerId="ADAL" clId="{C54D13FE-74BA-4901-A6A3-DD765F0EF80E}" dt="2021-01-18T02:14:22.057" v="673" actId="1076"/>
          <ac:picMkLst>
            <pc:docMk/>
            <pc:sldMk cId="3192448814" sldId="265"/>
            <ac:picMk id="8" creationId="{DF0BDB23-9DCC-4FC9-88DA-ABDCA12CFCE1}"/>
          </ac:picMkLst>
        </pc:picChg>
      </pc:sldChg>
    </pc:docChg>
  </pc:docChgLst>
  <pc:docChgLst>
    <pc:chgData name="Harleen Kaur" userId="S::id65ns02@ubalt.edu::9f7fc1d6-ab67-473f-ba46-e98f6ce2049b" providerId="AD" clId="Web-{468CF9A0-7826-F6A2-453E-BF85142DAAA1}"/>
    <pc:docChg chg="addSld modSld">
      <pc:chgData name="Harleen Kaur" userId="S::id65ns02@ubalt.edu::9f7fc1d6-ab67-473f-ba46-e98f6ce2049b" providerId="AD" clId="Web-{468CF9A0-7826-F6A2-453E-BF85142DAAA1}" dt="2021-07-15T13:02:52.826" v="650"/>
      <pc:docMkLst>
        <pc:docMk/>
      </pc:docMkLst>
      <pc:sldChg chg="addSp delSp modSp">
        <pc:chgData name="Harleen Kaur" userId="S::id65ns02@ubalt.edu::9f7fc1d6-ab67-473f-ba46-e98f6ce2049b" providerId="AD" clId="Web-{468CF9A0-7826-F6A2-453E-BF85142DAAA1}" dt="2021-07-15T12:36:27.750" v="646" actId="20577"/>
        <pc:sldMkLst>
          <pc:docMk/>
          <pc:sldMk cId="3306337535" sldId="419"/>
        </pc:sldMkLst>
        <pc:spChg chg="add del">
          <ac:chgData name="Harleen Kaur" userId="S::id65ns02@ubalt.edu::9f7fc1d6-ab67-473f-ba46-e98f6ce2049b" providerId="AD" clId="Web-{468CF9A0-7826-F6A2-453E-BF85142DAAA1}" dt="2021-07-15T12:32:25.861" v="634"/>
          <ac:spMkLst>
            <pc:docMk/>
            <pc:sldMk cId="3306337535" sldId="419"/>
            <ac:spMk id="2" creationId="{566F2610-128C-45AB-BD35-810F25EFE753}"/>
          </ac:spMkLst>
        </pc:spChg>
        <pc:spChg chg="mod">
          <ac:chgData name="Harleen Kaur" userId="S::id65ns02@ubalt.edu::9f7fc1d6-ab67-473f-ba46-e98f6ce2049b" providerId="AD" clId="Web-{468CF9A0-7826-F6A2-453E-BF85142DAAA1}" dt="2021-07-14T18:05:59.460" v="28" actId="20577"/>
          <ac:spMkLst>
            <pc:docMk/>
            <pc:sldMk cId="3306337535" sldId="419"/>
            <ac:spMk id="4" creationId="{0DEAED3B-D709-4247-95FB-EBA0B146B558}"/>
          </ac:spMkLst>
        </pc:spChg>
        <pc:spChg chg="mod">
          <ac:chgData name="Harleen Kaur" userId="S::id65ns02@ubalt.edu::9f7fc1d6-ab67-473f-ba46-e98f6ce2049b" providerId="AD" clId="Web-{468CF9A0-7826-F6A2-453E-BF85142DAAA1}" dt="2021-07-15T12:36:27.750" v="646" actId="20577"/>
          <ac:spMkLst>
            <pc:docMk/>
            <pc:sldMk cId="3306337535" sldId="419"/>
            <ac:spMk id="5" creationId="{DB433D84-F5A6-457F-AAA2-01822B0E1832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5T12:41:39.190" v="647" actId="20577"/>
        <pc:sldMkLst>
          <pc:docMk/>
          <pc:sldMk cId="2609955097" sldId="437"/>
        </pc:sldMkLst>
        <pc:spChg chg="mod">
          <ac:chgData name="Harleen Kaur" userId="S::id65ns02@ubalt.edu::9f7fc1d6-ab67-473f-ba46-e98f6ce2049b" providerId="AD" clId="Web-{468CF9A0-7826-F6A2-453E-BF85142DAAA1}" dt="2021-07-14T18:06:12.351" v="34" actId="20577"/>
          <ac:spMkLst>
            <pc:docMk/>
            <pc:sldMk cId="2609955097" sldId="437"/>
            <ac:spMk id="2" creationId="{30D695F4-219B-4769-806B-E70501ABD289}"/>
          </ac:spMkLst>
        </pc:spChg>
        <pc:spChg chg="mod">
          <ac:chgData name="Harleen Kaur" userId="S::id65ns02@ubalt.edu::9f7fc1d6-ab67-473f-ba46-e98f6ce2049b" providerId="AD" clId="Web-{468CF9A0-7826-F6A2-453E-BF85142DAAA1}" dt="2021-07-15T12:41:39.190" v="647" actId="20577"/>
          <ac:spMkLst>
            <pc:docMk/>
            <pc:sldMk cId="2609955097" sldId="437"/>
            <ac:spMk id="3" creationId="{E0A73C48-D5CF-44C8-BD11-80D156C7CEFC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4T18:21:28.224" v="103" actId="20577"/>
        <pc:sldMkLst>
          <pc:docMk/>
          <pc:sldMk cId="2869426348" sldId="438"/>
        </pc:sldMkLst>
        <pc:spChg chg="mod">
          <ac:chgData name="Harleen Kaur" userId="S::id65ns02@ubalt.edu::9f7fc1d6-ab67-473f-ba46-e98f6ce2049b" providerId="AD" clId="Web-{468CF9A0-7826-F6A2-453E-BF85142DAAA1}" dt="2021-07-14T18:21:28.224" v="103" actId="20577"/>
          <ac:spMkLst>
            <pc:docMk/>
            <pc:sldMk cId="2869426348" sldId="438"/>
            <ac:spMk id="3" creationId="{461E289C-14B0-4360-A74C-9003BC940360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4T18:06:41.149" v="37" actId="20577"/>
        <pc:sldMkLst>
          <pc:docMk/>
          <pc:sldMk cId="2156609810" sldId="439"/>
        </pc:sldMkLst>
        <pc:spChg chg="mod">
          <ac:chgData name="Harleen Kaur" userId="S::id65ns02@ubalt.edu::9f7fc1d6-ab67-473f-ba46-e98f6ce2049b" providerId="AD" clId="Web-{468CF9A0-7826-F6A2-453E-BF85142DAAA1}" dt="2021-07-14T18:06:41.149" v="37" actId="20577"/>
          <ac:spMkLst>
            <pc:docMk/>
            <pc:sldMk cId="2156609810" sldId="439"/>
            <ac:spMk id="2" creationId="{B5134B0D-B6AE-4C09-90B1-5E928D6D2B4B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4T18:33:36.154" v="438" actId="20577"/>
        <pc:sldMkLst>
          <pc:docMk/>
          <pc:sldMk cId="1049910314" sldId="441"/>
        </pc:sldMkLst>
        <pc:spChg chg="mod">
          <ac:chgData name="Harleen Kaur" userId="S::id65ns02@ubalt.edu::9f7fc1d6-ab67-473f-ba46-e98f6ce2049b" providerId="AD" clId="Web-{468CF9A0-7826-F6A2-453E-BF85142DAAA1}" dt="2021-07-14T18:33:36.154" v="438" actId="20577"/>
          <ac:spMkLst>
            <pc:docMk/>
            <pc:sldMk cId="1049910314" sldId="441"/>
            <ac:spMk id="2" creationId="{6E254EAF-A51F-4C97-AFEA-5A3D86367E8A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5T12:47:59.352" v="649" actId="20577"/>
        <pc:sldMkLst>
          <pc:docMk/>
          <pc:sldMk cId="2956052182" sldId="444"/>
        </pc:sldMkLst>
        <pc:spChg chg="mod">
          <ac:chgData name="Harleen Kaur" userId="S::id65ns02@ubalt.edu::9f7fc1d6-ab67-473f-ba46-e98f6ce2049b" providerId="AD" clId="Web-{468CF9A0-7826-F6A2-453E-BF85142DAAA1}" dt="2021-07-14T18:05:49.678" v="25" actId="20577"/>
          <ac:spMkLst>
            <pc:docMk/>
            <pc:sldMk cId="2956052182" sldId="444"/>
            <ac:spMk id="2" creationId="{B59E631A-CB76-4971-B85B-90F5E4D3D2DF}"/>
          </ac:spMkLst>
        </pc:spChg>
        <pc:spChg chg="mod">
          <ac:chgData name="Harleen Kaur" userId="S::id65ns02@ubalt.edu::9f7fc1d6-ab67-473f-ba46-e98f6ce2049b" providerId="AD" clId="Web-{468CF9A0-7826-F6A2-453E-BF85142DAAA1}" dt="2021-07-15T12:47:59.352" v="649" actId="20577"/>
          <ac:spMkLst>
            <pc:docMk/>
            <pc:sldMk cId="2956052182" sldId="444"/>
            <ac:spMk id="3" creationId="{D6CC2275-7A82-4386-AD33-7EDE5F3B738F}"/>
          </ac:spMkLst>
        </pc:spChg>
      </pc:sldChg>
      <pc:sldChg chg="modSp">
        <pc:chgData name="Harleen Kaur" userId="S::id65ns02@ubalt.edu::9f7fc1d6-ab67-473f-ba46-e98f6ce2049b" providerId="AD" clId="Web-{468CF9A0-7826-F6A2-453E-BF85142DAAA1}" dt="2021-07-14T18:50:42.094" v="632" actId="20577"/>
        <pc:sldMkLst>
          <pc:docMk/>
          <pc:sldMk cId="2349952390" sldId="448"/>
        </pc:sldMkLst>
        <pc:spChg chg="mod">
          <ac:chgData name="Harleen Kaur" userId="S::id65ns02@ubalt.edu::9f7fc1d6-ab67-473f-ba46-e98f6ce2049b" providerId="AD" clId="Web-{468CF9A0-7826-F6A2-453E-BF85142DAAA1}" dt="2021-07-14T18:50:42.094" v="632" actId="20577"/>
          <ac:spMkLst>
            <pc:docMk/>
            <pc:sldMk cId="2349952390" sldId="448"/>
            <ac:spMk id="2" creationId="{CF34116F-509B-4B9B-9679-ECC66D038AA9}"/>
          </ac:spMkLst>
        </pc:spChg>
      </pc:sldChg>
      <pc:sldChg chg="modSp new">
        <pc:chgData name="Harleen Kaur" userId="S::id65ns02@ubalt.edu::9f7fc1d6-ab67-473f-ba46-e98f6ce2049b" providerId="AD" clId="Web-{468CF9A0-7826-F6A2-453E-BF85142DAAA1}" dt="2021-07-14T18:32:42.043" v="432" actId="20577"/>
        <pc:sldMkLst>
          <pc:docMk/>
          <pc:sldMk cId="3650743699" sldId="450"/>
        </pc:sldMkLst>
        <pc:spChg chg="mod">
          <ac:chgData name="Harleen Kaur" userId="S::id65ns02@ubalt.edu::9f7fc1d6-ab67-473f-ba46-e98f6ce2049b" providerId="AD" clId="Web-{468CF9A0-7826-F6A2-453E-BF85142DAAA1}" dt="2021-07-14T18:26:50.922" v="219" actId="20577"/>
          <ac:spMkLst>
            <pc:docMk/>
            <pc:sldMk cId="3650743699" sldId="450"/>
            <ac:spMk id="2" creationId="{8C4EFCBE-0771-4BA7-9F0F-137C2D91C3EA}"/>
          </ac:spMkLst>
        </pc:spChg>
        <pc:spChg chg="mod">
          <ac:chgData name="Harleen Kaur" userId="S::id65ns02@ubalt.edu::9f7fc1d6-ab67-473f-ba46-e98f6ce2049b" providerId="AD" clId="Web-{468CF9A0-7826-F6A2-453E-BF85142DAAA1}" dt="2021-07-14T18:32:42.043" v="432" actId="20577"/>
          <ac:spMkLst>
            <pc:docMk/>
            <pc:sldMk cId="3650743699" sldId="450"/>
            <ac:spMk id="3" creationId="{B9C32E9D-A648-489E-8DA4-9C7713BE35CD}"/>
          </ac:spMkLst>
        </pc:spChg>
      </pc:sldChg>
      <pc:sldChg chg="addSp modSp new">
        <pc:chgData name="Harleen Kaur" userId="S::id65ns02@ubalt.edu::9f7fc1d6-ab67-473f-ba46-e98f6ce2049b" providerId="AD" clId="Web-{468CF9A0-7826-F6A2-453E-BF85142DAAA1}" dt="2021-07-15T13:02:52.826" v="650"/>
        <pc:sldMkLst>
          <pc:docMk/>
          <pc:sldMk cId="1438349411" sldId="451"/>
        </pc:sldMkLst>
        <pc:spChg chg="mod">
          <ac:chgData name="Harleen Kaur" userId="S::id65ns02@ubalt.edu::9f7fc1d6-ab67-473f-ba46-e98f6ce2049b" providerId="AD" clId="Web-{468CF9A0-7826-F6A2-453E-BF85142DAAA1}" dt="2021-07-14T18:34:28.203" v="494" actId="20577"/>
          <ac:spMkLst>
            <pc:docMk/>
            <pc:sldMk cId="1438349411" sldId="451"/>
            <ac:spMk id="2" creationId="{80231DEC-AE3F-4F7E-97CF-CE153A54A91D}"/>
          </ac:spMkLst>
        </pc:spChg>
        <pc:spChg chg="mod">
          <ac:chgData name="Harleen Kaur" userId="S::id65ns02@ubalt.edu::9f7fc1d6-ab67-473f-ba46-e98f6ce2049b" providerId="AD" clId="Web-{468CF9A0-7826-F6A2-453E-BF85142DAAA1}" dt="2021-07-14T18:44:31.645" v="624" actId="20577"/>
          <ac:spMkLst>
            <pc:docMk/>
            <pc:sldMk cId="1438349411" sldId="451"/>
            <ac:spMk id="3" creationId="{2E61DE7B-70F3-4369-A340-1805DD534406}"/>
          </ac:spMkLst>
        </pc:spChg>
        <pc:spChg chg="add">
          <ac:chgData name="Harleen Kaur" userId="S::id65ns02@ubalt.edu::9f7fc1d6-ab67-473f-ba46-e98f6ce2049b" providerId="AD" clId="Web-{468CF9A0-7826-F6A2-453E-BF85142DAAA1}" dt="2021-07-15T13:02:52.826" v="650"/>
          <ac:spMkLst>
            <pc:docMk/>
            <pc:sldMk cId="1438349411" sldId="451"/>
            <ac:spMk id="4" creationId="{E2A0C75F-540E-4AEB-9EE9-5BAB471C3766}"/>
          </ac:spMkLst>
        </pc:spChg>
      </pc:sldChg>
    </pc:docChg>
  </pc:docChgLst>
  <pc:docChgLst>
    <pc:chgData name="Harleen Kaur" userId="S::id65ns02@ubalt.edu::9f7fc1d6-ab67-473f-ba46-e98f6ce2049b" providerId="AD" clId="Web-{A8705A35-AF37-B230-62EC-24BF5CACCE19}"/>
    <pc:docChg chg="modSld">
      <pc:chgData name="Harleen Kaur" userId="S::id65ns02@ubalt.edu::9f7fc1d6-ab67-473f-ba46-e98f6ce2049b" providerId="AD" clId="Web-{A8705A35-AF37-B230-62EC-24BF5CACCE19}" dt="2021-06-28T12:53:22.376" v="60" actId="20577"/>
      <pc:docMkLst>
        <pc:docMk/>
      </pc:docMkLst>
      <pc:sldChg chg="modSp">
        <pc:chgData name="Harleen Kaur" userId="S::id65ns02@ubalt.edu::9f7fc1d6-ab67-473f-ba46-e98f6ce2049b" providerId="AD" clId="Web-{A8705A35-AF37-B230-62EC-24BF5CACCE19}" dt="2021-06-28T12:34:17.269" v="4" actId="20577"/>
        <pc:sldMkLst>
          <pc:docMk/>
          <pc:sldMk cId="2816373483" sldId="376"/>
        </pc:sldMkLst>
        <pc:spChg chg="mod">
          <ac:chgData name="Harleen Kaur" userId="S::id65ns02@ubalt.edu::9f7fc1d6-ab67-473f-ba46-e98f6ce2049b" providerId="AD" clId="Web-{A8705A35-AF37-B230-62EC-24BF5CACCE19}" dt="2021-06-28T12:34:17.269" v="4" actId="20577"/>
          <ac:spMkLst>
            <pc:docMk/>
            <pc:sldMk cId="2816373483" sldId="376"/>
            <ac:spMk id="3" creationId="{43EFEEBD-8F2A-4B2A-9859-E5E78139ADA6}"/>
          </ac:spMkLst>
        </pc:spChg>
      </pc:sldChg>
      <pc:sldChg chg="addSp modSp modNotes">
        <pc:chgData name="Harleen Kaur" userId="S::id65ns02@ubalt.edu::9f7fc1d6-ab67-473f-ba46-e98f6ce2049b" providerId="AD" clId="Web-{A8705A35-AF37-B230-62EC-24BF5CACCE19}" dt="2021-06-28T12:42:56.266" v="47" actId="1076"/>
        <pc:sldMkLst>
          <pc:docMk/>
          <pc:sldMk cId="979769990" sldId="377"/>
        </pc:sldMkLst>
        <pc:spChg chg="add mod">
          <ac:chgData name="Harleen Kaur" userId="S::id65ns02@ubalt.edu::9f7fc1d6-ab67-473f-ba46-e98f6ce2049b" providerId="AD" clId="Web-{A8705A35-AF37-B230-62EC-24BF5CACCE19}" dt="2021-06-28T12:42:56.266" v="47" actId="1076"/>
          <ac:spMkLst>
            <pc:docMk/>
            <pc:sldMk cId="979769990" sldId="377"/>
            <ac:spMk id="4" creationId="{A72F6BB4-C439-463B-89C7-DCFB3229583B}"/>
          </ac:spMkLst>
        </pc:spChg>
      </pc:sldChg>
      <pc:sldChg chg="modSp">
        <pc:chgData name="Harleen Kaur" userId="S::id65ns02@ubalt.edu::9f7fc1d6-ab67-473f-ba46-e98f6ce2049b" providerId="AD" clId="Web-{A8705A35-AF37-B230-62EC-24BF5CACCE19}" dt="2021-06-28T12:38:01.056" v="12" actId="20577"/>
        <pc:sldMkLst>
          <pc:docMk/>
          <pc:sldMk cId="3268356748" sldId="380"/>
        </pc:sldMkLst>
        <pc:spChg chg="mod">
          <ac:chgData name="Harleen Kaur" userId="S::id65ns02@ubalt.edu::9f7fc1d6-ab67-473f-ba46-e98f6ce2049b" providerId="AD" clId="Web-{A8705A35-AF37-B230-62EC-24BF5CACCE19}" dt="2021-06-28T12:38:01.056" v="12" actId="20577"/>
          <ac:spMkLst>
            <pc:docMk/>
            <pc:sldMk cId="3268356748" sldId="380"/>
            <ac:spMk id="2" creationId="{5C265AC6-E73B-4910-B495-3AA16912AAA1}"/>
          </ac:spMkLst>
        </pc:spChg>
      </pc:sldChg>
      <pc:sldChg chg="modSp">
        <pc:chgData name="Harleen Kaur" userId="S::id65ns02@ubalt.edu::9f7fc1d6-ab67-473f-ba46-e98f6ce2049b" providerId="AD" clId="Web-{A8705A35-AF37-B230-62EC-24BF5CACCE19}" dt="2021-06-28T12:48:08.930" v="50" actId="20577"/>
        <pc:sldMkLst>
          <pc:docMk/>
          <pc:sldMk cId="2810743782" sldId="383"/>
        </pc:sldMkLst>
        <pc:spChg chg="mod">
          <ac:chgData name="Harleen Kaur" userId="S::id65ns02@ubalt.edu::9f7fc1d6-ab67-473f-ba46-e98f6ce2049b" providerId="AD" clId="Web-{A8705A35-AF37-B230-62EC-24BF5CACCE19}" dt="2021-06-28T12:48:08.930" v="50" actId="20577"/>
          <ac:spMkLst>
            <pc:docMk/>
            <pc:sldMk cId="2810743782" sldId="383"/>
            <ac:spMk id="3" creationId="{06BAA1D9-8901-4866-9F2C-EC2733C7EA47}"/>
          </ac:spMkLst>
        </pc:spChg>
      </pc:sldChg>
      <pc:sldChg chg="modSp">
        <pc:chgData name="Harleen Kaur" userId="S::id65ns02@ubalt.edu::9f7fc1d6-ab67-473f-ba46-e98f6ce2049b" providerId="AD" clId="Web-{A8705A35-AF37-B230-62EC-24BF5CACCE19}" dt="2021-06-28T12:50:30.309" v="53" actId="20577"/>
        <pc:sldMkLst>
          <pc:docMk/>
          <pc:sldMk cId="954730872" sldId="385"/>
        </pc:sldMkLst>
        <pc:spChg chg="mod">
          <ac:chgData name="Harleen Kaur" userId="S::id65ns02@ubalt.edu::9f7fc1d6-ab67-473f-ba46-e98f6ce2049b" providerId="AD" clId="Web-{A8705A35-AF37-B230-62EC-24BF5CACCE19}" dt="2021-06-28T12:50:30.309" v="53" actId="20577"/>
          <ac:spMkLst>
            <pc:docMk/>
            <pc:sldMk cId="954730872" sldId="385"/>
            <ac:spMk id="3" creationId="{6A54F943-1098-4A8D-9D8E-C3DC18EBB8E2}"/>
          </ac:spMkLst>
        </pc:spChg>
      </pc:sldChg>
      <pc:sldChg chg="modSp">
        <pc:chgData name="Harleen Kaur" userId="S::id65ns02@ubalt.edu::9f7fc1d6-ab67-473f-ba46-e98f6ce2049b" providerId="AD" clId="Web-{A8705A35-AF37-B230-62EC-24BF5CACCE19}" dt="2021-06-28T12:53:22.376" v="60" actId="20577"/>
        <pc:sldMkLst>
          <pc:docMk/>
          <pc:sldMk cId="3365298552" sldId="388"/>
        </pc:sldMkLst>
        <pc:spChg chg="mod">
          <ac:chgData name="Harleen Kaur" userId="S::id65ns02@ubalt.edu::9f7fc1d6-ab67-473f-ba46-e98f6ce2049b" providerId="AD" clId="Web-{A8705A35-AF37-B230-62EC-24BF5CACCE19}" dt="2021-06-28T12:53:22.376" v="60" actId="20577"/>
          <ac:spMkLst>
            <pc:docMk/>
            <pc:sldMk cId="3365298552" sldId="388"/>
            <ac:spMk id="2" creationId="{9F42F5B2-1553-41B8-A5C9-4587460EC66B}"/>
          </ac:spMkLst>
        </pc:spChg>
      </pc:sldChg>
    </pc:docChg>
  </pc:docChgLst>
  <pc:docChgLst>
    <pc:chgData name="Harleen Kaur" userId="S::id65ns02@ubalt.edu::9f7fc1d6-ab67-473f-ba46-e98f6ce2049b" providerId="AD" clId="Web-{738123F3-34A9-ADCB-8106-539A0ED93125}"/>
    <pc:docChg chg="addSld delSld modSld sldOrd">
      <pc:chgData name="Harleen Kaur" userId="S::id65ns02@ubalt.edu::9f7fc1d6-ab67-473f-ba46-e98f6ce2049b" providerId="AD" clId="Web-{738123F3-34A9-ADCB-8106-539A0ED93125}" dt="2021-08-01T02:04:19.836" v="554" actId="20577"/>
      <pc:docMkLst>
        <pc:docMk/>
      </pc:docMkLst>
      <pc:sldChg chg="del">
        <pc:chgData name="Harleen Kaur" userId="S::id65ns02@ubalt.edu::9f7fc1d6-ab67-473f-ba46-e98f6ce2049b" providerId="AD" clId="Web-{738123F3-34A9-ADCB-8106-539A0ED93125}" dt="2021-08-01T01:53:44.899" v="394"/>
        <pc:sldMkLst>
          <pc:docMk/>
          <pc:sldMk cId="2020629071" sldId="362"/>
        </pc:sldMkLst>
      </pc:sldChg>
      <pc:sldChg chg="del">
        <pc:chgData name="Harleen Kaur" userId="S::id65ns02@ubalt.edu::9f7fc1d6-ab67-473f-ba46-e98f6ce2049b" providerId="AD" clId="Web-{738123F3-34A9-ADCB-8106-539A0ED93125}" dt="2021-07-31T23:28:19.569" v="360"/>
        <pc:sldMkLst>
          <pc:docMk/>
          <pc:sldMk cId="3365298552" sldId="388"/>
        </pc:sldMkLst>
      </pc:sldChg>
      <pc:sldChg chg="del">
        <pc:chgData name="Harleen Kaur" userId="S::id65ns02@ubalt.edu::9f7fc1d6-ab67-473f-ba46-e98f6ce2049b" providerId="AD" clId="Web-{738123F3-34A9-ADCB-8106-539A0ED93125}" dt="2021-07-31T23:28:21.100" v="361"/>
        <pc:sldMkLst>
          <pc:docMk/>
          <pc:sldMk cId="4258082541" sldId="392"/>
        </pc:sldMkLst>
      </pc:sldChg>
      <pc:sldChg chg="del">
        <pc:chgData name="Harleen Kaur" userId="S::id65ns02@ubalt.edu::9f7fc1d6-ab67-473f-ba46-e98f6ce2049b" providerId="AD" clId="Web-{738123F3-34A9-ADCB-8106-539A0ED93125}" dt="2021-07-31T23:28:32.632" v="362"/>
        <pc:sldMkLst>
          <pc:docMk/>
          <pc:sldMk cId="1701036471" sldId="393"/>
        </pc:sldMkLst>
      </pc:sldChg>
      <pc:sldChg chg="del">
        <pc:chgData name="Harleen Kaur" userId="S::id65ns02@ubalt.edu::9f7fc1d6-ab67-473f-ba46-e98f6ce2049b" providerId="AD" clId="Web-{738123F3-34A9-ADCB-8106-539A0ED93125}" dt="2021-07-31T23:28:38.788" v="363"/>
        <pc:sldMkLst>
          <pc:docMk/>
          <pc:sldMk cId="3856163379" sldId="394"/>
        </pc:sldMkLst>
      </pc:sldChg>
      <pc:sldChg chg="del">
        <pc:chgData name="Harleen Kaur" userId="S::id65ns02@ubalt.edu::9f7fc1d6-ab67-473f-ba46-e98f6ce2049b" providerId="AD" clId="Web-{738123F3-34A9-ADCB-8106-539A0ED93125}" dt="2021-08-01T01:50:08.223" v="383"/>
        <pc:sldMkLst>
          <pc:docMk/>
          <pc:sldMk cId="3523215299" sldId="395"/>
        </pc:sldMkLst>
      </pc:sldChg>
      <pc:sldChg chg="del">
        <pc:chgData name="Harleen Kaur" userId="S::id65ns02@ubalt.edu::9f7fc1d6-ab67-473f-ba46-e98f6ce2049b" providerId="AD" clId="Web-{738123F3-34A9-ADCB-8106-539A0ED93125}" dt="2021-07-31T23:29:39.415" v="364"/>
        <pc:sldMkLst>
          <pc:docMk/>
          <pc:sldMk cId="3010338886" sldId="396"/>
        </pc:sldMkLst>
      </pc:sldChg>
      <pc:sldChg chg="del">
        <pc:chgData name="Harleen Kaur" userId="S::id65ns02@ubalt.edu::9f7fc1d6-ab67-473f-ba46-e98f6ce2049b" providerId="AD" clId="Web-{738123F3-34A9-ADCB-8106-539A0ED93125}" dt="2021-08-01T01:54:16.134" v="399"/>
        <pc:sldMkLst>
          <pc:docMk/>
          <pc:sldMk cId="270977072" sldId="398"/>
        </pc:sldMkLst>
      </pc:sldChg>
      <pc:sldChg chg="del">
        <pc:chgData name="Harleen Kaur" userId="S::id65ns02@ubalt.edu::9f7fc1d6-ab67-473f-ba46-e98f6ce2049b" providerId="AD" clId="Web-{738123F3-34A9-ADCB-8106-539A0ED93125}" dt="2021-08-01T01:53:43.040" v="393"/>
        <pc:sldMkLst>
          <pc:docMk/>
          <pc:sldMk cId="2012814527" sldId="400"/>
        </pc:sldMkLst>
      </pc:sldChg>
      <pc:sldChg chg="del">
        <pc:chgData name="Harleen Kaur" userId="S::id65ns02@ubalt.edu::9f7fc1d6-ab67-473f-ba46-e98f6ce2049b" providerId="AD" clId="Web-{738123F3-34A9-ADCB-8106-539A0ED93125}" dt="2021-08-01T01:49:58.395" v="380"/>
        <pc:sldMkLst>
          <pc:docMk/>
          <pc:sldMk cId="1318968879" sldId="401"/>
        </pc:sldMkLst>
      </pc:sldChg>
      <pc:sldChg chg="add del">
        <pc:chgData name="Harleen Kaur" userId="S::id65ns02@ubalt.edu::9f7fc1d6-ab67-473f-ba46-e98f6ce2049b" providerId="AD" clId="Web-{738123F3-34A9-ADCB-8106-539A0ED93125}" dt="2021-08-01T01:50:12.239" v="384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738123F3-34A9-ADCB-8106-539A0ED93125}" dt="2021-08-01T01:54:17.322" v="400"/>
        <pc:sldMkLst>
          <pc:docMk/>
          <pc:sldMk cId="1124496874" sldId="407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2:52.506" v="516"/>
        <pc:sldMkLst>
          <pc:docMk/>
          <pc:sldMk cId="1839150834" sldId="410"/>
        </pc:sldMkLst>
        <pc:spChg chg="mod">
          <ac:chgData name="Harleen Kaur" userId="S::id65ns02@ubalt.edu::9f7fc1d6-ab67-473f-ba46-e98f6ce2049b" providerId="AD" clId="Web-{738123F3-34A9-ADCB-8106-539A0ED93125}" dt="2021-08-01T02:02:40.506" v="512" actId="20577"/>
          <ac:spMkLst>
            <pc:docMk/>
            <pc:sldMk cId="1839150834" sldId="410"/>
            <ac:spMk id="2" creationId="{D3B4A165-01E0-49B9-A70C-492D7951A6C6}"/>
          </ac:spMkLst>
        </pc:spChg>
        <pc:spChg chg="del mod">
          <ac:chgData name="Harleen Kaur" userId="S::id65ns02@ubalt.edu::9f7fc1d6-ab67-473f-ba46-e98f6ce2049b" providerId="AD" clId="Web-{738123F3-34A9-ADCB-8106-539A0ED93125}" dt="2021-08-01T02:02:49.147" v="515"/>
          <ac:spMkLst>
            <pc:docMk/>
            <pc:sldMk cId="1839150834" sldId="410"/>
            <ac:spMk id="3" creationId="{7A96862E-E333-44A2-9A69-5BAC301ED197}"/>
          </ac:spMkLst>
        </pc:spChg>
        <pc:spChg chg="add del mod">
          <ac:chgData name="Harleen Kaur" userId="S::id65ns02@ubalt.edu::9f7fc1d6-ab67-473f-ba46-e98f6ce2049b" providerId="AD" clId="Web-{738123F3-34A9-ADCB-8106-539A0ED93125}" dt="2021-08-01T02:02:52.506" v="516"/>
          <ac:spMkLst>
            <pc:docMk/>
            <pc:sldMk cId="1839150834" sldId="410"/>
            <ac:spMk id="7" creationId="{83EAFF54-C9D9-4F84-8329-D178EC0731AA}"/>
          </ac:spMkLst>
        </pc:spChg>
      </pc:sldChg>
      <pc:sldChg chg="addSp delSp modSp">
        <pc:chgData name="Harleen Kaur" userId="S::id65ns02@ubalt.edu::9f7fc1d6-ab67-473f-ba46-e98f6ce2049b" providerId="AD" clId="Web-{738123F3-34A9-ADCB-8106-539A0ED93125}" dt="2021-08-01T02:03:17.304" v="533"/>
        <pc:sldMkLst>
          <pc:docMk/>
          <pc:sldMk cId="46822973" sldId="411"/>
        </pc:sldMkLst>
        <pc:spChg chg="mod">
          <ac:chgData name="Harleen Kaur" userId="S::id65ns02@ubalt.edu::9f7fc1d6-ab67-473f-ba46-e98f6ce2049b" providerId="AD" clId="Web-{738123F3-34A9-ADCB-8106-539A0ED93125}" dt="2021-08-01T02:03:12.850" v="532" actId="20577"/>
          <ac:spMkLst>
            <pc:docMk/>
            <pc:sldMk cId="46822973" sldId="411"/>
            <ac:spMk id="2" creationId="{88A96AAE-54C7-4A67-B297-1D11C1D82726}"/>
          </ac:spMkLst>
        </pc:spChg>
        <pc:spChg chg="del mod">
          <ac:chgData name="Harleen Kaur" userId="S::id65ns02@ubalt.edu::9f7fc1d6-ab67-473f-ba46-e98f6ce2049b" providerId="AD" clId="Web-{738123F3-34A9-ADCB-8106-539A0ED93125}" dt="2021-08-01T02:03:05.522" v="518"/>
          <ac:spMkLst>
            <pc:docMk/>
            <pc:sldMk cId="46822973" sldId="411"/>
            <ac:spMk id="3" creationId="{142D0E96-FA90-4A2D-A18F-5AA3AC298C26}"/>
          </ac:spMkLst>
        </pc:spChg>
        <pc:spChg chg="add del mod">
          <ac:chgData name="Harleen Kaur" userId="S::id65ns02@ubalt.edu::9f7fc1d6-ab67-473f-ba46-e98f6ce2049b" providerId="AD" clId="Web-{738123F3-34A9-ADCB-8106-539A0ED93125}" dt="2021-08-01T02:03:17.304" v="533"/>
          <ac:spMkLst>
            <pc:docMk/>
            <pc:sldMk cId="46822973" sldId="411"/>
            <ac:spMk id="7" creationId="{C7925856-A62A-4FA2-AB3D-E469694FA304}"/>
          </ac:spMkLst>
        </pc:spChg>
      </pc:sldChg>
      <pc:sldChg chg="addSp delSp modSp">
        <pc:chgData name="Harleen Kaur" userId="S::id65ns02@ubalt.edu::9f7fc1d6-ab67-473f-ba46-e98f6ce2049b" providerId="AD" clId="Web-{738123F3-34A9-ADCB-8106-539A0ED93125}" dt="2021-08-01T02:03:51.335" v="552"/>
        <pc:sldMkLst>
          <pc:docMk/>
          <pc:sldMk cId="3735861723" sldId="412"/>
        </pc:sldMkLst>
        <pc:spChg chg="mod">
          <ac:chgData name="Harleen Kaur" userId="S::id65ns02@ubalt.edu::9f7fc1d6-ab67-473f-ba46-e98f6ce2049b" providerId="AD" clId="Web-{738123F3-34A9-ADCB-8106-539A0ED93125}" dt="2021-08-01T02:03:35.148" v="550" actId="20577"/>
          <ac:spMkLst>
            <pc:docMk/>
            <pc:sldMk cId="3735861723" sldId="412"/>
            <ac:spMk id="2" creationId="{B23D5793-2D2E-4A05-BBDB-A78A693AE53B}"/>
          </ac:spMkLst>
        </pc:spChg>
        <pc:spChg chg="del">
          <ac:chgData name="Harleen Kaur" userId="S::id65ns02@ubalt.edu::9f7fc1d6-ab67-473f-ba46-e98f6ce2049b" providerId="AD" clId="Web-{738123F3-34A9-ADCB-8106-539A0ED93125}" dt="2021-08-01T02:03:40.476" v="551"/>
          <ac:spMkLst>
            <pc:docMk/>
            <pc:sldMk cId="3735861723" sldId="412"/>
            <ac:spMk id="3" creationId="{50E76EEF-08C3-4FAF-B539-776FE16C3160}"/>
          </ac:spMkLst>
        </pc:spChg>
        <pc:spChg chg="add del mod">
          <ac:chgData name="Harleen Kaur" userId="S::id65ns02@ubalt.edu::9f7fc1d6-ab67-473f-ba46-e98f6ce2049b" providerId="AD" clId="Web-{738123F3-34A9-ADCB-8106-539A0ED93125}" dt="2021-08-01T02:03:51.335" v="552"/>
          <ac:spMkLst>
            <pc:docMk/>
            <pc:sldMk cId="3735861723" sldId="412"/>
            <ac:spMk id="6" creationId="{6E916824-4E25-4946-9A76-E071838E3953}"/>
          </ac:spMkLst>
        </pc:spChg>
      </pc:sldChg>
      <pc:sldChg chg="del">
        <pc:chgData name="Harleen Kaur" userId="S::id65ns02@ubalt.edu::9f7fc1d6-ab67-473f-ba46-e98f6ce2049b" providerId="AD" clId="Web-{738123F3-34A9-ADCB-8106-539A0ED93125}" dt="2021-08-01T01:53:46.430" v="395"/>
        <pc:sldMkLst>
          <pc:docMk/>
          <pc:sldMk cId="1378301349" sldId="415"/>
        </pc:sldMkLst>
      </pc:sldChg>
      <pc:sldChg chg="del">
        <pc:chgData name="Harleen Kaur" userId="S::id65ns02@ubalt.edu::9f7fc1d6-ab67-473f-ba46-e98f6ce2049b" providerId="AD" clId="Web-{738123F3-34A9-ADCB-8106-539A0ED93125}" dt="2021-07-31T23:27:43.974" v="358"/>
        <pc:sldMkLst>
          <pc:docMk/>
          <pc:sldMk cId="3306337535" sldId="419"/>
        </pc:sldMkLst>
      </pc:sldChg>
      <pc:sldChg chg="del">
        <pc:chgData name="Harleen Kaur" userId="S::id65ns02@ubalt.edu::9f7fc1d6-ab67-473f-ba46-e98f6ce2049b" providerId="AD" clId="Web-{738123F3-34A9-ADCB-8106-539A0ED93125}" dt="2021-08-01T01:50:00.473" v="381"/>
        <pc:sldMkLst>
          <pc:docMk/>
          <pc:sldMk cId="2609955097" sldId="437"/>
        </pc:sldMkLst>
      </pc:sldChg>
      <pc:sldChg chg="del">
        <pc:chgData name="Harleen Kaur" userId="S::id65ns02@ubalt.edu::9f7fc1d6-ab67-473f-ba46-e98f6ce2049b" providerId="AD" clId="Web-{738123F3-34A9-ADCB-8106-539A0ED93125}" dt="2021-08-01T01:50:06.395" v="382"/>
        <pc:sldMkLst>
          <pc:docMk/>
          <pc:sldMk cId="2869426348" sldId="438"/>
        </pc:sldMkLst>
      </pc:sldChg>
      <pc:sldChg chg="ord">
        <pc:chgData name="Harleen Kaur" userId="S::id65ns02@ubalt.edu::9f7fc1d6-ab67-473f-ba46-e98f6ce2049b" providerId="AD" clId="Web-{738123F3-34A9-ADCB-8106-539A0ED93125}" dt="2021-08-01T02:00:07.785" v="431"/>
        <pc:sldMkLst>
          <pc:docMk/>
          <pc:sldMk cId="2156609810" sldId="439"/>
        </pc:sldMkLst>
      </pc:sldChg>
      <pc:sldChg chg="del">
        <pc:chgData name="Harleen Kaur" userId="S::id65ns02@ubalt.edu::9f7fc1d6-ab67-473f-ba46-e98f6ce2049b" providerId="AD" clId="Web-{738123F3-34A9-ADCB-8106-539A0ED93125}" dt="2021-08-01T01:53:50.774" v="397"/>
        <pc:sldMkLst>
          <pc:docMk/>
          <pc:sldMk cId="3370452083" sldId="440"/>
        </pc:sldMkLst>
      </pc:sldChg>
      <pc:sldChg chg="del">
        <pc:chgData name="Harleen Kaur" userId="S::id65ns02@ubalt.edu::9f7fc1d6-ab67-473f-ba46-e98f6ce2049b" providerId="AD" clId="Web-{738123F3-34A9-ADCB-8106-539A0ED93125}" dt="2021-08-01T01:54:14.259" v="398"/>
        <pc:sldMkLst>
          <pc:docMk/>
          <pc:sldMk cId="2338093303" sldId="442"/>
        </pc:sldMkLst>
      </pc:sldChg>
      <pc:sldChg chg="add del">
        <pc:chgData name="Harleen Kaur" userId="S::id65ns02@ubalt.edu::9f7fc1d6-ab67-473f-ba46-e98f6ce2049b" providerId="AD" clId="Web-{738123F3-34A9-ADCB-8106-539A0ED93125}" dt="2021-08-01T01:56:42.246" v="407"/>
        <pc:sldMkLst>
          <pc:docMk/>
          <pc:sldMk cId="3318184395" sldId="443"/>
        </pc:sldMkLst>
      </pc:sldChg>
      <pc:sldChg chg="del">
        <pc:chgData name="Harleen Kaur" userId="S::id65ns02@ubalt.edu::9f7fc1d6-ab67-473f-ba46-e98f6ce2049b" providerId="AD" clId="Web-{738123F3-34A9-ADCB-8106-539A0ED93125}" dt="2021-07-31T23:27:46.943" v="359"/>
        <pc:sldMkLst>
          <pc:docMk/>
          <pc:sldMk cId="2956052182" sldId="444"/>
        </pc:sldMkLst>
      </pc:sldChg>
      <pc:sldChg chg="ord">
        <pc:chgData name="Harleen Kaur" userId="S::id65ns02@ubalt.edu::9f7fc1d6-ab67-473f-ba46-e98f6ce2049b" providerId="AD" clId="Web-{738123F3-34A9-ADCB-8106-539A0ED93125}" dt="2021-08-01T01:53:29.555" v="392"/>
        <pc:sldMkLst>
          <pc:docMk/>
          <pc:sldMk cId="3097308220" sldId="445"/>
        </pc:sldMkLst>
      </pc:sldChg>
      <pc:sldChg chg="del">
        <pc:chgData name="Harleen Kaur" userId="S::id65ns02@ubalt.edu::9f7fc1d6-ab67-473f-ba46-e98f6ce2049b" providerId="AD" clId="Web-{738123F3-34A9-ADCB-8106-539A0ED93125}" dt="2021-08-01T01:53:49.009" v="396"/>
        <pc:sldMkLst>
          <pc:docMk/>
          <pc:sldMk cId="3496283479" sldId="446"/>
        </pc:sldMkLst>
      </pc:sldChg>
      <pc:sldChg chg="ord">
        <pc:chgData name="Harleen Kaur" userId="S::id65ns02@ubalt.edu::9f7fc1d6-ab67-473f-ba46-e98f6ce2049b" providerId="AD" clId="Web-{738123F3-34A9-ADCB-8106-539A0ED93125}" dt="2021-08-01T01:59:15.939" v="428"/>
        <pc:sldMkLst>
          <pc:docMk/>
          <pc:sldMk cId="2270913000" sldId="447"/>
        </pc:sldMkLst>
      </pc:sldChg>
      <pc:sldChg chg="del">
        <pc:chgData name="Harleen Kaur" userId="S::id65ns02@ubalt.edu::9f7fc1d6-ab67-473f-ba46-e98f6ce2049b" providerId="AD" clId="Web-{738123F3-34A9-ADCB-8106-539A0ED93125}" dt="2021-07-31T23:27:41.662" v="357"/>
        <pc:sldMkLst>
          <pc:docMk/>
          <pc:sldMk cId="69086169" sldId="452"/>
        </pc:sldMkLst>
      </pc:sldChg>
      <pc:sldChg chg="ord">
        <pc:chgData name="Harleen Kaur" userId="S::id65ns02@ubalt.edu::9f7fc1d6-ab67-473f-ba46-e98f6ce2049b" providerId="AD" clId="Web-{738123F3-34A9-ADCB-8106-539A0ED93125}" dt="2021-08-01T01:59:39.330" v="429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738123F3-34A9-ADCB-8106-539A0ED93125}" dt="2021-08-01T01:57:43.250" v="408"/>
        <pc:sldMkLst>
          <pc:docMk/>
          <pc:sldMk cId="2698563990" sldId="454"/>
        </pc:sldMkLst>
      </pc:sldChg>
      <pc:sldChg chg="ord">
        <pc:chgData name="Harleen Kaur" userId="S::id65ns02@ubalt.edu::9f7fc1d6-ab67-473f-ba46-e98f6ce2049b" providerId="AD" clId="Web-{738123F3-34A9-ADCB-8106-539A0ED93125}" dt="2021-07-31T23:11:25.396" v="242"/>
        <pc:sldMkLst>
          <pc:docMk/>
          <pc:sldMk cId="119521946" sldId="455"/>
        </pc:sldMkLst>
      </pc:sldChg>
      <pc:sldChg chg="ord">
        <pc:chgData name="Harleen Kaur" userId="S::id65ns02@ubalt.edu::9f7fc1d6-ab67-473f-ba46-e98f6ce2049b" providerId="AD" clId="Web-{738123F3-34A9-ADCB-8106-539A0ED93125}" dt="2021-08-01T01:58:06.438" v="409"/>
        <pc:sldMkLst>
          <pc:docMk/>
          <pc:sldMk cId="819406772" sldId="456"/>
        </pc:sldMkLst>
      </pc:sldChg>
      <pc:sldChg chg="del">
        <pc:chgData name="Harleen Kaur" userId="S::id65ns02@ubalt.edu::9f7fc1d6-ab67-473f-ba46-e98f6ce2049b" providerId="AD" clId="Web-{738123F3-34A9-ADCB-8106-539A0ED93125}" dt="2021-08-01T01:49:41.473" v="377"/>
        <pc:sldMkLst>
          <pc:docMk/>
          <pc:sldMk cId="4223382174" sldId="467"/>
        </pc:sldMkLst>
      </pc:sldChg>
      <pc:sldChg chg="del">
        <pc:chgData name="Harleen Kaur" userId="S::id65ns02@ubalt.edu::9f7fc1d6-ab67-473f-ba46-e98f6ce2049b" providerId="AD" clId="Web-{738123F3-34A9-ADCB-8106-539A0ED93125}" dt="2021-08-01T01:49:42.848" v="378"/>
        <pc:sldMkLst>
          <pc:docMk/>
          <pc:sldMk cId="3882710786" sldId="470"/>
        </pc:sldMkLst>
      </pc:sldChg>
      <pc:sldChg chg="del">
        <pc:chgData name="Harleen Kaur" userId="S::id65ns02@ubalt.edu::9f7fc1d6-ab67-473f-ba46-e98f6ce2049b" providerId="AD" clId="Web-{738123F3-34A9-ADCB-8106-539A0ED93125}" dt="2021-08-01T01:49:46.395" v="379"/>
        <pc:sldMkLst>
          <pc:docMk/>
          <pc:sldMk cId="1733354371" sldId="471"/>
        </pc:sldMkLst>
      </pc:sldChg>
      <pc:sldChg chg="del">
        <pc:chgData name="Harleen Kaur" userId="S::id65ns02@ubalt.edu::9f7fc1d6-ab67-473f-ba46-e98f6ce2049b" providerId="AD" clId="Web-{738123F3-34A9-ADCB-8106-539A0ED93125}" dt="2021-07-31T23:31:05.667" v="376"/>
        <pc:sldMkLst>
          <pc:docMk/>
          <pc:sldMk cId="2851333621" sldId="472"/>
        </pc:sldMkLst>
      </pc:sldChg>
      <pc:sldChg chg="modSp">
        <pc:chgData name="Harleen Kaur" userId="S::id65ns02@ubalt.edu::9f7fc1d6-ab67-473f-ba46-e98f6ce2049b" providerId="AD" clId="Web-{738123F3-34A9-ADCB-8106-539A0ED93125}" dt="2021-07-31T22:11:32.902" v="2" actId="20577"/>
        <pc:sldMkLst>
          <pc:docMk/>
          <pc:sldMk cId="111182765" sldId="483"/>
        </pc:sldMkLst>
        <pc:spChg chg="mod">
          <ac:chgData name="Harleen Kaur" userId="S::id65ns02@ubalt.edu::9f7fc1d6-ab67-473f-ba46-e98f6ce2049b" providerId="AD" clId="Web-{738123F3-34A9-ADCB-8106-539A0ED93125}" dt="2021-07-31T22:11:32.902" v="2" actId="20577"/>
          <ac:spMkLst>
            <pc:docMk/>
            <pc:sldMk cId="111182765" sldId="483"/>
            <ac:spMk id="3" creationId="{0C579288-793E-4C4B-977D-7D79A041823A}"/>
          </ac:spMkLst>
        </pc:spChg>
      </pc:sldChg>
      <pc:sldChg chg="modSp">
        <pc:chgData name="Harleen Kaur" userId="S::id65ns02@ubalt.edu::9f7fc1d6-ab67-473f-ba46-e98f6ce2049b" providerId="AD" clId="Web-{738123F3-34A9-ADCB-8106-539A0ED93125}" dt="2021-07-31T22:13:41.483" v="35" actId="20577"/>
        <pc:sldMkLst>
          <pc:docMk/>
          <pc:sldMk cId="1635086071" sldId="484"/>
        </pc:sldMkLst>
        <pc:spChg chg="mod">
          <ac:chgData name="Harleen Kaur" userId="S::id65ns02@ubalt.edu::9f7fc1d6-ab67-473f-ba46-e98f6ce2049b" providerId="AD" clId="Web-{738123F3-34A9-ADCB-8106-539A0ED93125}" dt="2021-07-31T22:12:53.935" v="24" actId="20577"/>
          <ac:spMkLst>
            <pc:docMk/>
            <pc:sldMk cId="1635086071" sldId="484"/>
            <ac:spMk id="2" creationId="{F5C0D3F6-DEA2-4AF3-A039-A9D252C5E343}"/>
          </ac:spMkLst>
        </pc:spChg>
        <pc:spChg chg="mod">
          <ac:chgData name="Harleen Kaur" userId="S::id65ns02@ubalt.edu::9f7fc1d6-ab67-473f-ba46-e98f6ce2049b" providerId="AD" clId="Web-{738123F3-34A9-ADCB-8106-539A0ED93125}" dt="2021-07-31T22:13:41.483" v="35" actId="20577"/>
          <ac:spMkLst>
            <pc:docMk/>
            <pc:sldMk cId="1635086071" sldId="484"/>
            <ac:spMk id="3" creationId="{EF4920E1-86A1-4F1D-9D7D-4C71133A2EA2}"/>
          </ac:spMkLst>
        </pc:spChg>
      </pc:sldChg>
      <pc:sldChg chg="addSp delSp modSp new">
        <pc:chgData name="Harleen Kaur" userId="S::id65ns02@ubalt.edu::9f7fc1d6-ab67-473f-ba46-e98f6ce2049b" providerId="AD" clId="Web-{738123F3-34A9-ADCB-8106-539A0ED93125}" dt="2021-07-31T22:15:14.515" v="70" actId="1076"/>
        <pc:sldMkLst>
          <pc:docMk/>
          <pc:sldMk cId="2999971030" sldId="487"/>
        </pc:sldMkLst>
        <pc:spChg chg="mod">
          <ac:chgData name="Harleen Kaur" userId="S::id65ns02@ubalt.edu::9f7fc1d6-ab67-473f-ba46-e98f6ce2049b" providerId="AD" clId="Web-{738123F3-34A9-ADCB-8106-539A0ED93125}" dt="2021-07-31T22:14:17.467" v="66" actId="20577"/>
          <ac:spMkLst>
            <pc:docMk/>
            <pc:sldMk cId="2999971030" sldId="487"/>
            <ac:spMk id="2" creationId="{629C5540-73CF-455F-AEAD-E1AACFA92829}"/>
          </ac:spMkLst>
        </pc:spChg>
        <pc:spChg chg="del">
          <ac:chgData name="Harleen Kaur" userId="S::id65ns02@ubalt.edu::9f7fc1d6-ab67-473f-ba46-e98f6ce2049b" providerId="AD" clId="Web-{738123F3-34A9-ADCB-8106-539A0ED93125}" dt="2021-07-31T22:14:40.561" v="67"/>
          <ac:spMkLst>
            <pc:docMk/>
            <pc:sldMk cId="2999971030" sldId="487"/>
            <ac:spMk id="3" creationId="{03DA8488-07E4-4A9C-B76A-CD086EDEBBFE}"/>
          </ac:spMkLst>
        </pc:spChg>
        <pc:spChg chg="add mod">
          <ac:chgData name="Harleen Kaur" userId="S::id65ns02@ubalt.edu::9f7fc1d6-ab67-473f-ba46-e98f6ce2049b" providerId="AD" clId="Web-{738123F3-34A9-ADCB-8106-539A0ED93125}" dt="2021-07-31T22:15:14.515" v="70" actId="1076"/>
          <ac:spMkLst>
            <pc:docMk/>
            <pc:sldMk cId="2999971030" sldId="487"/>
            <ac:spMk id="7" creationId="{D9BD7E15-D5EE-4E2B-946A-D1C5300DD0BD}"/>
          </ac:spMkLst>
        </pc:spChg>
        <pc:picChg chg="add">
          <ac:chgData name="Harleen Kaur" userId="S::id65ns02@ubalt.edu::9f7fc1d6-ab67-473f-ba46-e98f6ce2049b" providerId="AD" clId="Web-{738123F3-34A9-ADCB-8106-539A0ED93125}" dt="2021-07-31T22:14:41.530" v="68"/>
          <ac:picMkLst>
            <pc:docMk/>
            <pc:sldMk cId="2999971030" sldId="487"/>
            <ac:picMk id="5" creationId="{B9D5DC65-5B87-4194-A64A-91BA4C1ACC0F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7-31T22:18:03.971" v="92"/>
        <pc:sldMkLst>
          <pc:docMk/>
          <pc:sldMk cId="1679723272" sldId="488"/>
        </pc:sldMkLst>
        <pc:spChg chg="mod">
          <ac:chgData name="Harleen Kaur" userId="S::id65ns02@ubalt.edu::9f7fc1d6-ab67-473f-ba46-e98f6ce2049b" providerId="AD" clId="Web-{738123F3-34A9-ADCB-8106-539A0ED93125}" dt="2021-07-31T22:17:40.080" v="89" actId="20577"/>
          <ac:spMkLst>
            <pc:docMk/>
            <pc:sldMk cId="1679723272" sldId="488"/>
            <ac:spMk id="2" creationId="{463D8719-20D9-4F28-AF2D-D755C01E3F89}"/>
          </ac:spMkLst>
        </pc:spChg>
        <pc:spChg chg="del">
          <ac:chgData name="Harleen Kaur" userId="S::id65ns02@ubalt.edu::9f7fc1d6-ab67-473f-ba46-e98f6ce2049b" providerId="AD" clId="Web-{738123F3-34A9-ADCB-8106-539A0ED93125}" dt="2021-07-31T22:17:50.236" v="90"/>
          <ac:spMkLst>
            <pc:docMk/>
            <pc:sldMk cId="1679723272" sldId="488"/>
            <ac:spMk id="3" creationId="{FE868918-5386-4A4F-B58D-608492C4CA4D}"/>
          </ac:spMkLst>
        </pc:spChg>
        <pc:spChg chg="add">
          <ac:chgData name="Harleen Kaur" userId="S::id65ns02@ubalt.edu::9f7fc1d6-ab67-473f-ba46-e98f6ce2049b" providerId="AD" clId="Web-{738123F3-34A9-ADCB-8106-539A0ED93125}" dt="2021-07-31T22:18:03.971" v="92"/>
          <ac:spMkLst>
            <pc:docMk/>
            <pc:sldMk cId="1679723272" sldId="488"/>
            <ac:spMk id="7" creationId="{8858FEA8-BD68-481B-99F5-0A20D3E07F13}"/>
          </ac:spMkLst>
        </pc:spChg>
        <pc:picChg chg="add">
          <ac:chgData name="Harleen Kaur" userId="S::id65ns02@ubalt.edu::9f7fc1d6-ab67-473f-ba46-e98f6ce2049b" providerId="AD" clId="Web-{738123F3-34A9-ADCB-8106-539A0ED93125}" dt="2021-07-31T22:17:51.189" v="91"/>
          <ac:picMkLst>
            <pc:docMk/>
            <pc:sldMk cId="1679723272" sldId="488"/>
            <ac:picMk id="5" creationId="{F178505A-441B-4A6A-9329-BB3FEBE332BC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7-31T22:22:18.124" v="173" actId="14100"/>
        <pc:sldMkLst>
          <pc:docMk/>
          <pc:sldMk cId="145347310" sldId="489"/>
        </pc:sldMkLst>
        <pc:spChg chg="mod">
          <ac:chgData name="Harleen Kaur" userId="S::id65ns02@ubalt.edu::9f7fc1d6-ab67-473f-ba46-e98f6ce2049b" providerId="AD" clId="Web-{738123F3-34A9-ADCB-8106-539A0ED93125}" dt="2021-07-31T22:18:31.284" v="105" actId="20577"/>
          <ac:spMkLst>
            <pc:docMk/>
            <pc:sldMk cId="145347310" sldId="489"/>
            <ac:spMk id="2" creationId="{13A653A3-B7F8-42CB-8E95-2A778E2D1C77}"/>
          </ac:spMkLst>
        </pc:spChg>
        <pc:spChg chg="del">
          <ac:chgData name="Harleen Kaur" userId="S::id65ns02@ubalt.edu::9f7fc1d6-ab67-473f-ba46-e98f6ce2049b" providerId="AD" clId="Web-{738123F3-34A9-ADCB-8106-539A0ED93125}" dt="2021-07-31T22:18:42.424" v="106"/>
          <ac:spMkLst>
            <pc:docMk/>
            <pc:sldMk cId="145347310" sldId="489"/>
            <ac:spMk id="3" creationId="{4CA927DF-1943-4907-A4AA-5D132DD0495E}"/>
          </ac:spMkLst>
        </pc:spChg>
        <pc:spChg chg="add">
          <ac:chgData name="Harleen Kaur" userId="S::id65ns02@ubalt.edu::9f7fc1d6-ab67-473f-ba46-e98f6ce2049b" providerId="AD" clId="Web-{738123F3-34A9-ADCB-8106-539A0ED93125}" dt="2021-07-31T22:18:53.346" v="108"/>
          <ac:spMkLst>
            <pc:docMk/>
            <pc:sldMk cId="145347310" sldId="489"/>
            <ac:spMk id="7" creationId="{AFC0663A-289F-493A-BB49-C1EE326A9680}"/>
          </ac:spMkLst>
        </pc:spChg>
        <pc:spChg chg="add mod">
          <ac:chgData name="Harleen Kaur" userId="S::id65ns02@ubalt.edu::9f7fc1d6-ab67-473f-ba46-e98f6ce2049b" providerId="AD" clId="Web-{738123F3-34A9-ADCB-8106-539A0ED93125}" dt="2021-07-31T22:19:55.404" v="113" actId="14100"/>
          <ac:spMkLst>
            <pc:docMk/>
            <pc:sldMk cId="145347310" sldId="489"/>
            <ac:spMk id="11" creationId="{70BBEF43-CD86-40CB-8F06-179E57D75243}"/>
          </ac:spMkLst>
        </pc:spChg>
        <pc:spChg chg="add mod">
          <ac:chgData name="Harleen Kaur" userId="S::id65ns02@ubalt.edu::9f7fc1d6-ab67-473f-ba46-e98f6ce2049b" providerId="AD" clId="Web-{738123F3-34A9-ADCB-8106-539A0ED93125}" dt="2021-07-31T22:21:49.921" v="170" actId="14100"/>
          <ac:spMkLst>
            <pc:docMk/>
            <pc:sldMk cId="145347310" sldId="489"/>
            <ac:spMk id="12" creationId="{8F6632AB-627D-40AF-93EC-D09E2E62B2E1}"/>
          </ac:spMkLst>
        </pc:spChg>
        <pc:picChg chg="add">
          <ac:chgData name="Harleen Kaur" userId="S::id65ns02@ubalt.edu::9f7fc1d6-ab67-473f-ba46-e98f6ce2049b" providerId="AD" clId="Web-{738123F3-34A9-ADCB-8106-539A0ED93125}" dt="2021-07-31T22:18:43.503" v="107"/>
          <ac:picMkLst>
            <pc:docMk/>
            <pc:sldMk cId="145347310" sldId="489"/>
            <ac:picMk id="5" creationId="{39978047-A1EF-4CD1-B9A8-0EF2C4F00B18}"/>
          </ac:picMkLst>
        </pc:picChg>
        <pc:picChg chg="add mod">
          <ac:chgData name="Harleen Kaur" userId="S::id65ns02@ubalt.edu::9f7fc1d6-ab67-473f-ba46-e98f6ce2049b" providerId="AD" clId="Web-{738123F3-34A9-ADCB-8106-539A0ED93125}" dt="2021-07-31T22:19:14.550" v="110" actId="1076"/>
          <ac:picMkLst>
            <pc:docMk/>
            <pc:sldMk cId="145347310" sldId="489"/>
            <ac:picMk id="9" creationId="{55CFD4FB-4A66-46F3-A729-F908EBBF9212}"/>
          </ac:picMkLst>
        </pc:picChg>
        <pc:cxnChg chg="add mod">
          <ac:chgData name="Harleen Kaur" userId="S::id65ns02@ubalt.edu::9f7fc1d6-ab67-473f-ba46-e98f6ce2049b" providerId="AD" clId="Web-{738123F3-34A9-ADCB-8106-539A0ED93125}" dt="2021-07-31T22:22:18.124" v="173" actId="14100"/>
          <ac:cxnSpMkLst>
            <pc:docMk/>
            <pc:sldMk cId="145347310" sldId="489"/>
            <ac:cxnSpMk id="14" creationId="{9F055A16-97FB-4BDB-BA64-0EFF9F1DE627}"/>
          </ac:cxnSpMkLst>
        </pc:cxnChg>
      </pc:sldChg>
      <pc:sldChg chg="modSp new del">
        <pc:chgData name="Harleen Kaur" userId="S::id65ns02@ubalt.edu::9f7fc1d6-ab67-473f-ba46-e98f6ce2049b" providerId="AD" clId="Web-{738123F3-34A9-ADCB-8106-539A0ED93125}" dt="2021-07-31T23:21:24.402" v="301"/>
        <pc:sldMkLst>
          <pc:docMk/>
          <pc:sldMk cId="3618075890" sldId="490"/>
        </pc:sldMkLst>
        <pc:spChg chg="mod">
          <ac:chgData name="Harleen Kaur" userId="S::id65ns02@ubalt.edu::9f7fc1d6-ab67-473f-ba46-e98f6ce2049b" providerId="AD" clId="Web-{738123F3-34A9-ADCB-8106-539A0ED93125}" dt="2021-07-31T22:24:07.191" v="224" actId="20577"/>
          <ac:spMkLst>
            <pc:docMk/>
            <pc:sldMk cId="3618075890" sldId="490"/>
            <ac:spMk id="2" creationId="{32C282BC-0AA8-48FF-8B0B-96BA80C0591D}"/>
          </ac:spMkLst>
        </pc:spChg>
        <pc:spChg chg="mod">
          <ac:chgData name="Harleen Kaur" userId="S::id65ns02@ubalt.edu::9f7fc1d6-ab67-473f-ba46-e98f6ce2049b" providerId="AD" clId="Web-{738123F3-34A9-ADCB-8106-539A0ED93125}" dt="2021-07-31T22:24:26.832" v="229" actId="20577"/>
          <ac:spMkLst>
            <pc:docMk/>
            <pc:sldMk cId="3618075890" sldId="490"/>
            <ac:spMk id="3" creationId="{003AADA6-3EE1-4592-9511-CC7AD04588FC}"/>
          </ac:spMkLst>
        </pc:spChg>
      </pc:sldChg>
      <pc:sldChg chg="new del">
        <pc:chgData name="Harleen Kaur" userId="S::id65ns02@ubalt.edu::9f7fc1d6-ab67-473f-ba46-e98f6ce2049b" providerId="AD" clId="Web-{738123F3-34A9-ADCB-8106-539A0ED93125}" dt="2021-07-31T23:10:06.723" v="231"/>
        <pc:sldMkLst>
          <pc:docMk/>
          <pc:sldMk cId="318588634" sldId="491"/>
        </pc:sldMkLst>
      </pc:sldChg>
      <pc:sldChg chg="modSp new">
        <pc:chgData name="Harleen Kaur" userId="S::id65ns02@ubalt.edu::9f7fc1d6-ab67-473f-ba46-e98f6ce2049b" providerId="AD" clId="Web-{738123F3-34A9-ADCB-8106-539A0ED93125}" dt="2021-08-01T01:51:18.068" v="391" actId="20577"/>
        <pc:sldMkLst>
          <pc:docMk/>
          <pc:sldMk cId="4071646353" sldId="491"/>
        </pc:sldMkLst>
        <pc:spChg chg="mod">
          <ac:chgData name="Harleen Kaur" userId="S::id65ns02@ubalt.edu::9f7fc1d6-ab67-473f-ba46-e98f6ce2049b" providerId="AD" clId="Web-{738123F3-34A9-ADCB-8106-539A0ED93125}" dt="2021-08-01T01:51:18.068" v="391" actId="20577"/>
          <ac:spMkLst>
            <pc:docMk/>
            <pc:sldMk cId="4071646353" sldId="491"/>
            <ac:spMk id="2" creationId="{A80D6F71-E46D-4794-97D0-979B031ABA9E}"/>
          </ac:spMkLst>
        </pc:spChg>
      </pc:sldChg>
      <pc:sldChg chg="addSp delSp modSp new">
        <pc:chgData name="Harleen Kaur" userId="S::id65ns02@ubalt.edu::9f7fc1d6-ab67-473f-ba46-e98f6ce2049b" providerId="AD" clId="Web-{738123F3-34A9-ADCB-8106-539A0ED93125}" dt="2021-07-31T23:18:07.694" v="271" actId="14100"/>
        <pc:sldMkLst>
          <pc:docMk/>
          <pc:sldMk cId="3992710873" sldId="492"/>
        </pc:sldMkLst>
        <pc:spChg chg="mod">
          <ac:chgData name="Harleen Kaur" userId="S::id65ns02@ubalt.edu::9f7fc1d6-ab67-473f-ba46-e98f6ce2049b" providerId="AD" clId="Web-{738123F3-34A9-ADCB-8106-539A0ED93125}" dt="2021-07-31T23:13:14.149" v="261" actId="20577"/>
          <ac:spMkLst>
            <pc:docMk/>
            <pc:sldMk cId="3992710873" sldId="492"/>
            <ac:spMk id="2" creationId="{72671635-DF43-4FD1-A495-EB028F141183}"/>
          </ac:spMkLst>
        </pc:spChg>
        <pc:spChg chg="del">
          <ac:chgData name="Harleen Kaur" userId="S::id65ns02@ubalt.edu::9f7fc1d6-ab67-473f-ba46-e98f6ce2049b" providerId="AD" clId="Web-{738123F3-34A9-ADCB-8106-539A0ED93125}" dt="2021-07-31T23:13:16.181" v="262"/>
          <ac:spMkLst>
            <pc:docMk/>
            <pc:sldMk cId="3992710873" sldId="492"/>
            <ac:spMk id="3" creationId="{97D4EE0A-B557-4BDA-A28B-F848B4EE7646}"/>
          </ac:spMkLst>
        </pc:spChg>
        <pc:spChg chg="add mod">
          <ac:chgData name="Harleen Kaur" userId="S::id65ns02@ubalt.edu::9f7fc1d6-ab67-473f-ba46-e98f6ce2049b" providerId="AD" clId="Web-{738123F3-34A9-ADCB-8106-539A0ED93125}" dt="2021-07-31T23:18:07.694" v="271" actId="14100"/>
          <ac:spMkLst>
            <pc:docMk/>
            <pc:sldMk cId="3992710873" sldId="492"/>
            <ac:spMk id="6" creationId="{59966DB2-289D-49D7-A27B-D62840DA29E6}"/>
          </ac:spMkLst>
        </pc:spChg>
        <pc:picChg chg="add mod">
          <ac:chgData name="Harleen Kaur" userId="S::id65ns02@ubalt.edu::9f7fc1d6-ab67-473f-ba46-e98f6ce2049b" providerId="AD" clId="Web-{738123F3-34A9-ADCB-8106-539A0ED93125}" dt="2021-07-31T23:13:40.794" v="266" actId="1076"/>
          <ac:picMkLst>
            <pc:docMk/>
            <pc:sldMk cId="3992710873" sldId="492"/>
            <ac:picMk id="4" creationId="{A83CDB95-BF5F-4ABC-BF60-7BC13518B6BA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7-31T23:19:52.275" v="293" actId="20577"/>
        <pc:sldMkLst>
          <pc:docMk/>
          <pc:sldMk cId="3844125229" sldId="493"/>
        </pc:sldMkLst>
        <pc:spChg chg="mod">
          <ac:chgData name="Harleen Kaur" userId="S::id65ns02@ubalt.edu::9f7fc1d6-ab67-473f-ba46-e98f6ce2049b" providerId="AD" clId="Web-{738123F3-34A9-ADCB-8106-539A0ED93125}" dt="2021-07-31T23:19:52.275" v="293" actId="20577"/>
          <ac:spMkLst>
            <pc:docMk/>
            <pc:sldMk cId="3844125229" sldId="493"/>
            <ac:spMk id="2" creationId="{ECF4FFD8-334A-4C75-BC9E-E5079786BC00}"/>
          </ac:spMkLst>
        </pc:spChg>
        <pc:spChg chg="del">
          <ac:chgData name="Harleen Kaur" userId="S::id65ns02@ubalt.edu::9f7fc1d6-ab67-473f-ba46-e98f6ce2049b" providerId="AD" clId="Web-{738123F3-34A9-ADCB-8106-539A0ED93125}" dt="2021-07-31T23:19:36.853" v="285"/>
          <ac:spMkLst>
            <pc:docMk/>
            <pc:sldMk cId="3844125229" sldId="493"/>
            <ac:spMk id="3" creationId="{25C5734B-6914-47C0-A033-8958D986DFA9}"/>
          </ac:spMkLst>
        </pc:spChg>
        <pc:picChg chg="add mod">
          <ac:chgData name="Harleen Kaur" userId="S::id65ns02@ubalt.edu::9f7fc1d6-ab67-473f-ba46-e98f6ce2049b" providerId="AD" clId="Web-{738123F3-34A9-ADCB-8106-539A0ED93125}" dt="2021-07-31T23:19:44.791" v="288" actId="14100"/>
          <ac:picMkLst>
            <pc:docMk/>
            <pc:sldMk cId="3844125229" sldId="493"/>
            <ac:picMk id="4" creationId="{3F2E9C86-0721-4D2F-98E9-ACE0C9121864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7-31T23:30:43.244" v="375" actId="1076"/>
        <pc:sldMkLst>
          <pc:docMk/>
          <pc:sldMk cId="48681424" sldId="494"/>
        </pc:sldMkLst>
        <pc:spChg chg="mod">
          <ac:chgData name="Harleen Kaur" userId="S::id65ns02@ubalt.edu::9f7fc1d6-ab67-473f-ba46-e98f6ce2049b" providerId="AD" clId="Web-{738123F3-34A9-ADCB-8106-539A0ED93125}" dt="2021-07-31T23:22:23.528" v="307" actId="20577"/>
          <ac:spMkLst>
            <pc:docMk/>
            <pc:sldMk cId="48681424" sldId="494"/>
            <ac:spMk id="2" creationId="{B59CA627-A30C-4A7E-9B74-362A1D079208}"/>
          </ac:spMkLst>
        </pc:spChg>
        <pc:spChg chg="del">
          <ac:chgData name="Harleen Kaur" userId="S::id65ns02@ubalt.edu::9f7fc1d6-ab67-473f-ba46-e98f6ce2049b" providerId="AD" clId="Web-{738123F3-34A9-ADCB-8106-539A0ED93125}" dt="2021-07-31T23:20:57.058" v="299"/>
          <ac:spMkLst>
            <pc:docMk/>
            <pc:sldMk cId="48681424" sldId="494"/>
            <ac:spMk id="3" creationId="{59481AD8-C866-41F7-8843-4565757421C1}"/>
          </ac:spMkLst>
        </pc:spChg>
        <pc:spChg chg="add mod">
          <ac:chgData name="Harleen Kaur" userId="S::id65ns02@ubalt.edu::9f7fc1d6-ab67-473f-ba46-e98f6ce2049b" providerId="AD" clId="Web-{738123F3-34A9-ADCB-8106-539A0ED93125}" dt="2021-07-31T23:26:17.737" v="330" actId="20577"/>
          <ac:spMkLst>
            <pc:docMk/>
            <pc:sldMk cId="48681424" sldId="494"/>
            <ac:spMk id="6" creationId="{D8A7674B-100F-4CEE-ACCF-7EA59BC1234C}"/>
          </ac:spMkLst>
        </pc:spChg>
        <pc:spChg chg="add del mod">
          <ac:chgData name="Harleen Kaur" userId="S::id65ns02@ubalt.edu::9f7fc1d6-ab67-473f-ba46-e98f6ce2049b" providerId="AD" clId="Web-{738123F3-34A9-ADCB-8106-539A0ED93125}" dt="2021-07-31T23:25:51.909" v="321"/>
          <ac:spMkLst>
            <pc:docMk/>
            <pc:sldMk cId="48681424" sldId="494"/>
            <ac:spMk id="7" creationId="{1ED2EBBF-053B-4E86-99AB-3EB41E2A1A5C}"/>
          </ac:spMkLst>
        </pc:spChg>
        <pc:spChg chg="add mod">
          <ac:chgData name="Harleen Kaur" userId="S::id65ns02@ubalt.edu::9f7fc1d6-ab67-473f-ba46-e98f6ce2049b" providerId="AD" clId="Web-{738123F3-34A9-ADCB-8106-539A0ED93125}" dt="2021-07-31T23:26:15.659" v="328" actId="20577"/>
          <ac:spMkLst>
            <pc:docMk/>
            <pc:sldMk cId="48681424" sldId="494"/>
            <ac:spMk id="8" creationId="{4B4AE016-6AD6-41A2-911D-97B04B4F4738}"/>
          </ac:spMkLst>
        </pc:spChg>
        <pc:spChg chg="add mod">
          <ac:chgData name="Harleen Kaur" userId="S::id65ns02@ubalt.edu::9f7fc1d6-ab67-473f-ba46-e98f6ce2049b" providerId="AD" clId="Web-{738123F3-34A9-ADCB-8106-539A0ED93125}" dt="2021-07-31T23:30:43.244" v="375" actId="1076"/>
          <ac:spMkLst>
            <pc:docMk/>
            <pc:sldMk cId="48681424" sldId="494"/>
            <ac:spMk id="9" creationId="{5E4AF44F-0AE9-4DA1-9137-53716F845BF3}"/>
          </ac:spMkLst>
        </pc:spChg>
        <pc:picChg chg="add mod">
          <ac:chgData name="Harleen Kaur" userId="S::id65ns02@ubalt.edu::9f7fc1d6-ab67-473f-ba46-e98f6ce2049b" providerId="AD" clId="Web-{738123F3-34A9-ADCB-8106-539A0ED93125}" dt="2021-07-31T23:26:28.707" v="331" actId="1076"/>
          <ac:picMkLst>
            <pc:docMk/>
            <pc:sldMk cId="48681424" sldId="494"/>
            <ac:picMk id="5" creationId="{B91AD39B-8BF3-4D40-BDBC-4A4F89E8A8DB}"/>
          </ac:picMkLst>
        </pc:picChg>
      </pc:sldChg>
      <pc:sldChg chg="modSp new">
        <pc:chgData name="Harleen Kaur" userId="S::id65ns02@ubalt.edu::9f7fc1d6-ab67-473f-ba46-e98f6ce2049b" providerId="AD" clId="Web-{738123F3-34A9-ADCB-8106-539A0ED93125}" dt="2021-07-31T23:27:26.771" v="356" actId="20577"/>
        <pc:sldMkLst>
          <pc:docMk/>
          <pc:sldMk cId="1802302037" sldId="495"/>
        </pc:sldMkLst>
        <pc:spChg chg="mod">
          <ac:chgData name="Harleen Kaur" userId="S::id65ns02@ubalt.edu::9f7fc1d6-ab67-473f-ba46-e98f6ce2049b" providerId="AD" clId="Web-{738123F3-34A9-ADCB-8106-539A0ED93125}" dt="2021-07-31T23:27:14.083" v="346" actId="20577"/>
          <ac:spMkLst>
            <pc:docMk/>
            <pc:sldMk cId="1802302037" sldId="495"/>
            <ac:spMk id="2" creationId="{E1C0583D-E3DF-4F62-89F8-7A08F5DAE568}"/>
          </ac:spMkLst>
        </pc:spChg>
        <pc:spChg chg="mod">
          <ac:chgData name="Harleen Kaur" userId="S::id65ns02@ubalt.edu::9f7fc1d6-ab67-473f-ba46-e98f6ce2049b" providerId="AD" clId="Web-{738123F3-34A9-ADCB-8106-539A0ED93125}" dt="2021-07-31T23:27:26.771" v="356" actId="20577"/>
          <ac:spMkLst>
            <pc:docMk/>
            <pc:sldMk cId="1802302037" sldId="495"/>
            <ac:spMk id="3" creationId="{34256245-F466-4543-955A-D424595EDE42}"/>
          </ac:spMkLst>
        </pc:spChg>
      </pc:sldChg>
      <pc:sldChg chg="new del">
        <pc:chgData name="Harleen Kaur" userId="S::id65ns02@ubalt.edu::9f7fc1d6-ab67-473f-ba46-e98f6ce2049b" providerId="AD" clId="Web-{738123F3-34A9-ADCB-8106-539A0ED93125}" dt="2021-07-31T23:27:01.880" v="333"/>
        <pc:sldMkLst>
          <pc:docMk/>
          <pc:sldMk cId="2294874002" sldId="495"/>
        </pc:sldMkLst>
      </pc:sldChg>
      <pc:sldChg chg="new del">
        <pc:chgData name="Harleen Kaur" userId="S::id65ns02@ubalt.edu::9f7fc1d6-ab67-473f-ba46-e98f6ce2049b" providerId="AD" clId="Web-{738123F3-34A9-ADCB-8106-539A0ED93125}" dt="2021-08-01T01:58:30.641" v="411"/>
        <pc:sldMkLst>
          <pc:docMk/>
          <pc:sldMk cId="236784667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1:58:45.892" v="426"/>
        <pc:sldMkLst>
          <pc:docMk/>
          <pc:sldMk cId="3788700773" sldId="496"/>
        </pc:sldMkLst>
        <pc:spChg chg="del">
          <ac:chgData name="Harleen Kaur" userId="S::id65ns02@ubalt.edu::9f7fc1d6-ab67-473f-ba46-e98f6ce2049b" providerId="AD" clId="Web-{738123F3-34A9-ADCB-8106-539A0ED93125}" dt="2021-08-01T01:58:44.892" v="422"/>
          <ac:spMkLst>
            <pc:docMk/>
            <pc:sldMk cId="3788700773" sldId="496"/>
            <ac:spMk id="2" creationId="{C6CB286A-8FC6-465B-97A5-424E61630771}"/>
          </ac:spMkLst>
        </pc:spChg>
        <pc:spChg chg="del">
          <ac:chgData name="Harleen Kaur" userId="S::id65ns02@ubalt.edu::9f7fc1d6-ab67-473f-ba46-e98f6ce2049b" providerId="AD" clId="Web-{738123F3-34A9-ADCB-8106-539A0ED93125}" dt="2021-08-01T01:58:42.876" v="421"/>
          <ac:spMkLst>
            <pc:docMk/>
            <pc:sldMk cId="3788700773" sldId="496"/>
            <ac:spMk id="3" creationId="{A9CE5A13-E59A-459C-BFC3-4684A3A163CF}"/>
          </ac:spMkLst>
        </pc:spChg>
        <pc:spChg chg="add del">
          <ac:chgData name="Harleen Kaur" userId="S::id65ns02@ubalt.edu::9f7fc1d6-ab67-473f-ba46-e98f6ce2049b" providerId="AD" clId="Web-{738123F3-34A9-ADCB-8106-539A0ED93125}" dt="2021-08-01T01:58:39.423" v="420"/>
          <ac:spMkLst>
            <pc:docMk/>
            <pc:sldMk cId="3788700773" sldId="496"/>
            <ac:spMk id="5" creationId="{0992EA09-EBDE-4C2D-8695-F0C7CFD1A7DC}"/>
          </ac:spMkLst>
        </pc:spChg>
        <pc:spChg chg="add del">
          <ac:chgData name="Harleen Kaur" userId="S::id65ns02@ubalt.edu::9f7fc1d6-ab67-473f-ba46-e98f6ce2049b" providerId="AD" clId="Web-{738123F3-34A9-ADCB-8106-539A0ED93125}" dt="2021-08-01T01:58:39.423" v="419"/>
          <ac:spMkLst>
            <pc:docMk/>
            <pc:sldMk cId="3788700773" sldId="496"/>
            <ac:spMk id="7" creationId="{7D3EBB0F-CC04-4F64-BB91-D331020DD1C7}"/>
          </ac:spMkLst>
        </pc:spChg>
        <pc:spChg chg="add del">
          <ac:chgData name="Harleen Kaur" userId="S::id65ns02@ubalt.edu::9f7fc1d6-ab67-473f-ba46-e98f6ce2049b" providerId="AD" clId="Web-{738123F3-34A9-ADCB-8106-539A0ED93125}" dt="2021-08-01T01:58:39.407" v="417"/>
          <ac:spMkLst>
            <pc:docMk/>
            <pc:sldMk cId="3788700773" sldId="496"/>
            <ac:spMk id="11" creationId="{6255C321-6D42-4F8C-B7AB-2D63CF2E1A84}"/>
          </ac:spMkLst>
        </pc:spChg>
        <pc:spChg chg="add mod">
          <ac:chgData name="Harleen Kaur" userId="S::id65ns02@ubalt.edu::9f7fc1d6-ab67-473f-ba46-e98f6ce2049b" providerId="AD" clId="Web-{738123F3-34A9-ADCB-8106-539A0ED93125}" dt="2021-08-01T01:58:45.845" v="423"/>
          <ac:spMkLst>
            <pc:docMk/>
            <pc:sldMk cId="3788700773" sldId="496"/>
            <ac:spMk id="13" creationId="{3D37DC4C-3ABC-4FD0-99D7-87D6AC2B9F84}"/>
          </ac:spMkLst>
        </pc:spChg>
        <pc:spChg chg="add mod">
          <ac:chgData name="Harleen Kaur" userId="S::id65ns02@ubalt.edu::9f7fc1d6-ab67-473f-ba46-e98f6ce2049b" providerId="AD" clId="Web-{738123F3-34A9-ADCB-8106-539A0ED93125}" dt="2021-08-01T01:58:45.845" v="424"/>
          <ac:spMkLst>
            <pc:docMk/>
            <pc:sldMk cId="3788700773" sldId="496"/>
            <ac:spMk id="15" creationId="{3CF0744E-C8FF-41BD-94BF-0B685EEEBF5A}"/>
          </ac:spMkLst>
        </pc:spChg>
        <pc:spChg chg="add">
          <ac:chgData name="Harleen Kaur" userId="S::id65ns02@ubalt.edu::9f7fc1d6-ab67-473f-ba46-e98f6ce2049b" providerId="AD" clId="Web-{738123F3-34A9-ADCB-8106-539A0ED93125}" dt="2021-08-01T01:58:45.892" v="426"/>
          <ac:spMkLst>
            <pc:docMk/>
            <pc:sldMk cId="3788700773" sldId="496"/>
            <ac:spMk id="19" creationId="{7C349697-74D2-4586-A1CF-001179865FA3}"/>
          </ac:spMkLst>
        </pc:spChg>
        <pc:picChg chg="add del">
          <ac:chgData name="Harleen Kaur" userId="S::id65ns02@ubalt.edu::9f7fc1d6-ab67-473f-ba46-e98f6ce2049b" providerId="AD" clId="Web-{738123F3-34A9-ADCB-8106-539A0ED93125}" dt="2021-08-01T01:58:39.423" v="418"/>
          <ac:picMkLst>
            <pc:docMk/>
            <pc:sldMk cId="3788700773" sldId="496"/>
            <ac:picMk id="9" creationId="{431BDC22-F987-480D-B359-2C6046E10660}"/>
          </ac:picMkLst>
        </pc:picChg>
        <pc:picChg chg="add">
          <ac:chgData name="Harleen Kaur" userId="S::id65ns02@ubalt.edu::9f7fc1d6-ab67-473f-ba46-e98f6ce2049b" providerId="AD" clId="Web-{738123F3-34A9-ADCB-8106-539A0ED93125}" dt="2021-08-01T01:58:45.892" v="425"/>
          <ac:picMkLst>
            <pc:docMk/>
            <pc:sldMk cId="3788700773" sldId="496"/>
            <ac:picMk id="17" creationId="{F30C0C71-7A7A-410B-A73E-5C76FE65FD95}"/>
          </ac:picMkLst>
        </pc:picChg>
      </pc:sldChg>
      <pc:sldChg chg="addSp delSp modSp new">
        <pc:chgData name="Harleen Kaur" userId="S::id65ns02@ubalt.edu::9f7fc1d6-ab67-473f-ba46-e98f6ce2049b" providerId="AD" clId="Web-{738123F3-34A9-ADCB-8106-539A0ED93125}" dt="2021-08-01T02:04:19.836" v="554" actId="20577"/>
        <pc:sldMkLst>
          <pc:docMk/>
          <pc:sldMk cId="1156047588" sldId="497"/>
        </pc:sldMkLst>
        <pc:spChg chg="del mod">
          <ac:chgData name="Harleen Kaur" userId="S::id65ns02@ubalt.edu::9f7fc1d6-ab67-473f-ba46-e98f6ce2049b" providerId="AD" clId="Web-{738123F3-34A9-ADCB-8106-539A0ED93125}" dt="2021-08-01T02:02:01.927" v="458"/>
          <ac:spMkLst>
            <pc:docMk/>
            <pc:sldMk cId="1156047588" sldId="497"/>
            <ac:spMk id="2" creationId="{4771F6E3-DCB4-472D-8D90-712B94083118}"/>
          </ac:spMkLst>
        </pc:spChg>
        <pc:spChg chg="del">
          <ac:chgData name="Harleen Kaur" userId="S::id65ns02@ubalt.edu::9f7fc1d6-ab67-473f-ba46-e98f6ce2049b" providerId="AD" clId="Web-{738123F3-34A9-ADCB-8106-539A0ED93125}" dt="2021-08-01T02:02:07.052" v="460"/>
          <ac:spMkLst>
            <pc:docMk/>
            <pc:sldMk cId="1156047588" sldId="497"/>
            <ac:spMk id="3" creationId="{BDD739B9-5771-4642-BBEB-42C35DC17E99}"/>
          </ac:spMkLst>
        </pc:spChg>
        <pc:spChg chg="add del mod">
          <ac:chgData name="Harleen Kaur" userId="S::id65ns02@ubalt.edu::9f7fc1d6-ab67-473f-ba46-e98f6ce2049b" providerId="AD" clId="Web-{738123F3-34A9-ADCB-8106-539A0ED93125}" dt="2021-08-01T02:02:04.396" v="459"/>
          <ac:spMkLst>
            <pc:docMk/>
            <pc:sldMk cId="1156047588" sldId="497"/>
            <ac:spMk id="5" creationId="{1CE2CE3D-4612-46D4-AEE5-C9FBE039EA9D}"/>
          </ac:spMkLst>
        </pc:spChg>
        <pc:spChg chg="add">
          <ac:chgData name="Harleen Kaur" userId="S::id65ns02@ubalt.edu::9f7fc1d6-ab67-473f-ba46-e98f6ce2049b" providerId="AD" clId="Web-{738123F3-34A9-ADCB-8106-539A0ED93125}" dt="2021-08-01T02:02:08.209" v="461"/>
          <ac:spMkLst>
            <pc:docMk/>
            <pc:sldMk cId="1156047588" sldId="497"/>
            <ac:spMk id="6" creationId="{E2F856D4-F051-4999-93C1-1D83F8208F03}"/>
          </ac:spMkLst>
        </pc:spChg>
        <pc:spChg chg="add mod">
          <ac:chgData name="Harleen Kaur" userId="S::id65ns02@ubalt.edu::9f7fc1d6-ab67-473f-ba46-e98f6ce2049b" providerId="AD" clId="Web-{738123F3-34A9-ADCB-8106-539A0ED93125}" dt="2021-08-01T02:04:19.836" v="554" actId="20577"/>
          <ac:spMkLst>
            <pc:docMk/>
            <pc:sldMk cId="1156047588" sldId="497"/>
            <ac:spMk id="7" creationId="{9FB82F0C-1384-4573-A52E-14FA3E8989B6}"/>
          </ac:spMkLst>
        </pc:spChg>
      </pc:sldChg>
    </pc:docChg>
  </pc:docChgLst>
  <pc:docChgLst>
    <pc:chgData name="Harleen Kaur" userId="S::id65ns02@ubalt.edu::9f7fc1d6-ab67-473f-ba46-e98f6ce2049b" providerId="AD" clId="Web-{68A8C86E-8384-0673-8113-35C86191348C}"/>
    <pc:docChg chg="addSld modSld">
      <pc:chgData name="Harleen Kaur" userId="S::id65ns02@ubalt.edu::9f7fc1d6-ab67-473f-ba46-e98f6ce2049b" providerId="AD" clId="Web-{68A8C86E-8384-0673-8113-35C86191348C}" dt="2021-07-10T18:45:03.134" v="272" actId="20577"/>
      <pc:docMkLst>
        <pc:docMk/>
      </pc:docMkLst>
      <pc:sldChg chg="delSp modSp">
        <pc:chgData name="Harleen Kaur" userId="S::id65ns02@ubalt.edu::9f7fc1d6-ab67-473f-ba46-e98f6ce2049b" providerId="AD" clId="Web-{68A8C86E-8384-0673-8113-35C86191348C}" dt="2021-07-10T18:12:23.405" v="5" actId="1076"/>
        <pc:sldMkLst>
          <pc:docMk/>
          <pc:sldMk cId="1318968879" sldId="401"/>
        </pc:sldMkLst>
        <pc:spChg chg="del mod">
          <ac:chgData name="Harleen Kaur" userId="S::id65ns02@ubalt.edu::9f7fc1d6-ab67-473f-ba46-e98f6ce2049b" providerId="AD" clId="Web-{68A8C86E-8384-0673-8113-35C86191348C}" dt="2021-07-10T18:12:11.874" v="3"/>
          <ac:spMkLst>
            <pc:docMk/>
            <pc:sldMk cId="1318968879" sldId="401"/>
            <ac:spMk id="11" creationId="{28ADF17B-39AE-4D19-82FE-33429F8EC594}"/>
          </ac:spMkLst>
        </pc:spChg>
        <pc:spChg chg="mod">
          <ac:chgData name="Harleen Kaur" userId="S::id65ns02@ubalt.edu::9f7fc1d6-ab67-473f-ba46-e98f6ce2049b" providerId="AD" clId="Web-{68A8C86E-8384-0673-8113-35C86191348C}" dt="2021-07-10T18:12:23.405" v="5" actId="1076"/>
          <ac:spMkLst>
            <pc:docMk/>
            <pc:sldMk cId="1318968879" sldId="401"/>
            <ac:spMk id="13" creationId="{23719FFC-5095-47F5-AB6E-261867B56E4B}"/>
          </ac:spMkLst>
        </pc:spChg>
        <pc:picChg chg="mod">
          <ac:chgData name="Harleen Kaur" userId="S::id65ns02@ubalt.edu::9f7fc1d6-ab67-473f-ba46-e98f6ce2049b" providerId="AD" clId="Web-{68A8C86E-8384-0673-8113-35C86191348C}" dt="2021-07-10T18:12:18.358" v="4" actId="1076"/>
          <ac:picMkLst>
            <pc:docMk/>
            <pc:sldMk cId="1318968879" sldId="401"/>
            <ac:picMk id="12" creationId="{8ADF88FD-55AD-4C1D-A08B-77335C8E2504}"/>
          </ac:picMkLst>
        </pc:picChg>
      </pc:sldChg>
      <pc:sldChg chg="addSp delSp modSp">
        <pc:chgData name="Harleen Kaur" userId="S::id65ns02@ubalt.edu::9f7fc1d6-ab67-473f-ba46-e98f6ce2049b" providerId="AD" clId="Web-{68A8C86E-8384-0673-8113-35C86191348C}" dt="2021-07-10T18:22:23.518" v="94" actId="14100"/>
        <pc:sldMkLst>
          <pc:docMk/>
          <pc:sldMk cId="2895696043" sldId="406"/>
        </pc:sldMkLst>
        <pc:spChg chg="del mod">
          <ac:chgData name="Harleen Kaur" userId="S::id65ns02@ubalt.edu::9f7fc1d6-ab67-473f-ba46-e98f6ce2049b" providerId="AD" clId="Web-{68A8C86E-8384-0673-8113-35C86191348C}" dt="2021-07-10T18:22:17.003" v="92"/>
          <ac:spMkLst>
            <pc:docMk/>
            <pc:sldMk cId="2895696043" sldId="406"/>
            <ac:spMk id="3" creationId="{7D9E7944-9441-4CD8-BC20-94247EC14218}"/>
          </ac:spMkLst>
        </pc:spChg>
        <pc:spChg chg="add del mod">
          <ac:chgData name="Harleen Kaur" userId="S::id65ns02@ubalt.edu::9f7fc1d6-ab67-473f-ba46-e98f6ce2049b" providerId="AD" clId="Web-{68A8C86E-8384-0673-8113-35C86191348C}" dt="2021-07-10T18:22:19.690" v="93"/>
          <ac:spMkLst>
            <pc:docMk/>
            <pc:sldMk cId="2895696043" sldId="406"/>
            <ac:spMk id="6" creationId="{FFD5A2D5-C27C-4835-9628-DE4C80AA7C84}"/>
          </ac:spMkLst>
        </pc:spChg>
        <pc:picChg chg="mod">
          <ac:chgData name="Harleen Kaur" userId="S::id65ns02@ubalt.edu::9f7fc1d6-ab67-473f-ba46-e98f6ce2049b" providerId="AD" clId="Web-{68A8C86E-8384-0673-8113-35C86191348C}" dt="2021-07-10T18:22:23.518" v="94" actId="14100"/>
          <ac:picMkLst>
            <pc:docMk/>
            <pc:sldMk cId="2895696043" sldId="406"/>
            <ac:picMk id="4" creationId="{DA2097F8-5976-43C9-833F-3A7ACB458FB1}"/>
          </ac:picMkLst>
        </pc:picChg>
      </pc:sldChg>
      <pc:sldChg chg="modSp new">
        <pc:chgData name="Harleen Kaur" userId="S::id65ns02@ubalt.edu::9f7fc1d6-ab67-473f-ba46-e98f6ce2049b" providerId="AD" clId="Web-{68A8C86E-8384-0673-8113-35C86191348C}" dt="2021-07-10T18:20:15.577" v="90" actId="20577"/>
        <pc:sldMkLst>
          <pc:docMk/>
          <pc:sldMk cId="1049910314" sldId="441"/>
        </pc:sldMkLst>
        <pc:spChg chg="mod">
          <ac:chgData name="Harleen Kaur" userId="S::id65ns02@ubalt.edu::9f7fc1d6-ab67-473f-ba46-e98f6ce2049b" providerId="AD" clId="Web-{68A8C86E-8384-0673-8113-35C86191348C}" dt="2021-07-10T18:13:49.580" v="11" actId="20577"/>
          <ac:spMkLst>
            <pc:docMk/>
            <pc:sldMk cId="1049910314" sldId="441"/>
            <ac:spMk id="2" creationId="{6E254EAF-A51F-4C97-AFEA-5A3D86367E8A}"/>
          </ac:spMkLst>
        </pc:spChg>
        <pc:spChg chg="mod">
          <ac:chgData name="Harleen Kaur" userId="S::id65ns02@ubalt.edu::9f7fc1d6-ab67-473f-ba46-e98f6ce2049b" providerId="AD" clId="Web-{68A8C86E-8384-0673-8113-35C86191348C}" dt="2021-07-10T18:20:15.577" v="90" actId="20577"/>
          <ac:spMkLst>
            <pc:docMk/>
            <pc:sldMk cId="1049910314" sldId="441"/>
            <ac:spMk id="3" creationId="{AD31491A-92FF-4D39-BD7B-DE2050E5BD16}"/>
          </ac:spMkLst>
        </pc:spChg>
      </pc:sldChg>
      <pc:sldChg chg="modSp new">
        <pc:chgData name="Harleen Kaur" userId="S::id65ns02@ubalt.edu::9f7fc1d6-ab67-473f-ba46-e98f6ce2049b" providerId="AD" clId="Web-{68A8C86E-8384-0673-8113-35C86191348C}" dt="2021-07-10T18:42:34.051" v="197" actId="20577"/>
        <pc:sldMkLst>
          <pc:docMk/>
          <pc:sldMk cId="2338093303" sldId="442"/>
        </pc:sldMkLst>
        <pc:spChg chg="mod">
          <ac:chgData name="Harleen Kaur" userId="S::id65ns02@ubalt.edu::9f7fc1d6-ab67-473f-ba46-e98f6ce2049b" providerId="AD" clId="Web-{68A8C86E-8384-0673-8113-35C86191348C}" dt="2021-07-10T18:22:52.176" v="102" actId="20577"/>
          <ac:spMkLst>
            <pc:docMk/>
            <pc:sldMk cId="2338093303" sldId="442"/>
            <ac:spMk id="2" creationId="{503D2E21-13A6-4546-A953-BF5000938075}"/>
          </ac:spMkLst>
        </pc:spChg>
        <pc:spChg chg="mod">
          <ac:chgData name="Harleen Kaur" userId="S::id65ns02@ubalt.edu::9f7fc1d6-ab67-473f-ba46-e98f6ce2049b" providerId="AD" clId="Web-{68A8C86E-8384-0673-8113-35C86191348C}" dt="2021-07-10T18:42:34.051" v="197" actId="20577"/>
          <ac:spMkLst>
            <pc:docMk/>
            <pc:sldMk cId="2338093303" sldId="442"/>
            <ac:spMk id="3" creationId="{123DFB6F-6F39-4766-BD30-8FA13A455EFC}"/>
          </ac:spMkLst>
        </pc:spChg>
      </pc:sldChg>
      <pc:sldChg chg="modSp new">
        <pc:chgData name="Harleen Kaur" userId="S::id65ns02@ubalt.edu::9f7fc1d6-ab67-473f-ba46-e98f6ce2049b" providerId="AD" clId="Web-{68A8C86E-8384-0673-8113-35C86191348C}" dt="2021-07-10T18:45:03.134" v="272" actId="20577"/>
        <pc:sldMkLst>
          <pc:docMk/>
          <pc:sldMk cId="3318184395" sldId="443"/>
        </pc:sldMkLst>
        <pc:spChg chg="mod">
          <ac:chgData name="Harleen Kaur" userId="S::id65ns02@ubalt.edu::9f7fc1d6-ab67-473f-ba46-e98f6ce2049b" providerId="AD" clId="Web-{68A8C86E-8384-0673-8113-35C86191348C}" dt="2021-07-10T18:42:48.114" v="201" actId="20577"/>
          <ac:spMkLst>
            <pc:docMk/>
            <pc:sldMk cId="3318184395" sldId="443"/>
            <ac:spMk id="2" creationId="{D3F3626F-2670-4D3B-B7F0-8120FF77448F}"/>
          </ac:spMkLst>
        </pc:spChg>
        <pc:spChg chg="mod">
          <ac:chgData name="Harleen Kaur" userId="S::id65ns02@ubalt.edu::9f7fc1d6-ab67-473f-ba46-e98f6ce2049b" providerId="AD" clId="Web-{68A8C86E-8384-0673-8113-35C86191348C}" dt="2021-07-10T18:45:03.134" v="272" actId="20577"/>
          <ac:spMkLst>
            <pc:docMk/>
            <pc:sldMk cId="3318184395" sldId="443"/>
            <ac:spMk id="3" creationId="{C12E67A0-CAE9-415E-A106-90FFBBB3A1AD}"/>
          </ac:spMkLst>
        </pc:spChg>
      </pc:sldChg>
    </pc:docChg>
  </pc:docChgLst>
  <pc:docChgLst>
    <pc:chgData name="Weifeng Xu" userId="e7aed605-a3dd-4d5a-a692-a87037af107b" providerId="ADAL" clId="{6241A617-B809-41F6-88F4-E387E9626168}"/>
    <pc:docChg chg="undo redo custSel addSld delSld modSld sldOrd">
      <pc:chgData name="Weifeng Xu" userId="e7aed605-a3dd-4d5a-a692-a87037af107b" providerId="ADAL" clId="{6241A617-B809-41F6-88F4-E387E9626168}" dt="2021-08-19T20:08:48.026" v="4072" actId="47"/>
      <pc:docMkLst>
        <pc:docMk/>
      </pc:docMkLst>
      <pc:sldChg chg="addSp delSp modSp mod modNotesTx">
        <pc:chgData name="Weifeng Xu" userId="e7aed605-a3dd-4d5a-a692-a87037af107b" providerId="ADAL" clId="{6241A617-B809-41F6-88F4-E387E9626168}" dt="2021-08-08T21:30:38.190" v="57" actId="478"/>
        <pc:sldMkLst>
          <pc:docMk/>
          <pc:sldMk cId="1323245308" sldId="256"/>
        </pc:sldMkLst>
        <pc:spChg chg="mod">
          <ac:chgData name="Weifeng Xu" userId="e7aed605-a3dd-4d5a-a692-a87037af107b" providerId="ADAL" clId="{6241A617-B809-41F6-88F4-E387E9626168}" dt="2021-08-08T21:29:19.944" v="44"/>
          <ac:spMkLst>
            <pc:docMk/>
            <pc:sldMk cId="1323245308" sldId="256"/>
            <ac:spMk id="3" creationId="{58CD3106-2EE0-40F4-8C0B-042135FF9FB4}"/>
          </ac:spMkLst>
        </pc:spChg>
        <pc:spChg chg="add del mod">
          <ac:chgData name="Weifeng Xu" userId="e7aed605-a3dd-4d5a-a692-a87037af107b" providerId="ADAL" clId="{6241A617-B809-41F6-88F4-E387E9626168}" dt="2021-08-08T21:30:38.190" v="57" actId="478"/>
          <ac:spMkLst>
            <pc:docMk/>
            <pc:sldMk cId="1323245308" sldId="256"/>
            <ac:spMk id="5" creationId="{2A915F6A-2162-42B0-922A-24DEC1296580}"/>
          </ac:spMkLst>
        </pc:spChg>
      </pc:sldChg>
      <pc:sldChg chg="del">
        <pc:chgData name="Weifeng Xu" userId="e7aed605-a3dd-4d5a-a692-a87037af107b" providerId="ADAL" clId="{6241A617-B809-41F6-88F4-E387E9626168}" dt="2021-08-08T21:28:50.805" v="18" actId="47"/>
        <pc:sldMkLst>
          <pc:docMk/>
          <pc:sldMk cId="1681695341" sldId="257"/>
        </pc:sldMkLst>
      </pc:sldChg>
      <pc:sldChg chg="del">
        <pc:chgData name="Weifeng Xu" userId="e7aed605-a3dd-4d5a-a692-a87037af107b" providerId="ADAL" clId="{6241A617-B809-41F6-88F4-E387E9626168}" dt="2021-08-08T21:28:51.044" v="19" actId="47"/>
        <pc:sldMkLst>
          <pc:docMk/>
          <pc:sldMk cId="1408481161" sldId="346"/>
        </pc:sldMkLst>
      </pc:sldChg>
      <pc:sldChg chg="del">
        <pc:chgData name="Weifeng Xu" userId="e7aed605-a3dd-4d5a-a692-a87037af107b" providerId="ADAL" clId="{6241A617-B809-41F6-88F4-E387E9626168}" dt="2021-08-08T21:28:51.232" v="20" actId="47"/>
        <pc:sldMkLst>
          <pc:docMk/>
          <pc:sldMk cId="3077270470" sldId="375"/>
        </pc:sldMkLst>
      </pc:sldChg>
      <pc:sldChg chg="del">
        <pc:chgData name="Weifeng Xu" userId="e7aed605-a3dd-4d5a-a692-a87037af107b" providerId="ADAL" clId="{6241A617-B809-41F6-88F4-E387E9626168}" dt="2021-08-08T21:28:53.296" v="30" actId="47"/>
        <pc:sldMkLst>
          <pc:docMk/>
          <pc:sldMk cId="979769990" sldId="377"/>
        </pc:sldMkLst>
      </pc:sldChg>
      <pc:sldChg chg="del">
        <pc:chgData name="Weifeng Xu" userId="e7aed605-a3dd-4d5a-a692-a87037af107b" providerId="ADAL" clId="{6241A617-B809-41F6-88F4-E387E9626168}" dt="2021-08-08T21:28:53.485" v="31" actId="47"/>
        <pc:sldMkLst>
          <pc:docMk/>
          <pc:sldMk cId="4293835923" sldId="378"/>
        </pc:sldMkLst>
      </pc:sldChg>
      <pc:sldChg chg="del">
        <pc:chgData name="Weifeng Xu" userId="e7aed605-a3dd-4d5a-a692-a87037af107b" providerId="ADAL" clId="{6241A617-B809-41F6-88F4-E387E9626168}" dt="2021-08-08T21:28:54.081" v="32" actId="47"/>
        <pc:sldMkLst>
          <pc:docMk/>
          <pc:sldMk cId="4148899360" sldId="379"/>
        </pc:sldMkLst>
      </pc:sldChg>
      <pc:sldChg chg="del">
        <pc:chgData name="Weifeng Xu" userId="e7aed605-a3dd-4d5a-a692-a87037af107b" providerId="ADAL" clId="{6241A617-B809-41F6-88F4-E387E9626168}" dt="2021-08-08T21:28:52.591" v="29" actId="47"/>
        <pc:sldMkLst>
          <pc:docMk/>
          <pc:sldMk cId="3268356748" sldId="380"/>
        </pc:sldMkLst>
      </pc:sldChg>
      <pc:sldChg chg="del">
        <pc:chgData name="Weifeng Xu" userId="e7aed605-a3dd-4d5a-a692-a87037af107b" providerId="ADAL" clId="{6241A617-B809-41F6-88F4-E387E9626168}" dt="2021-08-08T21:28:54.220" v="33" actId="47"/>
        <pc:sldMkLst>
          <pc:docMk/>
          <pc:sldMk cId="2679643070" sldId="381"/>
        </pc:sldMkLst>
      </pc:sldChg>
      <pc:sldChg chg="del">
        <pc:chgData name="Weifeng Xu" userId="e7aed605-a3dd-4d5a-a692-a87037af107b" providerId="ADAL" clId="{6241A617-B809-41F6-88F4-E387E9626168}" dt="2021-08-08T21:28:55.323" v="36" actId="47"/>
        <pc:sldMkLst>
          <pc:docMk/>
          <pc:sldMk cId="4046926907" sldId="384"/>
        </pc:sldMkLst>
      </pc:sldChg>
      <pc:sldChg chg="del">
        <pc:chgData name="Weifeng Xu" userId="e7aed605-a3dd-4d5a-a692-a87037af107b" providerId="ADAL" clId="{6241A617-B809-41F6-88F4-E387E9626168}" dt="2021-08-08T21:28:57.504" v="41" actId="47"/>
        <pc:sldMkLst>
          <pc:docMk/>
          <pc:sldMk cId="3188243652" sldId="386"/>
        </pc:sldMkLst>
      </pc:sldChg>
      <pc:sldChg chg="addSp delSp modSp mod">
        <pc:chgData name="Weifeng Xu" userId="e7aed605-a3dd-4d5a-a692-a87037af107b" providerId="ADAL" clId="{6241A617-B809-41F6-88F4-E387E9626168}" dt="2021-08-15T21:11:53.001" v="942" actId="20577"/>
        <pc:sldMkLst>
          <pc:docMk/>
          <pc:sldMk cId="1915093242" sldId="387"/>
        </pc:sldMkLst>
        <pc:spChg chg="mod">
          <ac:chgData name="Weifeng Xu" userId="e7aed605-a3dd-4d5a-a692-a87037af107b" providerId="ADAL" clId="{6241A617-B809-41F6-88F4-E387E9626168}" dt="2021-08-15T21:11:53.001" v="942" actId="20577"/>
          <ac:spMkLst>
            <pc:docMk/>
            <pc:sldMk cId="1915093242" sldId="387"/>
            <ac:spMk id="3" creationId="{6297DEE8-5EE2-40FC-A721-E542FC1E3A2C}"/>
          </ac:spMkLst>
        </pc:spChg>
        <pc:picChg chg="add del mod">
          <ac:chgData name="Weifeng Xu" userId="e7aed605-a3dd-4d5a-a692-a87037af107b" providerId="ADAL" clId="{6241A617-B809-41F6-88F4-E387E9626168}" dt="2021-08-08T23:24:49.813" v="521" actId="22"/>
          <ac:picMkLst>
            <pc:docMk/>
            <pc:sldMk cId="1915093242" sldId="387"/>
            <ac:picMk id="6" creationId="{252C64E0-5D65-4690-9549-09C9E14B41F7}"/>
          </ac:picMkLst>
        </pc:picChg>
      </pc:sldChg>
      <pc:sldChg chg="modSp del mod">
        <pc:chgData name="Weifeng Xu" userId="e7aed605-a3dd-4d5a-a692-a87037af107b" providerId="ADAL" clId="{6241A617-B809-41F6-88F4-E387E9626168}" dt="2021-08-09T01:20:47.743" v="735" actId="47"/>
        <pc:sldMkLst>
          <pc:docMk/>
          <pc:sldMk cId="2008758297" sldId="389"/>
        </pc:sldMkLst>
        <pc:spChg chg="mod">
          <ac:chgData name="Weifeng Xu" userId="e7aed605-a3dd-4d5a-a692-a87037af107b" providerId="ADAL" clId="{6241A617-B809-41F6-88F4-E387E9626168}" dt="2021-08-08T21:40:59.657" v="147" actId="20577"/>
          <ac:spMkLst>
            <pc:docMk/>
            <pc:sldMk cId="2008758297" sldId="389"/>
            <ac:spMk id="2" creationId="{086B3CAD-FFBA-4623-B6BD-344FE6D42ACE}"/>
          </ac:spMkLst>
        </pc:spChg>
      </pc:sldChg>
      <pc:sldChg chg="delSp modSp mod ord modClrScheme chgLayout">
        <pc:chgData name="Weifeng Xu" userId="e7aed605-a3dd-4d5a-a692-a87037af107b" providerId="ADAL" clId="{6241A617-B809-41F6-88F4-E387E9626168}" dt="2021-08-19T13:36:47.979" v="2725"/>
        <pc:sldMkLst>
          <pc:docMk/>
          <pc:sldMk cId="3040878584" sldId="390"/>
        </pc:sldMkLst>
        <pc:spChg chg="del mod">
          <ac:chgData name="Weifeng Xu" userId="e7aed605-a3dd-4d5a-a692-a87037af107b" providerId="ADAL" clId="{6241A617-B809-41F6-88F4-E387E9626168}" dt="2021-08-09T01:21:49.086" v="738" actId="700"/>
          <ac:spMkLst>
            <pc:docMk/>
            <pc:sldMk cId="3040878584" sldId="390"/>
            <ac:spMk id="2" creationId="{984B74B8-C402-4513-8F7D-A54132039FEA}"/>
          </ac:spMkLst>
        </pc:spChg>
        <pc:spChg chg="mod">
          <ac:chgData name="Weifeng Xu" userId="e7aed605-a3dd-4d5a-a692-a87037af107b" providerId="ADAL" clId="{6241A617-B809-41F6-88F4-E387E9626168}" dt="2021-08-09T01:22:54.044" v="763" actId="1076"/>
          <ac:spMkLst>
            <pc:docMk/>
            <pc:sldMk cId="3040878584" sldId="390"/>
            <ac:spMk id="6" creationId="{44F6FCDF-A1EC-4A8D-9C64-039E95008FC0}"/>
          </ac:spMkLst>
        </pc:spChg>
        <pc:spChg chg="mod">
          <ac:chgData name="Weifeng Xu" userId="e7aed605-a3dd-4d5a-a692-a87037af107b" providerId="ADAL" clId="{6241A617-B809-41F6-88F4-E387E9626168}" dt="2021-08-09T01:22:54.044" v="763" actId="1076"/>
          <ac:spMkLst>
            <pc:docMk/>
            <pc:sldMk cId="3040878584" sldId="390"/>
            <ac:spMk id="7" creationId="{F68639A8-BD3C-45A8-872F-BC3D29643840}"/>
          </ac:spMkLst>
        </pc:spChg>
        <pc:spChg chg="mod">
          <ac:chgData name="Weifeng Xu" userId="e7aed605-a3dd-4d5a-a692-a87037af107b" providerId="ADAL" clId="{6241A617-B809-41F6-88F4-E387E9626168}" dt="2021-08-09T01:22:54.044" v="763" actId="1076"/>
          <ac:spMkLst>
            <pc:docMk/>
            <pc:sldMk cId="3040878584" sldId="390"/>
            <ac:spMk id="10" creationId="{5F6F4FA0-D9C8-43AF-ADAF-87CE872E3C0F}"/>
          </ac:spMkLst>
        </pc:spChg>
        <pc:picChg chg="mod">
          <ac:chgData name="Weifeng Xu" userId="e7aed605-a3dd-4d5a-a692-a87037af107b" providerId="ADAL" clId="{6241A617-B809-41F6-88F4-E387E9626168}" dt="2021-08-09T01:22:54.044" v="763" actId="1076"/>
          <ac:picMkLst>
            <pc:docMk/>
            <pc:sldMk cId="3040878584" sldId="390"/>
            <ac:picMk id="5" creationId="{FF9EFEF3-3AAA-493B-A718-4BE0DF693F20}"/>
          </ac:picMkLst>
        </pc:picChg>
      </pc:sldChg>
      <pc:sldChg chg="delSp modSp mod ord modClrScheme chgLayout">
        <pc:chgData name="Weifeng Xu" userId="e7aed605-a3dd-4d5a-a692-a87037af107b" providerId="ADAL" clId="{6241A617-B809-41F6-88F4-E387E9626168}" dt="2021-08-19T13:36:47.979" v="2725"/>
        <pc:sldMkLst>
          <pc:docMk/>
          <pc:sldMk cId="4104176517" sldId="391"/>
        </pc:sldMkLst>
        <pc:spChg chg="del mod">
          <ac:chgData name="Weifeng Xu" userId="e7aed605-a3dd-4d5a-a692-a87037af107b" providerId="ADAL" clId="{6241A617-B809-41F6-88F4-E387E9626168}" dt="2021-08-09T01:22:00.321" v="740" actId="700"/>
          <ac:spMkLst>
            <pc:docMk/>
            <pc:sldMk cId="4104176517" sldId="391"/>
            <ac:spMk id="2" creationId="{34EAEFE5-8B3C-497D-9BF0-DAAE2A3B0EA4}"/>
          </ac:spMkLst>
        </pc:spChg>
        <pc:spChg chg="mod">
          <ac:chgData name="Weifeng Xu" userId="e7aed605-a3dd-4d5a-a692-a87037af107b" providerId="ADAL" clId="{6241A617-B809-41F6-88F4-E387E9626168}" dt="2021-08-09T01:23:03.920" v="764" actId="1076"/>
          <ac:spMkLst>
            <pc:docMk/>
            <pc:sldMk cId="4104176517" sldId="391"/>
            <ac:spMk id="4" creationId="{6D5B9BEB-C762-4CA7-A8E7-C65019261760}"/>
          </ac:spMkLst>
        </pc:spChg>
        <pc:spChg chg="mod">
          <ac:chgData name="Weifeng Xu" userId="e7aed605-a3dd-4d5a-a692-a87037af107b" providerId="ADAL" clId="{6241A617-B809-41F6-88F4-E387E9626168}" dt="2021-08-09T01:23:03.920" v="764" actId="1076"/>
          <ac:spMkLst>
            <pc:docMk/>
            <pc:sldMk cId="4104176517" sldId="391"/>
            <ac:spMk id="8" creationId="{DBE4E5D3-9AD2-4E56-8D4E-D72B99256625}"/>
          </ac:spMkLst>
        </pc:spChg>
        <pc:spChg chg="mod">
          <ac:chgData name="Weifeng Xu" userId="e7aed605-a3dd-4d5a-a692-a87037af107b" providerId="ADAL" clId="{6241A617-B809-41F6-88F4-E387E9626168}" dt="2021-08-09T01:23:03.920" v="764" actId="1076"/>
          <ac:spMkLst>
            <pc:docMk/>
            <pc:sldMk cId="4104176517" sldId="391"/>
            <ac:spMk id="9" creationId="{1A18C9E0-22FA-465F-990C-3C900F664DF7}"/>
          </ac:spMkLst>
        </pc:spChg>
        <pc:spChg chg="mod">
          <ac:chgData name="Weifeng Xu" userId="e7aed605-a3dd-4d5a-a692-a87037af107b" providerId="ADAL" clId="{6241A617-B809-41F6-88F4-E387E9626168}" dt="2021-08-09T01:23:03.920" v="764" actId="1076"/>
          <ac:spMkLst>
            <pc:docMk/>
            <pc:sldMk cId="4104176517" sldId="391"/>
            <ac:spMk id="11" creationId="{23EEDA85-C5B8-4BFD-B15A-00C9F40DCE6F}"/>
          </ac:spMkLst>
        </pc:spChg>
        <pc:picChg chg="mod">
          <ac:chgData name="Weifeng Xu" userId="e7aed605-a3dd-4d5a-a692-a87037af107b" providerId="ADAL" clId="{6241A617-B809-41F6-88F4-E387E9626168}" dt="2021-08-09T01:23:03.920" v="764" actId="1076"/>
          <ac:picMkLst>
            <pc:docMk/>
            <pc:sldMk cId="4104176517" sldId="391"/>
            <ac:picMk id="5" creationId="{54928BE9-AA51-4119-B38F-CB666B16C13B}"/>
          </ac:picMkLst>
        </pc:picChg>
        <pc:picChg chg="mod">
          <ac:chgData name="Weifeng Xu" userId="e7aed605-a3dd-4d5a-a692-a87037af107b" providerId="ADAL" clId="{6241A617-B809-41F6-88F4-E387E9626168}" dt="2021-08-09T01:23:03.920" v="764" actId="1076"/>
          <ac:picMkLst>
            <pc:docMk/>
            <pc:sldMk cId="4104176517" sldId="391"/>
            <ac:picMk id="7" creationId="{50BCB4BD-3A2E-4F38-A06B-2D8BEA6F649D}"/>
          </ac:picMkLst>
        </pc:picChg>
        <pc:cxnChg chg="mod">
          <ac:chgData name="Weifeng Xu" userId="e7aed605-a3dd-4d5a-a692-a87037af107b" providerId="ADAL" clId="{6241A617-B809-41F6-88F4-E387E9626168}" dt="2021-08-09T01:23:03.920" v="764" actId="1076"/>
          <ac:cxnSpMkLst>
            <pc:docMk/>
            <pc:sldMk cId="4104176517" sldId="391"/>
            <ac:cxnSpMk id="15" creationId="{3B86AA04-D7C4-41FB-A63C-ECB5055C7689}"/>
          </ac:cxnSpMkLst>
        </pc:cxnChg>
      </pc:sldChg>
      <pc:sldChg chg="del">
        <pc:chgData name="Weifeng Xu" userId="e7aed605-a3dd-4d5a-a692-a87037af107b" providerId="ADAL" clId="{6241A617-B809-41F6-88F4-E387E9626168}" dt="2021-08-19T20:08:43.092" v="4067" actId="47"/>
        <pc:sldMkLst>
          <pc:docMk/>
          <pc:sldMk cId="1982119232" sldId="405"/>
        </pc:sldMkLst>
      </pc:sldChg>
      <pc:sldChg chg="del">
        <pc:chgData name="Weifeng Xu" userId="e7aed605-a3dd-4d5a-a692-a87037af107b" providerId="ADAL" clId="{6241A617-B809-41F6-88F4-E387E9626168}" dt="2021-08-08T21:45:43.973" v="207" actId="47"/>
        <pc:sldMkLst>
          <pc:docMk/>
          <pc:sldMk cId="2622453785" sldId="408"/>
        </pc:sldMkLst>
      </pc:sldChg>
      <pc:sldChg chg="del">
        <pc:chgData name="Weifeng Xu" userId="e7aed605-a3dd-4d5a-a692-a87037af107b" providerId="ADAL" clId="{6241A617-B809-41F6-88F4-E387E9626168}" dt="2021-08-08T21:45:48.290" v="212" actId="47"/>
        <pc:sldMkLst>
          <pc:docMk/>
          <pc:sldMk cId="1888804979" sldId="409"/>
        </pc:sldMkLst>
      </pc:sldChg>
      <pc:sldChg chg="del">
        <pc:chgData name="Weifeng Xu" userId="e7aed605-a3dd-4d5a-a692-a87037af107b" providerId="ADAL" clId="{6241A617-B809-41F6-88F4-E387E9626168}" dt="2021-08-08T21:45:49.283" v="213" actId="47"/>
        <pc:sldMkLst>
          <pc:docMk/>
          <pc:sldMk cId="1839150834" sldId="410"/>
        </pc:sldMkLst>
      </pc:sldChg>
      <pc:sldChg chg="del">
        <pc:chgData name="Weifeng Xu" userId="e7aed605-a3dd-4d5a-a692-a87037af107b" providerId="ADAL" clId="{6241A617-B809-41F6-88F4-E387E9626168}" dt="2021-08-08T21:45:49.988" v="214" actId="47"/>
        <pc:sldMkLst>
          <pc:docMk/>
          <pc:sldMk cId="46822973" sldId="411"/>
        </pc:sldMkLst>
      </pc:sldChg>
      <pc:sldChg chg="del">
        <pc:chgData name="Weifeng Xu" userId="e7aed605-a3dd-4d5a-a692-a87037af107b" providerId="ADAL" clId="{6241A617-B809-41F6-88F4-E387E9626168}" dt="2021-08-08T21:45:51.116" v="215" actId="47"/>
        <pc:sldMkLst>
          <pc:docMk/>
          <pc:sldMk cId="3735861723" sldId="412"/>
        </pc:sldMkLst>
      </pc:sldChg>
      <pc:sldChg chg="del">
        <pc:chgData name="Weifeng Xu" userId="e7aed605-a3dd-4d5a-a692-a87037af107b" providerId="ADAL" clId="{6241A617-B809-41F6-88F4-E387E9626168}" dt="2021-08-08T21:45:58.653" v="217" actId="47"/>
        <pc:sldMkLst>
          <pc:docMk/>
          <pc:sldMk cId="3552793750" sldId="413"/>
        </pc:sldMkLst>
      </pc:sldChg>
      <pc:sldChg chg="del">
        <pc:chgData name="Weifeng Xu" userId="e7aed605-a3dd-4d5a-a692-a87037af107b" providerId="ADAL" clId="{6241A617-B809-41F6-88F4-E387E9626168}" dt="2021-08-08T21:28:52.298" v="27" actId="47"/>
        <pc:sldMkLst>
          <pc:docMk/>
          <pc:sldMk cId="3831362944" sldId="414"/>
        </pc:sldMkLst>
      </pc:sldChg>
      <pc:sldChg chg="del">
        <pc:chgData name="Weifeng Xu" userId="e7aed605-a3dd-4d5a-a692-a87037af107b" providerId="ADAL" clId="{6241A617-B809-41F6-88F4-E387E9626168}" dt="2021-08-08T21:28:55.456" v="37" actId="47"/>
        <pc:sldMkLst>
          <pc:docMk/>
          <pc:sldMk cId="3442401094" sldId="418"/>
        </pc:sldMkLst>
      </pc:sldChg>
      <pc:sldChg chg="del">
        <pc:chgData name="Weifeng Xu" userId="e7aed605-a3dd-4d5a-a692-a87037af107b" providerId="ADAL" clId="{6241A617-B809-41F6-88F4-E387E9626168}" dt="2021-08-08T21:28:51.402" v="21" actId="47"/>
        <pc:sldMkLst>
          <pc:docMk/>
          <pc:sldMk cId="1084032121" sldId="422"/>
        </pc:sldMkLst>
      </pc:sldChg>
      <pc:sldChg chg="del">
        <pc:chgData name="Weifeng Xu" userId="e7aed605-a3dd-4d5a-a692-a87037af107b" providerId="ADAL" clId="{6241A617-B809-41F6-88F4-E387E9626168}" dt="2021-08-08T21:30:42.209" v="58" actId="47"/>
        <pc:sldMkLst>
          <pc:docMk/>
          <pc:sldMk cId="3517446545" sldId="423"/>
        </pc:sldMkLst>
      </pc:sldChg>
      <pc:sldChg chg="del">
        <pc:chgData name="Weifeng Xu" userId="e7aed605-a3dd-4d5a-a692-a87037af107b" providerId="ADAL" clId="{6241A617-B809-41F6-88F4-E387E9626168}" dt="2021-08-08T21:28:51.560" v="22" actId="47"/>
        <pc:sldMkLst>
          <pc:docMk/>
          <pc:sldMk cId="4252957880" sldId="424"/>
        </pc:sldMkLst>
      </pc:sldChg>
      <pc:sldChg chg="del">
        <pc:chgData name="Weifeng Xu" userId="e7aed605-a3dd-4d5a-a692-a87037af107b" providerId="ADAL" clId="{6241A617-B809-41F6-88F4-E387E9626168}" dt="2021-08-08T21:28:52.164" v="26" actId="47"/>
        <pc:sldMkLst>
          <pc:docMk/>
          <pc:sldMk cId="2916530060" sldId="425"/>
        </pc:sldMkLst>
      </pc:sldChg>
      <pc:sldChg chg="del">
        <pc:chgData name="Weifeng Xu" userId="e7aed605-a3dd-4d5a-a692-a87037af107b" providerId="ADAL" clId="{6241A617-B809-41F6-88F4-E387E9626168}" dt="2021-08-08T21:28:51.848" v="24" actId="47"/>
        <pc:sldMkLst>
          <pc:docMk/>
          <pc:sldMk cId="2406771835" sldId="426"/>
        </pc:sldMkLst>
      </pc:sldChg>
      <pc:sldChg chg="del">
        <pc:chgData name="Weifeng Xu" userId="e7aed605-a3dd-4d5a-a692-a87037af107b" providerId="ADAL" clId="{6241A617-B809-41F6-88F4-E387E9626168}" dt="2021-08-08T21:28:52.015" v="25" actId="47"/>
        <pc:sldMkLst>
          <pc:docMk/>
          <pc:sldMk cId="2117915220" sldId="427"/>
        </pc:sldMkLst>
      </pc:sldChg>
      <pc:sldChg chg="del">
        <pc:chgData name="Weifeng Xu" userId="e7aed605-a3dd-4d5a-a692-a87037af107b" providerId="ADAL" clId="{6241A617-B809-41F6-88F4-E387E9626168}" dt="2021-08-08T21:28:52.437" v="28" actId="47"/>
        <pc:sldMkLst>
          <pc:docMk/>
          <pc:sldMk cId="844759815" sldId="428"/>
        </pc:sldMkLst>
      </pc:sldChg>
      <pc:sldChg chg="del">
        <pc:chgData name="Weifeng Xu" userId="e7aed605-a3dd-4d5a-a692-a87037af107b" providerId="ADAL" clId="{6241A617-B809-41F6-88F4-E387E9626168}" dt="2021-08-08T21:28:54.737" v="34" actId="47"/>
        <pc:sldMkLst>
          <pc:docMk/>
          <pc:sldMk cId="587065400" sldId="429"/>
        </pc:sldMkLst>
      </pc:sldChg>
      <pc:sldChg chg="del">
        <pc:chgData name="Weifeng Xu" userId="e7aed605-a3dd-4d5a-a692-a87037af107b" providerId="ADAL" clId="{6241A617-B809-41F6-88F4-E387E9626168}" dt="2021-08-08T21:28:51.704" v="23" actId="47"/>
        <pc:sldMkLst>
          <pc:docMk/>
          <pc:sldMk cId="819562653" sldId="431"/>
        </pc:sldMkLst>
      </pc:sldChg>
      <pc:sldChg chg="del">
        <pc:chgData name="Weifeng Xu" userId="e7aed605-a3dd-4d5a-a692-a87037af107b" providerId="ADAL" clId="{6241A617-B809-41F6-88F4-E387E9626168}" dt="2021-08-08T21:45:43.244" v="206" actId="47"/>
        <pc:sldMkLst>
          <pc:docMk/>
          <pc:sldMk cId="1526221910" sldId="433"/>
        </pc:sldMkLst>
      </pc:sldChg>
      <pc:sldChg chg="del">
        <pc:chgData name="Weifeng Xu" userId="e7aed605-a3dd-4d5a-a692-a87037af107b" providerId="ADAL" clId="{6241A617-B809-41F6-88F4-E387E9626168}" dt="2021-08-08T21:28:50.317" v="17" actId="47"/>
        <pc:sldMkLst>
          <pc:docMk/>
          <pc:sldMk cId="611713567" sldId="434"/>
        </pc:sldMkLst>
      </pc:sldChg>
      <pc:sldChg chg="del">
        <pc:chgData name="Weifeng Xu" userId="e7aed605-a3dd-4d5a-a692-a87037af107b" providerId="ADAL" clId="{6241A617-B809-41F6-88F4-E387E9626168}" dt="2021-08-08T21:28:55.970" v="38" actId="47"/>
        <pc:sldMkLst>
          <pc:docMk/>
          <pc:sldMk cId="3123541736" sldId="435"/>
        </pc:sldMkLst>
      </pc:sldChg>
      <pc:sldChg chg="del">
        <pc:chgData name="Weifeng Xu" userId="e7aed605-a3dd-4d5a-a692-a87037af107b" providerId="ADAL" clId="{6241A617-B809-41F6-88F4-E387E9626168}" dt="2021-08-08T21:28:56.107" v="39" actId="47"/>
        <pc:sldMkLst>
          <pc:docMk/>
          <pc:sldMk cId="2780548155" sldId="436"/>
        </pc:sldMkLst>
      </pc:sldChg>
      <pc:sldChg chg="del">
        <pc:chgData name="Weifeng Xu" userId="e7aed605-a3dd-4d5a-a692-a87037af107b" providerId="ADAL" clId="{6241A617-B809-41F6-88F4-E387E9626168}" dt="2021-08-19T20:08:34.474" v="4057" actId="47"/>
        <pc:sldMkLst>
          <pc:docMk/>
          <pc:sldMk cId="2156609810" sldId="439"/>
        </pc:sldMkLst>
      </pc:sldChg>
      <pc:sldChg chg="del ord">
        <pc:chgData name="Weifeng Xu" userId="e7aed605-a3dd-4d5a-a692-a87037af107b" providerId="ADAL" clId="{6241A617-B809-41F6-88F4-E387E9626168}" dt="2021-08-19T20:08:16.287" v="4042" actId="47"/>
        <pc:sldMkLst>
          <pc:docMk/>
          <pc:sldMk cId="3097308220" sldId="445"/>
        </pc:sldMkLst>
      </pc:sldChg>
      <pc:sldChg chg="del">
        <pc:chgData name="Weifeng Xu" userId="e7aed605-a3dd-4d5a-a692-a87037af107b" providerId="ADAL" clId="{6241A617-B809-41F6-88F4-E387E9626168}" dt="2021-08-19T20:08:33.111" v="4055" actId="47"/>
        <pc:sldMkLst>
          <pc:docMk/>
          <pc:sldMk cId="2270913000" sldId="447"/>
        </pc:sldMkLst>
      </pc:sldChg>
      <pc:sldChg chg="del">
        <pc:chgData name="Weifeng Xu" userId="e7aed605-a3dd-4d5a-a692-a87037af107b" providerId="ADAL" clId="{6241A617-B809-41F6-88F4-E387E9626168}" dt="2021-08-08T21:45:46.893" v="210" actId="47"/>
        <pc:sldMkLst>
          <pc:docMk/>
          <pc:sldMk cId="2349952390" sldId="448"/>
        </pc:sldMkLst>
      </pc:sldChg>
      <pc:sldChg chg="del">
        <pc:chgData name="Weifeng Xu" userId="e7aed605-a3dd-4d5a-a692-a87037af107b" providerId="ADAL" clId="{6241A617-B809-41F6-88F4-E387E9626168}" dt="2021-08-08T21:45:53.204" v="216" actId="47"/>
        <pc:sldMkLst>
          <pc:docMk/>
          <pc:sldMk cId="2217854660" sldId="449"/>
        </pc:sldMkLst>
      </pc:sldChg>
      <pc:sldChg chg="del">
        <pc:chgData name="Weifeng Xu" userId="e7aed605-a3dd-4d5a-a692-a87037af107b" providerId="ADAL" clId="{6241A617-B809-41F6-88F4-E387E9626168}" dt="2021-08-08T21:45:44.643" v="208" actId="47"/>
        <pc:sldMkLst>
          <pc:docMk/>
          <pc:sldMk cId="1438349411" sldId="451"/>
        </pc:sldMkLst>
      </pc:sldChg>
      <pc:sldChg chg="del">
        <pc:chgData name="Weifeng Xu" userId="e7aed605-a3dd-4d5a-a692-a87037af107b" providerId="ADAL" clId="{6241A617-B809-41F6-88F4-E387E9626168}" dt="2021-08-19T20:08:33.798" v="4056" actId="47"/>
        <pc:sldMkLst>
          <pc:docMk/>
          <pc:sldMk cId="138071100" sldId="453"/>
        </pc:sldMkLst>
      </pc:sldChg>
      <pc:sldChg chg="del">
        <pc:chgData name="Weifeng Xu" userId="e7aed605-a3dd-4d5a-a692-a87037af107b" providerId="ADAL" clId="{6241A617-B809-41F6-88F4-E387E9626168}" dt="2021-08-19T20:08:30.939" v="4052" actId="47"/>
        <pc:sldMkLst>
          <pc:docMk/>
          <pc:sldMk cId="2698563990" sldId="454"/>
        </pc:sldMkLst>
      </pc:sldChg>
      <pc:sldChg chg="modSp del mod">
        <pc:chgData name="Weifeng Xu" userId="e7aed605-a3dd-4d5a-a692-a87037af107b" providerId="ADAL" clId="{6241A617-B809-41F6-88F4-E387E9626168}" dt="2021-08-19T20:08:41.252" v="4064" actId="47"/>
        <pc:sldMkLst>
          <pc:docMk/>
          <pc:sldMk cId="119521946" sldId="455"/>
        </pc:sldMkLst>
        <pc:spChg chg="mod">
          <ac:chgData name="Weifeng Xu" userId="e7aed605-a3dd-4d5a-a692-a87037af107b" providerId="ADAL" clId="{6241A617-B809-41F6-88F4-E387E9626168}" dt="2021-08-09T01:03:34.176" v="654" actId="1076"/>
          <ac:spMkLst>
            <pc:docMk/>
            <pc:sldMk cId="119521946" sldId="455"/>
            <ac:spMk id="5" creationId="{B11AAA7E-8961-426E-AFC0-A502E23C7346}"/>
          </ac:spMkLst>
        </pc:spChg>
        <pc:spChg chg="mod">
          <ac:chgData name="Weifeng Xu" userId="e7aed605-a3dd-4d5a-a692-a87037af107b" providerId="ADAL" clId="{6241A617-B809-41F6-88F4-E387E9626168}" dt="2021-08-09T01:03:31.809" v="653" actId="1076"/>
          <ac:spMkLst>
            <pc:docMk/>
            <pc:sldMk cId="119521946" sldId="455"/>
            <ac:spMk id="8" creationId="{D4947437-660D-4892-A84B-614E4207E92D}"/>
          </ac:spMkLst>
        </pc:spChg>
      </pc:sldChg>
      <pc:sldChg chg="modSp del mod">
        <pc:chgData name="Weifeng Xu" userId="e7aed605-a3dd-4d5a-a692-a87037af107b" providerId="ADAL" clId="{6241A617-B809-41F6-88F4-E387E9626168}" dt="2021-08-19T20:08:32.251" v="4054" actId="47"/>
        <pc:sldMkLst>
          <pc:docMk/>
          <pc:sldMk cId="819406772" sldId="456"/>
        </pc:sldMkLst>
        <pc:spChg chg="mod">
          <ac:chgData name="Weifeng Xu" userId="e7aed605-a3dd-4d5a-a692-a87037af107b" providerId="ADAL" clId="{6241A617-B809-41F6-88F4-E387E9626168}" dt="2021-08-08T21:53:01.415" v="318" actId="1076"/>
          <ac:spMkLst>
            <pc:docMk/>
            <pc:sldMk cId="819406772" sldId="456"/>
            <ac:spMk id="6" creationId="{82C829EF-61F7-43E1-BC3A-025952CBD61C}"/>
          </ac:spMkLst>
        </pc:spChg>
        <pc:spChg chg="mod">
          <ac:chgData name="Weifeng Xu" userId="e7aed605-a3dd-4d5a-a692-a87037af107b" providerId="ADAL" clId="{6241A617-B809-41F6-88F4-E387E9626168}" dt="2021-08-08T21:53:35.068" v="319" actId="1076"/>
          <ac:spMkLst>
            <pc:docMk/>
            <pc:sldMk cId="819406772" sldId="456"/>
            <ac:spMk id="8" creationId="{C740477B-ADB9-4BF0-B87B-905B4146B5B8}"/>
          </ac:spMkLst>
        </pc:spChg>
      </pc:sldChg>
      <pc:sldChg chg="del">
        <pc:chgData name="Weifeng Xu" userId="e7aed605-a3dd-4d5a-a692-a87037af107b" providerId="ADAL" clId="{6241A617-B809-41F6-88F4-E387E9626168}" dt="2021-08-08T21:45:46.037" v="209" actId="47"/>
        <pc:sldMkLst>
          <pc:docMk/>
          <pc:sldMk cId="1981201839" sldId="457"/>
        </pc:sldMkLst>
      </pc:sldChg>
      <pc:sldChg chg="del">
        <pc:chgData name="Weifeng Xu" userId="e7aed605-a3dd-4d5a-a692-a87037af107b" providerId="ADAL" clId="{6241A617-B809-41F6-88F4-E387E9626168}" dt="2021-08-08T21:28:56.955" v="40" actId="47"/>
        <pc:sldMkLst>
          <pc:docMk/>
          <pc:sldMk cId="1651626828" sldId="458"/>
        </pc:sldMkLst>
      </pc:sldChg>
      <pc:sldChg chg="del">
        <pc:chgData name="Weifeng Xu" userId="e7aed605-a3dd-4d5a-a692-a87037af107b" providerId="ADAL" clId="{6241A617-B809-41F6-88F4-E387E9626168}" dt="2021-08-08T21:28:54.882" v="35" actId="47"/>
        <pc:sldMkLst>
          <pc:docMk/>
          <pc:sldMk cId="3663679911" sldId="459"/>
        </pc:sldMkLst>
      </pc:sldChg>
      <pc:sldChg chg="modSp mod">
        <pc:chgData name="Weifeng Xu" userId="e7aed605-a3dd-4d5a-a692-a87037af107b" providerId="ADAL" clId="{6241A617-B809-41F6-88F4-E387E9626168}" dt="2021-08-19T14:49:45.666" v="3325" actId="20577"/>
        <pc:sldMkLst>
          <pc:docMk/>
          <pc:sldMk cId="2956765869" sldId="460"/>
        </pc:sldMkLst>
        <pc:spChg chg="mod">
          <ac:chgData name="Weifeng Xu" userId="e7aed605-a3dd-4d5a-a692-a87037af107b" providerId="ADAL" clId="{6241A617-B809-41F6-88F4-E387E9626168}" dt="2021-08-19T14:49:45.666" v="3325" actId="20577"/>
          <ac:spMkLst>
            <pc:docMk/>
            <pc:sldMk cId="2956765869" sldId="460"/>
            <ac:spMk id="3" creationId="{F09202E2-23E2-4988-922E-83D5A6BC0D91}"/>
          </ac:spMkLst>
        </pc:spChg>
      </pc:sldChg>
      <pc:sldChg chg="addSp modSp mod ord">
        <pc:chgData name="Weifeng Xu" userId="e7aed605-a3dd-4d5a-a692-a87037af107b" providerId="ADAL" clId="{6241A617-B809-41F6-88F4-E387E9626168}" dt="2021-08-15T21:18:43.097" v="1175"/>
        <pc:sldMkLst>
          <pc:docMk/>
          <pc:sldMk cId="2236577641" sldId="461"/>
        </pc:sldMkLst>
        <pc:spChg chg="mod">
          <ac:chgData name="Weifeng Xu" userId="e7aed605-a3dd-4d5a-a692-a87037af107b" providerId="ADAL" clId="{6241A617-B809-41F6-88F4-E387E9626168}" dt="2021-08-08T21:35:04.156" v="102" actId="6549"/>
          <ac:spMkLst>
            <pc:docMk/>
            <pc:sldMk cId="2236577641" sldId="461"/>
            <ac:spMk id="2" creationId="{09572D26-C76B-40C2-8C25-7A62A98E56E5}"/>
          </ac:spMkLst>
        </pc:spChg>
        <pc:spChg chg="mod">
          <ac:chgData name="Weifeng Xu" userId="e7aed605-a3dd-4d5a-a692-a87037af107b" providerId="ADAL" clId="{6241A617-B809-41F6-88F4-E387E9626168}" dt="2021-08-15T20:37:13.809" v="891" actId="27636"/>
          <ac:spMkLst>
            <pc:docMk/>
            <pc:sldMk cId="2236577641" sldId="461"/>
            <ac:spMk id="3" creationId="{81D7C072-6EBA-4325-9637-2FB7FBBE1357}"/>
          </ac:spMkLst>
        </pc:spChg>
        <pc:picChg chg="add mod">
          <ac:chgData name="Weifeng Xu" userId="e7aed605-a3dd-4d5a-a692-a87037af107b" providerId="ADAL" clId="{6241A617-B809-41F6-88F4-E387E9626168}" dt="2021-08-08T23:25:38.814" v="532"/>
          <ac:picMkLst>
            <pc:docMk/>
            <pc:sldMk cId="2236577641" sldId="461"/>
            <ac:picMk id="4" creationId="{50609E72-1467-4394-9D57-4B1A0897100B}"/>
          </ac:picMkLst>
        </pc:picChg>
      </pc:sldChg>
      <pc:sldChg chg="modSp del mod ord">
        <pc:chgData name="Weifeng Xu" userId="e7aed605-a3dd-4d5a-a692-a87037af107b" providerId="ADAL" clId="{6241A617-B809-41F6-88F4-E387E9626168}" dt="2021-08-19T20:08:15.741" v="4041" actId="47"/>
        <pc:sldMkLst>
          <pc:docMk/>
          <pc:sldMk cId="3150289545" sldId="463"/>
        </pc:sldMkLst>
        <pc:spChg chg="mod">
          <ac:chgData name="Weifeng Xu" userId="e7aed605-a3dd-4d5a-a692-a87037af107b" providerId="ADAL" clId="{6241A617-B809-41F6-88F4-E387E9626168}" dt="2021-08-10T19:37:38.122" v="824" actId="15"/>
          <ac:spMkLst>
            <pc:docMk/>
            <pc:sldMk cId="3150289545" sldId="463"/>
            <ac:spMk id="3" creationId="{816ABCE9-6940-4ADA-A116-4B2918366C7A}"/>
          </ac:spMkLst>
        </pc:spChg>
      </pc:sldChg>
      <pc:sldChg chg="del ord">
        <pc:chgData name="Weifeng Xu" userId="e7aed605-a3dd-4d5a-a692-a87037af107b" providerId="ADAL" clId="{6241A617-B809-41F6-88F4-E387E9626168}" dt="2021-08-19T20:08:17.149" v="4043" actId="47"/>
        <pc:sldMkLst>
          <pc:docMk/>
          <pc:sldMk cId="3410746691" sldId="464"/>
        </pc:sldMkLst>
      </pc:sldChg>
      <pc:sldChg chg="del ord">
        <pc:chgData name="Weifeng Xu" userId="e7aed605-a3dd-4d5a-a692-a87037af107b" providerId="ADAL" clId="{6241A617-B809-41F6-88F4-E387E9626168}" dt="2021-08-19T20:08:18.957" v="4044" actId="47"/>
        <pc:sldMkLst>
          <pc:docMk/>
          <pc:sldMk cId="2610329521" sldId="465"/>
        </pc:sldMkLst>
      </pc:sldChg>
      <pc:sldChg chg="del ord">
        <pc:chgData name="Weifeng Xu" userId="e7aed605-a3dd-4d5a-a692-a87037af107b" providerId="ADAL" clId="{6241A617-B809-41F6-88F4-E387E9626168}" dt="2021-08-19T20:08:21.484" v="4045" actId="47"/>
        <pc:sldMkLst>
          <pc:docMk/>
          <pc:sldMk cId="597032371" sldId="466"/>
        </pc:sldMkLst>
      </pc:sldChg>
      <pc:sldChg chg="del ord">
        <pc:chgData name="Weifeng Xu" userId="e7aed605-a3dd-4d5a-a692-a87037af107b" providerId="ADAL" clId="{6241A617-B809-41F6-88F4-E387E9626168}" dt="2021-08-08T21:36:23.801" v="106" actId="47"/>
        <pc:sldMkLst>
          <pc:docMk/>
          <pc:sldMk cId="1018680074" sldId="468"/>
        </pc:sldMkLst>
      </pc:sldChg>
      <pc:sldChg chg="addSp delSp modSp mod ord">
        <pc:chgData name="Weifeng Xu" userId="e7aed605-a3dd-4d5a-a692-a87037af107b" providerId="ADAL" clId="{6241A617-B809-41F6-88F4-E387E9626168}" dt="2021-08-19T20:07:56.689" v="4040" actId="14100"/>
        <pc:sldMkLst>
          <pc:docMk/>
          <pc:sldMk cId="906975624" sldId="469"/>
        </pc:sldMkLst>
        <pc:spChg chg="mod">
          <ac:chgData name="Weifeng Xu" userId="e7aed605-a3dd-4d5a-a692-a87037af107b" providerId="ADAL" clId="{6241A617-B809-41F6-88F4-E387E9626168}" dt="2021-08-09T01:05:49.666" v="718" actId="404"/>
          <ac:spMkLst>
            <pc:docMk/>
            <pc:sldMk cId="906975624" sldId="469"/>
            <ac:spMk id="2" creationId="{04846115-D091-423E-AE4E-04BCA058EA6F}"/>
          </ac:spMkLst>
        </pc:spChg>
        <pc:spChg chg="add del mod">
          <ac:chgData name="Weifeng Xu" userId="e7aed605-a3dd-4d5a-a692-a87037af107b" providerId="ADAL" clId="{6241A617-B809-41F6-88F4-E387E9626168}" dt="2021-08-09T01:05:28.825" v="691" actId="478"/>
          <ac:spMkLst>
            <pc:docMk/>
            <pc:sldMk cId="906975624" sldId="469"/>
            <ac:spMk id="3" creationId="{1D7C533E-3470-42E6-BAEF-7AF1541B0CA0}"/>
          </ac:spMkLst>
        </pc:spChg>
        <pc:spChg chg="del mod">
          <ac:chgData name="Weifeng Xu" userId="e7aed605-a3dd-4d5a-a692-a87037af107b" providerId="ADAL" clId="{6241A617-B809-41F6-88F4-E387E9626168}" dt="2021-08-19T19:57:30.230" v="3852" actId="478"/>
          <ac:spMkLst>
            <pc:docMk/>
            <pc:sldMk cId="906975624" sldId="469"/>
            <ac:spMk id="12" creationId="{AA477BDE-DFDB-424A-A89B-966B1A677AC9}"/>
          </ac:spMkLst>
        </pc:spChg>
        <pc:spChg chg="del mod">
          <ac:chgData name="Weifeng Xu" userId="e7aed605-a3dd-4d5a-a692-a87037af107b" providerId="ADAL" clId="{6241A617-B809-41F6-88F4-E387E9626168}" dt="2021-08-19T19:57:30.230" v="3852" actId="478"/>
          <ac:spMkLst>
            <pc:docMk/>
            <pc:sldMk cId="906975624" sldId="469"/>
            <ac:spMk id="17" creationId="{F15EAB34-EE8B-4817-AB64-0B5220272023}"/>
          </ac:spMkLst>
        </pc:spChg>
        <pc:spChg chg="add del mod">
          <ac:chgData name="Weifeng Xu" userId="e7aed605-a3dd-4d5a-a692-a87037af107b" providerId="ADAL" clId="{6241A617-B809-41F6-88F4-E387E9626168}" dt="2021-08-19T19:57:30.230" v="3852" actId="478"/>
          <ac:spMkLst>
            <pc:docMk/>
            <pc:sldMk cId="906975624" sldId="469"/>
            <ac:spMk id="18" creationId="{96847A99-A071-432F-9F68-47D9BC9DEC8F}"/>
          </ac:spMkLst>
        </pc:spChg>
        <pc:spChg chg="del mod">
          <ac:chgData name="Weifeng Xu" userId="e7aed605-a3dd-4d5a-a692-a87037af107b" providerId="ADAL" clId="{6241A617-B809-41F6-88F4-E387E9626168}" dt="2021-08-19T19:57:30.230" v="3852" actId="478"/>
          <ac:spMkLst>
            <pc:docMk/>
            <pc:sldMk cId="906975624" sldId="469"/>
            <ac:spMk id="20" creationId="{9FB494A6-D6F6-4CBA-8B2F-3632A1964DA1}"/>
          </ac:spMkLst>
        </pc:spChg>
        <pc:spChg chg="del mod">
          <ac:chgData name="Weifeng Xu" userId="e7aed605-a3dd-4d5a-a692-a87037af107b" providerId="ADAL" clId="{6241A617-B809-41F6-88F4-E387E9626168}" dt="2021-08-19T19:57:30.230" v="3852" actId="478"/>
          <ac:spMkLst>
            <pc:docMk/>
            <pc:sldMk cId="906975624" sldId="469"/>
            <ac:spMk id="22" creationId="{F87CF61B-E053-42D9-9DC8-E3245CB3F4B4}"/>
          </ac:spMkLst>
        </pc:spChg>
        <pc:spChg chg="mod">
          <ac:chgData name="Weifeng Xu" userId="e7aed605-a3dd-4d5a-a692-a87037af107b" providerId="ADAL" clId="{6241A617-B809-41F6-88F4-E387E9626168}" dt="2021-08-19T19:58:15.213" v="3856" actId="1076"/>
          <ac:spMkLst>
            <pc:docMk/>
            <pc:sldMk cId="906975624" sldId="469"/>
            <ac:spMk id="24" creationId="{44864359-E3D7-45BB-AD58-AC7A151E306B}"/>
          </ac:spMkLst>
        </pc:spChg>
        <pc:spChg chg="del mod">
          <ac:chgData name="Weifeng Xu" userId="e7aed605-a3dd-4d5a-a692-a87037af107b" providerId="ADAL" clId="{6241A617-B809-41F6-88F4-E387E9626168}" dt="2021-08-19T19:57:30.230" v="3852" actId="478"/>
          <ac:spMkLst>
            <pc:docMk/>
            <pc:sldMk cId="906975624" sldId="469"/>
            <ac:spMk id="25" creationId="{B86D2D12-3525-4192-84F4-2153ACDA45A9}"/>
          </ac:spMkLst>
        </pc:spChg>
        <pc:spChg chg="del mod">
          <ac:chgData name="Weifeng Xu" userId="e7aed605-a3dd-4d5a-a692-a87037af107b" providerId="ADAL" clId="{6241A617-B809-41F6-88F4-E387E9626168}" dt="2021-08-19T19:57:30.230" v="3852" actId="478"/>
          <ac:spMkLst>
            <pc:docMk/>
            <pc:sldMk cId="906975624" sldId="469"/>
            <ac:spMk id="27" creationId="{7263A828-1D5D-495A-AEC2-638A0EC92E71}"/>
          </ac:spMkLst>
        </pc:spChg>
        <pc:spChg chg="del mod">
          <ac:chgData name="Weifeng Xu" userId="e7aed605-a3dd-4d5a-a692-a87037af107b" providerId="ADAL" clId="{6241A617-B809-41F6-88F4-E387E9626168}" dt="2021-08-19T19:57:30.230" v="3852" actId="478"/>
          <ac:spMkLst>
            <pc:docMk/>
            <pc:sldMk cId="906975624" sldId="469"/>
            <ac:spMk id="28" creationId="{D698E735-FD65-4C50-82CD-3FF6868481CB}"/>
          </ac:spMkLst>
        </pc:spChg>
        <pc:spChg chg="del mod">
          <ac:chgData name="Weifeng Xu" userId="e7aed605-a3dd-4d5a-a692-a87037af107b" providerId="ADAL" clId="{6241A617-B809-41F6-88F4-E387E9626168}" dt="2021-08-19T19:57:30.230" v="3852" actId="478"/>
          <ac:spMkLst>
            <pc:docMk/>
            <pc:sldMk cId="906975624" sldId="469"/>
            <ac:spMk id="30" creationId="{B9EC2D7C-5B0D-488D-8FB8-D2E674D24633}"/>
          </ac:spMkLst>
        </pc:spChg>
        <pc:spChg chg="add mod">
          <ac:chgData name="Weifeng Xu" userId="e7aed605-a3dd-4d5a-a692-a87037af107b" providerId="ADAL" clId="{6241A617-B809-41F6-88F4-E387E9626168}" dt="2021-08-19T19:58:15.213" v="3856" actId="1076"/>
          <ac:spMkLst>
            <pc:docMk/>
            <pc:sldMk cId="906975624" sldId="469"/>
            <ac:spMk id="33" creationId="{485B683A-AC6E-43E5-8039-CF79ADE5888F}"/>
          </ac:spMkLst>
        </pc:spChg>
        <pc:spChg chg="add mod">
          <ac:chgData name="Weifeng Xu" userId="e7aed605-a3dd-4d5a-a692-a87037af107b" providerId="ADAL" clId="{6241A617-B809-41F6-88F4-E387E9626168}" dt="2021-08-19T20:07:56.689" v="4040" actId="14100"/>
          <ac:spMkLst>
            <pc:docMk/>
            <pc:sldMk cId="906975624" sldId="469"/>
            <ac:spMk id="34" creationId="{18FC1D81-BACB-4D23-B84A-996C7C081B63}"/>
          </ac:spMkLst>
        </pc:spChg>
        <pc:spChg chg="add del mod">
          <ac:chgData name="Weifeng Xu" userId="e7aed605-a3dd-4d5a-a692-a87037af107b" providerId="ADAL" clId="{6241A617-B809-41F6-88F4-E387E9626168}" dt="2021-08-19T19:58:10.422" v="3855" actId="478"/>
          <ac:spMkLst>
            <pc:docMk/>
            <pc:sldMk cId="906975624" sldId="469"/>
            <ac:spMk id="35" creationId="{54784A7B-E1AA-43B6-B160-2C2BC0FE786F}"/>
          </ac:spMkLst>
        </pc:spChg>
        <pc:picChg chg="mod">
          <ac:chgData name="Weifeng Xu" userId="e7aed605-a3dd-4d5a-a692-a87037af107b" providerId="ADAL" clId="{6241A617-B809-41F6-88F4-E387E9626168}" dt="2021-08-19T19:58:15.213" v="3856" actId="1076"/>
          <ac:picMkLst>
            <pc:docMk/>
            <pc:sldMk cId="906975624" sldId="469"/>
            <ac:picMk id="5" creationId="{9AD7504E-C704-4C02-93BE-9C7235A5879D}"/>
          </ac:picMkLst>
        </pc:picChg>
        <pc:picChg chg="del mod">
          <ac:chgData name="Weifeng Xu" userId="e7aed605-a3dd-4d5a-a692-a87037af107b" providerId="ADAL" clId="{6241A617-B809-41F6-88F4-E387E9626168}" dt="2021-08-19T19:57:26.118" v="3851" actId="478"/>
          <ac:picMkLst>
            <pc:docMk/>
            <pc:sldMk cId="906975624" sldId="469"/>
            <ac:picMk id="16" creationId="{B846D504-0365-4A56-8893-96AEBE2675F0}"/>
          </ac:picMkLst>
        </pc:picChg>
        <pc:picChg chg="add mod">
          <ac:chgData name="Weifeng Xu" userId="e7aed605-a3dd-4d5a-a692-a87037af107b" providerId="ADAL" clId="{6241A617-B809-41F6-88F4-E387E9626168}" dt="2021-08-19T19:58:15.213" v="3856" actId="1076"/>
          <ac:picMkLst>
            <pc:docMk/>
            <pc:sldMk cId="906975624" sldId="469"/>
            <ac:picMk id="32" creationId="{4BE9044E-B2ED-49CE-A5FE-6A4ECA1D95FB}"/>
          </ac:picMkLst>
        </pc:picChg>
        <pc:cxnChg chg="del mod">
          <ac:chgData name="Weifeng Xu" userId="e7aed605-a3dd-4d5a-a692-a87037af107b" providerId="ADAL" clId="{6241A617-B809-41F6-88F4-E387E9626168}" dt="2021-08-19T19:57:30.230" v="3852" actId="478"/>
          <ac:cxnSpMkLst>
            <pc:docMk/>
            <pc:sldMk cId="906975624" sldId="469"/>
            <ac:cxnSpMk id="13" creationId="{1E6E512E-4565-495A-9A52-69F5199F5EE8}"/>
          </ac:cxnSpMkLst>
        </pc:cxnChg>
        <pc:cxnChg chg="add del mod">
          <ac:chgData name="Weifeng Xu" userId="e7aed605-a3dd-4d5a-a692-a87037af107b" providerId="ADAL" clId="{6241A617-B809-41F6-88F4-E387E9626168}" dt="2021-08-19T19:57:30.230" v="3852" actId="478"/>
          <ac:cxnSpMkLst>
            <pc:docMk/>
            <pc:sldMk cId="906975624" sldId="469"/>
            <ac:cxnSpMk id="19" creationId="{389C8237-C232-436E-A6E7-B2D0CBDF2903}"/>
          </ac:cxnSpMkLst>
        </pc:cxnChg>
        <pc:cxnChg chg="del mod">
          <ac:chgData name="Weifeng Xu" userId="e7aed605-a3dd-4d5a-a692-a87037af107b" providerId="ADAL" clId="{6241A617-B809-41F6-88F4-E387E9626168}" dt="2021-08-19T19:57:30.230" v="3852" actId="478"/>
          <ac:cxnSpMkLst>
            <pc:docMk/>
            <pc:sldMk cId="906975624" sldId="469"/>
            <ac:cxnSpMk id="26" creationId="{7D681489-DDAC-455B-9021-650FA725D2D9}"/>
          </ac:cxnSpMkLst>
        </pc:cxnChg>
        <pc:cxnChg chg="del mod">
          <ac:chgData name="Weifeng Xu" userId="e7aed605-a3dd-4d5a-a692-a87037af107b" providerId="ADAL" clId="{6241A617-B809-41F6-88F4-E387E9626168}" dt="2021-08-19T19:57:30.230" v="3852" actId="478"/>
          <ac:cxnSpMkLst>
            <pc:docMk/>
            <pc:sldMk cId="906975624" sldId="469"/>
            <ac:cxnSpMk id="29" creationId="{7C87B5EC-4697-4B95-B74F-BAFAD843C411}"/>
          </ac:cxnSpMkLst>
        </pc:cxnChg>
        <pc:cxnChg chg="del mod">
          <ac:chgData name="Weifeng Xu" userId="e7aed605-a3dd-4d5a-a692-a87037af107b" providerId="ADAL" clId="{6241A617-B809-41F6-88F4-E387E9626168}" dt="2021-08-19T19:57:30.230" v="3852" actId="478"/>
          <ac:cxnSpMkLst>
            <pc:docMk/>
            <pc:sldMk cId="906975624" sldId="469"/>
            <ac:cxnSpMk id="31" creationId="{E5339916-B664-438B-813C-887287F9CB27}"/>
          </ac:cxnSpMkLst>
        </pc:cxnChg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1215545512" sldId="473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761505939" sldId="474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3739720677" sldId="475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2687904013" sldId="476"/>
        </pc:sldMkLst>
      </pc:sldChg>
      <pc:sldChg chg="modSp mod ord">
        <pc:chgData name="Weifeng Xu" userId="e7aed605-a3dd-4d5a-a692-a87037af107b" providerId="ADAL" clId="{6241A617-B809-41F6-88F4-E387E9626168}" dt="2021-08-19T13:36:47.979" v="2725"/>
        <pc:sldMkLst>
          <pc:docMk/>
          <pc:sldMk cId="3905067354" sldId="477"/>
        </pc:sldMkLst>
        <pc:spChg chg="mod">
          <ac:chgData name="Weifeng Xu" userId="e7aed605-a3dd-4d5a-a692-a87037af107b" providerId="ADAL" clId="{6241A617-B809-41F6-88F4-E387E9626168}" dt="2021-08-08T21:39:53.878" v="119"/>
          <ac:spMkLst>
            <pc:docMk/>
            <pc:sldMk cId="3905067354" sldId="477"/>
            <ac:spMk id="2" creationId="{40AEDB22-5327-48DD-B912-5B0ECEDA3D70}"/>
          </ac:spMkLst>
        </pc:spChg>
        <pc:spChg chg="mod">
          <ac:chgData name="Weifeng Xu" userId="e7aed605-a3dd-4d5a-a692-a87037af107b" providerId="ADAL" clId="{6241A617-B809-41F6-88F4-E387E9626168}" dt="2021-08-08T21:46:55.866" v="221" actId="20577"/>
          <ac:spMkLst>
            <pc:docMk/>
            <pc:sldMk cId="3905067354" sldId="477"/>
            <ac:spMk id="3" creationId="{3BC780B0-8F3F-400A-B242-6E566C59C7CA}"/>
          </ac:spMkLst>
        </pc:spChg>
      </pc:sldChg>
      <pc:sldChg chg="addSp modSp mod ord">
        <pc:chgData name="Weifeng Xu" userId="e7aed605-a3dd-4d5a-a692-a87037af107b" providerId="ADAL" clId="{6241A617-B809-41F6-88F4-E387E9626168}" dt="2021-08-16T14:44:03.695" v="2401" actId="1076"/>
        <pc:sldMkLst>
          <pc:docMk/>
          <pc:sldMk cId="702882773" sldId="478"/>
        </pc:sldMkLst>
        <pc:spChg chg="add mod">
          <ac:chgData name="Weifeng Xu" userId="e7aed605-a3dd-4d5a-a692-a87037af107b" providerId="ADAL" clId="{6241A617-B809-41F6-88F4-E387E9626168}" dt="2021-08-16T14:43:33.503" v="2374" actId="1076"/>
          <ac:spMkLst>
            <pc:docMk/>
            <pc:sldMk cId="702882773" sldId="478"/>
            <ac:spMk id="3" creationId="{02EB02DC-885D-44B0-9A20-487C8C035FCB}"/>
          </ac:spMkLst>
        </pc:spChg>
        <pc:spChg chg="add mod">
          <ac:chgData name="Weifeng Xu" userId="e7aed605-a3dd-4d5a-a692-a87037af107b" providerId="ADAL" clId="{6241A617-B809-41F6-88F4-E387E9626168}" dt="2021-08-16T14:43:27.010" v="2373" actId="1038"/>
          <ac:spMkLst>
            <pc:docMk/>
            <pc:sldMk cId="702882773" sldId="478"/>
            <ac:spMk id="6" creationId="{3FEBDFDA-761B-436D-8A8A-49D7D373EE0E}"/>
          </ac:spMkLst>
        </pc:spChg>
        <pc:spChg chg="add mod">
          <ac:chgData name="Weifeng Xu" userId="e7aed605-a3dd-4d5a-a692-a87037af107b" providerId="ADAL" clId="{6241A617-B809-41F6-88F4-E387E9626168}" dt="2021-08-16T14:43:27.010" v="2373" actId="1038"/>
          <ac:spMkLst>
            <pc:docMk/>
            <pc:sldMk cId="702882773" sldId="478"/>
            <ac:spMk id="10" creationId="{A2C346DB-F829-4FEB-B735-3B59B9713F5A}"/>
          </ac:spMkLst>
        </pc:spChg>
        <pc:spChg chg="add mod">
          <ac:chgData name="Weifeng Xu" userId="e7aed605-a3dd-4d5a-a692-a87037af107b" providerId="ADAL" clId="{6241A617-B809-41F6-88F4-E387E9626168}" dt="2021-08-16T01:20:06.162" v="1212" actId="1076"/>
          <ac:spMkLst>
            <pc:docMk/>
            <pc:sldMk cId="702882773" sldId="478"/>
            <ac:spMk id="18" creationId="{A108A489-7B01-4224-9612-49439D96F16A}"/>
          </ac:spMkLst>
        </pc:spChg>
        <pc:spChg chg="add mod">
          <ac:chgData name="Weifeng Xu" userId="e7aed605-a3dd-4d5a-a692-a87037af107b" providerId="ADAL" clId="{6241A617-B809-41F6-88F4-E387E9626168}" dt="2021-08-16T01:20:34.241" v="1269" actId="14100"/>
          <ac:spMkLst>
            <pc:docMk/>
            <pc:sldMk cId="702882773" sldId="478"/>
            <ac:spMk id="19" creationId="{B53D5C3E-AEDF-4AA3-9B8E-F736E6FBBA8B}"/>
          </ac:spMkLst>
        </pc:spChg>
        <pc:spChg chg="add mod">
          <ac:chgData name="Weifeng Xu" userId="e7aed605-a3dd-4d5a-a692-a87037af107b" providerId="ADAL" clId="{6241A617-B809-41F6-88F4-E387E9626168}" dt="2021-08-16T14:44:03.695" v="2401" actId="1076"/>
          <ac:spMkLst>
            <pc:docMk/>
            <pc:sldMk cId="702882773" sldId="478"/>
            <ac:spMk id="20" creationId="{B41BBB32-5FF2-4E1A-BA62-AE6C11859503}"/>
          </ac:spMkLst>
        </pc:spChg>
        <pc:picChg chg="mod">
          <ac:chgData name="Weifeng Xu" userId="e7aed605-a3dd-4d5a-a692-a87037af107b" providerId="ADAL" clId="{6241A617-B809-41F6-88F4-E387E9626168}" dt="2021-08-16T01:20:09.996" v="1215" actId="1076"/>
          <ac:picMkLst>
            <pc:docMk/>
            <pc:sldMk cId="702882773" sldId="478"/>
            <ac:picMk id="5" creationId="{4E0F42EA-4D46-49A8-A64E-27DBBBCC930B}"/>
          </ac:picMkLst>
        </pc:picChg>
        <pc:cxnChg chg="add mod">
          <ac:chgData name="Weifeng Xu" userId="e7aed605-a3dd-4d5a-a692-a87037af107b" providerId="ADAL" clId="{6241A617-B809-41F6-88F4-E387E9626168}" dt="2021-08-16T14:43:37.573" v="2376" actId="14100"/>
          <ac:cxnSpMkLst>
            <pc:docMk/>
            <pc:sldMk cId="702882773" sldId="478"/>
            <ac:cxnSpMk id="4" creationId="{D24176FD-477B-4F0C-A43F-B49C52DF9FAB}"/>
          </ac:cxnSpMkLst>
        </pc:cxnChg>
        <pc:cxnChg chg="add mod">
          <ac:chgData name="Weifeng Xu" userId="e7aed605-a3dd-4d5a-a692-a87037af107b" providerId="ADAL" clId="{6241A617-B809-41F6-88F4-E387E9626168}" dt="2021-08-16T01:19:07.618" v="1204" actId="14100"/>
          <ac:cxnSpMkLst>
            <pc:docMk/>
            <pc:sldMk cId="702882773" sldId="478"/>
            <ac:cxnSpMk id="7" creationId="{02BBC5B3-B009-4818-8C9C-58781C699143}"/>
          </ac:cxnSpMkLst>
        </pc:cxnChg>
        <pc:cxnChg chg="add mod">
          <ac:chgData name="Weifeng Xu" userId="e7aed605-a3dd-4d5a-a692-a87037af107b" providerId="ADAL" clId="{6241A617-B809-41F6-88F4-E387E9626168}" dt="2021-08-16T14:43:27.010" v="2373" actId="1038"/>
          <ac:cxnSpMkLst>
            <pc:docMk/>
            <pc:sldMk cId="702882773" sldId="478"/>
            <ac:cxnSpMk id="11" creationId="{188C44F4-8AC3-40C9-9D80-7E7B9A043400}"/>
          </ac:cxnSpMkLst>
        </pc:cxnChg>
      </pc:sldChg>
      <pc:sldChg chg="modSp del mod ord">
        <pc:chgData name="Weifeng Xu" userId="e7aed605-a3dd-4d5a-a692-a87037af107b" providerId="ADAL" clId="{6241A617-B809-41F6-88F4-E387E9626168}" dt="2021-08-16T02:58:30.003" v="1767" actId="47"/>
        <pc:sldMkLst>
          <pc:docMk/>
          <pc:sldMk cId="2258451702" sldId="479"/>
        </pc:sldMkLst>
        <pc:picChg chg="mod">
          <ac:chgData name="Weifeng Xu" userId="e7aed605-a3dd-4d5a-a692-a87037af107b" providerId="ADAL" clId="{6241A617-B809-41F6-88F4-E387E9626168}" dt="2021-08-16T01:54:19.335" v="1386" actId="1076"/>
          <ac:picMkLst>
            <pc:docMk/>
            <pc:sldMk cId="2258451702" sldId="479"/>
            <ac:picMk id="3" creationId="{4F3F2EC1-D33D-4B18-812E-C3D4A3D88B0F}"/>
          </ac:picMkLst>
        </pc:picChg>
      </pc:sldChg>
      <pc:sldChg chg="addSp delSp modSp mod ord modClrScheme chgLayout">
        <pc:chgData name="Weifeng Xu" userId="e7aed605-a3dd-4d5a-a692-a87037af107b" providerId="ADAL" clId="{6241A617-B809-41F6-88F4-E387E9626168}" dt="2021-08-19T13:29:20.941" v="2638" actId="13822"/>
        <pc:sldMkLst>
          <pc:docMk/>
          <pc:sldMk cId="3353845145" sldId="480"/>
        </pc:sldMkLst>
        <pc:spChg chg="add del mod ord">
          <ac:chgData name="Weifeng Xu" userId="e7aed605-a3dd-4d5a-a692-a87037af107b" providerId="ADAL" clId="{6241A617-B809-41F6-88F4-E387E9626168}" dt="2021-08-19T13:21:58.339" v="2544" actId="700"/>
          <ac:spMkLst>
            <pc:docMk/>
            <pc:sldMk cId="3353845145" sldId="480"/>
            <ac:spMk id="2" creationId="{39988AF4-2E65-4AFB-8FB3-B9918ECFAAA0}"/>
          </ac:spMkLst>
        </pc:spChg>
        <pc:spChg chg="add mod">
          <ac:chgData name="Weifeng Xu" userId="e7aed605-a3dd-4d5a-a692-a87037af107b" providerId="ADAL" clId="{6241A617-B809-41F6-88F4-E387E9626168}" dt="2021-08-19T13:22:47.115" v="2590" actId="1076"/>
          <ac:spMkLst>
            <pc:docMk/>
            <pc:sldMk cId="3353845145" sldId="480"/>
            <ac:spMk id="4" creationId="{2DA14151-DD8B-4376-9EFD-E0E79462659C}"/>
          </ac:spMkLst>
        </pc:spChg>
        <pc:spChg chg="add mod">
          <ac:chgData name="Weifeng Xu" userId="e7aed605-a3dd-4d5a-a692-a87037af107b" providerId="ADAL" clId="{6241A617-B809-41F6-88F4-E387E9626168}" dt="2021-08-19T13:28:45.541" v="2632" actId="1076"/>
          <ac:spMkLst>
            <pc:docMk/>
            <pc:sldMk cId="3353845145" sldId="480"/>
            <ac:spMk id="5" creationId="{4A34C5F4-6EB9-4545-A8A4-8C2C65DF4793}"/>
          </ac:spMkLst>
        </pc:spChg>
        <pc:spChg chg="add mod">
          <ac:chgData name="Weifeng Xu" userId="e7aed605-a3dd-4d5a-a692-a87037af107b" providerId="ADAL" clId="{6241A617-B809-41F6-88F4-E387E9626168}" dt="2021-08-19T13:28:41.447" v="2631" actId="1076"/>
          <ac:spMkLst>
            <pc:docMk/>
            <pc:sldMk cId="3353845145" sldId="480"/>
            <ac:spMk id="6" creationId="{9A47155F-8C27-4858-892F-FEF2C4F89B0F}"/>
          </ac:spMkLst>
        </pc:spChg>
        <pc:spChg chg="add mod">
          <ac:chgData name="Weifeng Xu" userId="e7aed605-a3dd-4d5a-a692-a87037af107b" providerId="ADAL" clId="{6241A617-B809-41F6-88F4-E387E9626168}" dt="2021-08-19T13:29:05.398" v="2636" actId="1076"/>
          <ac:spMkLst>
            <pc:docMk/>
            <pc:sldMk cId="3353845145" sldId="480"/>
            <ac:spMk id="8" creationId="{6C42C0D4-1FAC-4EDD-B374-54FC02F9C8F5}"/>
          </ac:spMkLst>
        </pc:spChg>
        <pc:picChg chg="mod">
          <ac:chgData name="Weifeng Xu" userId="e7aed605-a3dd-4d5a-a692-a87037af107b" providerId="ADAL" clId="{6241A617-B809-41F6-88F4-E387E9626168}" dt="2021-08-19T13:28:30.531" v="2628" actId="1076"/>
          <ac:picMkLst>
            <pc:docMk/>
            <pc:sldMk cId="3353845145" sldId="480"/>
            <ac:picMk id="3" creationId="{CB4AD52C-AB02-4BEC-9A39-99B1003D15EB}"/>
          </ac:picMkLst>
        </pc:picChg>
        <pc:cxnChg chg="add mod">
          <ac:chgData name="Weifeng Xu" userId="e7aed605-a3dd-4d5a-a692-a87037af107b" providerId="ADAL" clId="{6241A617-B809-41F6-88F4-E387E9626168}" dt="2021-08-19T13:29:20.941" v="2638" actId="13822"/>
          <ac:cxnSpMkLst>
            <pc:docMk/>
            <pc:sldMk cId="3353845145" sldId="480"/>
            <ac:cxnSpMk id="10" creationId="{8B2D6B02-95C7-4590-B391-976632A6795B}"/>
          </ac:cxnSpMkLst>
        </pc:cxnChg>
      </pc:sldChg>
      <pc:sldChg chg="addSp delSp modSp mod ord modClrScheme chgLayout">
        <pc:chgData name="Weifeng Xu" userId="e7aed605-a3dd-4d5a-a692-a87037af107b" providerId="ADAL" clId="{6241A617-B809-41F6-88F4-E387E9626168}" dt="2021-08-16T14:27:15.673" v="2077" actId="1076"/>
        <pc:sldMkLst>
          <pc:docMk/>
          <pc:sldMk cId="2241082669" sldId="481"/>
        </pc:sldMkLst>
        <pc:spChg chg="add del">
          <ac:chgData name="Weifeng Xu" userId="e7aed605-a3dd-4d5a-a692-a87037af107b" providerId="ADAL" clId="{6241A617-B809-41F6-88F4-E387E9626168}" dt="2021-08-16T03:11:06.873" v="1872" actId="22"/>
          <ac:spMkLst>
            <pc:docMk/>
            <pc:sldMk cId="2241082669" sldId="481"/>
            <ac:spMk id="4" creationId="{832A828E-C087-4F24-B985-CE95C16AB645}"/>
          </ac:spMkLst>
        </pc:spChg>
        <pc:spChg chg="add mod ord">
          <ac:chgData name="Weifeng Xu" userId="e7aed605-a3dd-4d5a-a692-a87037af107b" providerId="ADAL" clId="{6241A617-B809-41F6-88F4-E387E9626168}" dt="2021-08-16T03:11:10.443" v="1874"/>
          <ac:spMkLst>
            <pc:docMk/>
            <pc:sldMk cId="2241082669" sldId="481"/>
            <ac:spMk id="5" creationId="{24B5C728-008D-49EE-994D-39EACA12E87E}"/>
          </ac:spMkLst>
        </pc:spChg>
        <pc:spChg chg="add mod">
          <ac:chgData name="Weifeng Xu" userId="e7aed605-a3dd-4d5a-a692-a87037af107b" providerId="ADAL" clId="{6241A617-B809-41F6-88F4-E387E9626168}" dt="2021-08-16T14:27:07.711" v="2075" actId="1076"/>
          <ac:spMkLst>
            <pc:docMk/>
            <pc:sldMk cId="2241082669" sldId="481"/>
            <ac:spMk id="6" creationId="{89E368B2-9FF6-44DC-A45A-5CB111620341}"/>
          </ac:spMkLst>
        </pc:spChg>
        <pc:spChg chg="add mod">
          <ac:chgData name="Weifeng Xu" userId="e7aed605-a3dd-4d5a-a692-a87037af107b" providerId="ADAL" clId="{6241A617-B809-41F6-88F4-E387E9626168}" dt="2021-08-16T14:27:15.673" v="2077" actId="1076"/>
          <ac:spMkLst>
            <pc:docMk/>
            <pc:sldMk cId="2241082669" sldId="481"/>
            <ac:spMk id="8" creationId="{A85B5139-848E-4D2C-B2F0-7582F61481AE}"/>
          </ac:spMkLst>
        </pc:spChg>
        <pc:picChg chg="mod">
          <ac:chgData name="Weifeng Xu" userId="e7aed605-a3dd-4d5a-a692-a87037af107b" providerId="ADAL" clId="{6241A617-B809-41F6-88F4-E387E9626168}" dt="2021-08-16T03:11:17.958" v="1878" actId="1076"/>
          <ac:picMkLst>
            <pc:docMk/>
            <pc:sldMk cId="2241082669" sldId="481"/>
            <ac:picMk id="3" creationId="{1D845765-BBB0-4B41-BAEF-6F60464E6E00}"/>
          </ac:picMkLst>
        </pc:picChg>
        <pc:cxnChg chg="add mod">
          <ac:chgData name="Weifeng Xu" userId="e7aed605-a3dd-4d5a-a692-a87037af107b" providerId="ADAL" clId="{6241A617-B809-41F6-88F4-E387E9626168}" dt="2021-08-16T14:27:07.711" v="2075" actId="1076"/>
          <ac:cxnSpMkLst>
            <pc:docMk/>
            <pc:sldMk cId="2241082669" sldId="481"/>
            <ac:cxnSpMk id="7" creationId="{C35DD211-86A6-416F-908F-EEB0613D57AE}"/>
          </ac:cxnSpMkLst>
        </pc:cxnChg>
      </pc:sldChg>
      <pc:sldChg chg="del">
        <pc:chgData name="Weifeng Xu" userId="e7aed605-a3dd-4d5a-a692-a87037af107b" providerId="ADAL" clId="{6241A617-B809-41F6-88F4-E387E9626168}" dt="2021-08-09T01:20:35.576" v="734" actId="47"/>
        <pc:sldMkLst>
          <pc:docMk/>
          <pc:sldMk cId="3111778466" sldId="482"/>
        </pc:sldMkLst>
      </pc:sldChg>
      <pc:sldChg chg="modSp del mod ord">
        <pc:chgData name="Weifeng Xu" userId="e7aed605-a3dd-4d5a-a692-a87037af107b" providerId="ADAL" clId="{6241A617-B809-41F6-88F4-E387E9626168}" dt="2021-08-19T20:08:23.301" v="4047" actId="47"/>
        <pc:sldMkLst>
          <pc:docMk/>
          <pc:sldMk cId="111182765" sldId="483"/>
        </pc:sldMkLst>
        <pc:spChg chg="mod">
          <ac:chgData name="Weifeng Xu" userId="e7aed605-a3dd-4d5a-a692-a87037af107b" providerId="ADAL" clId="{6241A617-B809-41F6-88F4-E387E9626168}" dt="2021-08-08T21:50:18.246" v="264" actId="313"/>
          <ac:spMkLst>
            <pc:docMk/>
            <pc:sldMk cId="111182765" sldId="483"/>
            <ac:spMk id="2" creationId="{89192D9F-733F-4522-9989-87C0CFB1E943}"/>
          </ac:spMkLst>
        </pc:spChg>
      </pc:sldChg>
      <pc:sldChg chg="del">
        <pc:chgData name="Weifeng Xu" userId="e7aed605-a3dd-4d5a-a692-a87037af107b" providerId="ADAL" clId="{6241A617-B809-41F6-88F4-E387E9626168}" dt="2021-08-09T01:23:33.681" v="766" actId="47"/>
        <pc:sldMkLst>
          <pc:docMk/>
          <pc:sldMk cId="1635086071" sldId="484"/>
        </pc:sldMkLst>
      </pc:sldChg>
      <pc:sldChg chg="addSp delSp modSp mod ord modClrScheme chgLayout">
        <pc:chgData name="Weifeng Xu" userId="e7aed605-a3dd-4d5a-a692-a87037af107b" providerId="ADAL" clId="{6241A617-B809-41F6-88F4-E387E9626168}" dt="2021-08-19T19:14:35.884" v="3705" actId="20577"/>
        <pc:sldMkLst>
          <pc:docMk/>
          <pc:sldMk cId="1962938929" sldId="485"/>
        </pc:sldMkLst>
        <pc:spChg chg="del mod">
          <ac:chgData name="Weifeng Xu" userId="e7aed605-a3dd-4d5a-a692-a87037af107b" providerId="ADAL" clId="{6241A617-B809-41F6-88F4-E387E9626168}" dt="2021-08-09T01:22:10.579" v="742" actId="700"/>
          <ac:spMkLst>
            <pc:docMk/>
            <pc:sldMk cId="1962938929" sldId="485"/>
            <ac:spMk id="2" creationId="{BB70CF56-DB20-4419-BC5E-ECA319A3534D}"/>
          </ac:spMkLst>
        </pc:spChg>
        <pc:spChg chg="mod">
          <ac:chgData name="Weifeng Xu" userId="e7aed605-a3dd-4d5a-a692-a87037af107b" providerId="ADAL" clId="{6241A617-B809-41F6-88F4-E387E9626168}" dt="2021-08-19T14:38:33.527" v="3132" actId="20577"/>
          <ac:spMkLst>
            <pc:docMk/>
            <pc:sldMk cId="1962938929" sldId="485"/>
            <ac:spMk id="7" creationId="{21A98917-3A2C-4A16-AFBA-671E1B63EB70}"/>
          </ac:spMkLst>
        </pc:spChg>
        <pc:spChg chg="mod">
          <ac:chgData name="Weifeng Xu" userId="e7aed605-a3dd-4d5a-a692-a87037af107b" providerId="ADAL" clId="{6241A617-B809-41F6-88F4-E387E9626168}" dt="2021-08-19T14:35:55.505" v="3102" actId="1076"/>
          <ac:spMkLst>
            <pc:docMk/>
            <pc:sldMk cId="1962938929" sldId="485"/>
            <ac:spMk id="9" creationId="{AD6D9ADC-99EB-4C2B-B976-FE6A04E084BC}"/>
          </ac:spMkLst>
        </pc:spChg>
        <pc:spChg chg="mod">
          <ac:chgData name="Weifeng Xu" userId="e7aed605-a3dd-4d5a-a692-a87037af107b" providerId="ADAL" clId="{6241A617-B809-41F6-88F4-E387E9626168}" dt="2021-08-19T14:36:52.035" v="3110" actId="1076"/>
          <ac:spMkLst>
            <pc:docMk/>
            <pc:sldMk cId="1962938929" sldId="485"/>
            <ac:spMk id="11" creationId="{2E1ACB00-9719-4D90-B6AD-C2BEC54B6E92}"/>
          </ac:spMkLst>
        </pc:spChg>
        <pc:spChg chg="add mod">
          <ac:chgData name="Weifeng Xu" userId="e7aed605-a3dd-4d5a-a692-a87037af107b" providerId="ADAL" clId="{6241A617-B809-41F6-88F4-E387E9626168}" dt="2021-08-09T01:23:16.752" v="765" actId="1076"/>
          <ac:spMkLst>
            <pc:docMk/>
            <pc:sldMk cId="1962938929" sldId="485"/>
            <ac:spMk id="12" creationId="{DD0D72B9-B370-4395-877B-673873CD75C2}"/>
          </ac:spMkLst>
        </pc:spChg>
        <pc:spChg chg="add mod">
          <ac:chgData name="Weifeng Xu" userId="e7aed605-a3dd-4d5a-a692-a87037af107b" providerId="ADAL" clId="{6241A617-B809-41F6-88F4-E387E9626168}" dt="2021-08-19T18:57:05.640" v="3582" actId="1076"/>
          <ac:spMkLst>
            <pc:docMk/>
            <pc:sldMk cId="1962938929" sldId="485"/>
            <ac:spMk id="19" creationId="{B6E7E3DC-26DB-47FC-8D44-1D68F5981301}"/>
          </ac:spMkLst>
        </pc:spChg>
        <pc:spChg chg="add mod">
          <ac:chgData name="Weifeng Xu" userId="e7aed605-a3dd-4d5a-a692-a87037af107b" providerId="ADAL" clId="{6241A617-B809-41F6-88F4-E387E9626168}" dt="2021-08-19T19:14:35.884" v="3705" actId="20577"/>
          <ac:spMkLst>
            <pc:docMk/>
            <pc:sldMk cId="1962938929" sldId="485"/>
            <ac:spMk id="23" creationId="{6935A327-A03F-430A-A489-6B746B3638A7}"/>
          </ac:spMkLst>
        </pc:spChg>
        <pc:picChg chg="mod">
          <ac:chgData name="Weifeng Xu" userId="e7aed605-a3dd-4d5a-a692-a87037af107b" providerId="ADAL" clId="{6241A617-B809-41F6-88F4-E387E9626168}" dt="2021-08-19T14:37:41.921" v="3115" actId="1076"/>
          <ac:picMkLst>
            <pc:docMk/>
            <pc:sldMk cId="1962938929" sldId="485"/>
            <ac:picMk id="5" creationId="{A1C742DC-0D62-45DF-8BC2-F4132F763331}"/>
          </ac:picMkLst>
        </pc:picChg>
        <pc:picChg chg="mod">
          <ac:chgData name="Weifeng Xu" userId="e7aed605-a3dd-4d5a-a692-a87037af107b" providerId="ADAL" clId="{6241A617-B809-41F6-88F4-E387E9626168}" dt="2021-08-19T14:35:55.505" v="3102" actId="1076"/>
          <ac:picMkLst>
            <pc:docMk/>
            <pc:sldMk cId="1962938929" sldId="485"/>
            <ac:picMk id="13" creationId="{5CBDB276-CC8B-49E1-8D18-C13103690080}"/>
          </ac:picMkLst>
        </pc:picChg>
        <pc:cxnChg chg="mod">
          <ac:chgData name="Weifeng Xu" userId="e7aed605-a3dd-4d5a-a692-a87037af107b" providerId="ADAL" clId="{6241A617-B809-41F6-88F4-E387E9626168}" dt="2021-08-09T01:23:16.752" v="765" actId="1076"/>
          <ac:cxnSpMkLst>
            <pc:docMk/>
            <pc:sldMk cId="1962938929" sldId="485"/>
            <ac:cxnSpMk id="15" creationId="{F78D2656-F1C7-437C-9D2F-BC257E719BD3}"/>
          </ac:cxnSpMkLst>
        </pc:cxnChg>
        <pc:cxnChg chg="mod">
          <ac:chgData name="Weifeng Xu" userId="e7aed605-a3dd-4d5a-a692-a87037af107b" providerId="ADAL" clId="{6241A617-B809-41F6-88F4-E387E9626168}" dt="2021-08-19T19:11:46.925" v="3635" actId="14100"/>
          <ac:cxnSpMkLst>
            <pc:docMk/>
            <pc:sldMk cId="1962938929" sldId="485"/>
            <ac:cxnSpMk id="16" creationId="{AA728B01-3EC8-42E6-800B-92893AA27ACE}"/>
          </ac:cxnSpMkLst>
        </pc:cxnChg>
        <pc:cxnChg chg="mod">
          <ac:chgData name="Weifeng Xu" userId="e7aed605-a3dd-4d5a-a692-a87037af107b" providerId="ADAL" clId="{6241A617-B809-41F6-88F4-E387E9626168}" dt="2021-08-19T14:35:55.505" v="3102" actId="1076"/>
          <ac:cxnSpMkLst>
            <pc:docMk/>
            <pc:sldMk cId="1962938929" sldId="485"/>
            <ac:cxnSpMk id="17" creationId="{8BB7A40A-C463-46CC-A3BC-044D28DD77C8}"/>
          </ac:cxnSpMkLst>
        </pc:cxnChg>
        <pc:cxnChg chg="mod">
          <ac:chgData name="Weifeng Xu" userId="e7aed605-a3dd-4d5a-a692-a87037af107b" providerId="ADAL" clId="{6241A617-B809-41F6-88F4-E387E9626168}" dt="2021-08-19T14:36:54.926" v="3111" actId="14100"/>
          <ac:cxnSpMkLst>
            <pc:docMk/>
            <pc:sldMk cId="1962938929" sldId="485"/>
            <ac:cxnSpMk id="18" creationId="{8F7E684A-317F-4D81-95EA-CA11BDE8CCD6}"/>
          </ac:cxnSpMkLst>
        </pc:cxnChg>
        <pc:cxnChg chg="add mod">
          <ac:chgData name="Weifeng Xu" userId="e7aed605-a3dd-4d5a-a692-a87037af107b" providerId="ADAL" clId="{6241A617-B809-41F6-88F4-E387E9626168}" dt="2021-08-19T18:57:08.471" v="3583" actId="14100"/>
          <ac:cxnSpMkLst>
            <pc:docMk/>
            <pc:sldMk cId="1962938929" sldId="485"/>
            <ac:cxnSpMk id="20" creationId="{5625BF06-C0D3-4C4A-A543-BA4FADF34CBA}"/>
          </ac:cxnSpMkLst>
        </pc:cxnChg>
        <pc:cxnChg chg="add del mod">
          <ac:chgData name="Weifeng Xu" userId="e7aed605-a3dd-4d5a-a692-a87037af107b" providerId="ADAL" clId="{6241A617-B809-41F6-88F4-E387E9626168}" dt="2021-08-19T18:57:45.326" v="3591" actId="478"/>
          <ac:cxnSpMkLst>
            <pc:docMk/>
            <pc:sldMk cId="1962938929" sldId="485"/>
            <ac:cxnSpMk id="25" creationId="{6811A865-98F4-4082-B2FE-7B351AD366FC}"/>
          </ac:cxnSpMkLst>
        </pc:cxnChg>
        <pc:cxnChg chg="add del mod">
          <ac:chgData name="Weifeng Xu" userId="e7aed605-a3dd-4d5a-a692-a87037af107b" providerId="ADAL" clId="{6241A617-B809-41F6-88F4-E387E9626168}" dt="2021-08-19T19:13:47.309" v="3661" actId="478"/>
          <ac:cxnSpMkLst>
            <pc:docMk/>
            <pc:sldMk cId="1962938929" sldId="485"/>
            <ac:cxnSpMk id="26" creationId="{777DD965-0622-4012-AA91-89763A6D4E76}"/>
          </ac:cxnSpMkLst>
        </pc:cxnChg>
        <pc:cxnChg chg="add del mod">
          <ac:chgData name="Weifeng Xu" userId="e7aed605-a3dd-4d5a-a692-a87037af107b" providerId="ADAL" clId="{6241A617-B809-41F6-88F4-E387E9626168}" dt="2021-08-19T19:13:43.120" v="3660" actId="478"/>
          <ac:cxnSpMkLst>
            <pc:docMk/>
            <pc:sldMk cId="1962938929" sldId="485"/>
            <ac:cxnSpMk id="28" creationId="{B7DD95AA-5A61-402A-B58B-BBBC16B31760}"/>
          </ac:cxnSpMkLst>
        </pc:cxnChg>
      </pc:sldChg>
      <pc:sldChg chg="modSp mod ord">
        <pc:chgData name="Weifeng Xu" userId="e7aed605-a3dd-4d5a-a692-a87037af107b" providerId="ADAL" clId="{6241A617-B809-41F6-88F4-E387E9626168}" dt="2021-08-19T14:43:49.705" v="3290" actId="20577"/>
        <pc:sldMkLst>
          <pc:docMk/>
          <pc:sldMk cId="66603034" sldId="486"/>
        </pc:sldMkLst>
        <pc:spChg chg="mod">
          <ac:chgData name="Weifeng Xu" userId="e7aed605-a3dd-4d5a-a692-a87037af107b" providerId="ADAL" clId="{6241A617-B809-41F6-88F4-E387E9626168}" dt="2021-08-08T21:43:14.961" v="204" actId="313"/>
          <ac:spMkLst>
            <pc:docMk/>
            <pc:sldMk cId="66603034" sldId="486"/>
            <ac:spMk id="2" creationId="{60D6131B-96CF-4343-9105-B200ED0ADE96}"/>
          </ac:spMkLst>
        </pc:spChg>
        <pc:spChg chg="mod">
          <ac:chgData name="Weifeng Xu" userId="e7aed605-a3dd-4d5a-a692-a87037af107b" providerId="ADAL" clId="{6241A617-B809-41F6-88F4-E387E9626168}" dt="2021-08-19T14:43:49.705" v="3290" actId="20577"/>
          <ac:spMkLst>
            <pc:docMk/>
            <pc:sldMk cId="66603034" sldId="486"/>
            <ac:spMk id="3" creationId="{77AA526D-CA9E-43DD-AB40-93809BB9862C}"/>
          </ac:spMkLst>
        </pc:spChg>
      </pc:sldChg>
      <pc:sldChg chg="modSp del mod">
        <pc:chgData name="Weifeng Xu" userId="e7aed605-a3dd-4d5a-a692-a87037af107b" providerId="ADAL" clId="{6241A617-B809-41F6-88F4-E387E9626168}" dt="2021-08-09T01:24:09.873" v="767" actId="47"/>
        <pc:sldMkLst>
          <pc:docMk/>
          <pc:sldMk cId="2999971030" sldId="487"/>
        </pc:sldMkLst>
        <pc:spChg chg="mod">
          <ac:chgData name="Weifeng Xu" userId="e7aed605-a3dd-4d5a-a692-a87037af107b" providerId="ADAL" clId="{6241A617-B809-41F6-88F4-E387E9626168}" dt="2021-08-08T21:51:24.012" v="316" actId="20577"/>
          <ac:spMkLst>
            <pc:docMk/>
            <pc:sldMk cId="2999971030" sldId="487"/>
            <ac:spMk id="2" creationId="{629C5540-73CF-455F-AEAD-E1AACFA92829}"/>
          </ac:spMkLst>
        </pc:spChg>
      </pc:sldChg>
      <pc:sldChg chg="del">
        <pc:chgData name="Weifeng Xu" userId="e7aed605-a3dd-4d5a-a692-a87037af107b" providerId="ADAL" clId="{6241A617-B809-41F6-88F4-E387E9626168}" dt="2021-08-09T01:24:19.834" v="768" actId="47"/>
        <pc:sldMkLst>
          <pc:docMk/>
          <pc:sldMk cId="1679723272" sldId="488"/>
        </pc:sldMkLst>
      </pc:sldChg>
      <pc:sldChg chg="modSp del mod">
        <pc:chgData name="Weifeng Xu" userId="e7aed605-a3dd-4d5a-a692-a87037af107b" providerId="ADAL" clId="{6241A617-B809-41F6-88F4-E387E9626168}" dt="2021-08-19T20:08:25.286" v="4048" actId="47"/>
        <pc:sldMkLst>
          <pc:docMk/>
          <pc:sldMk cId="145347310" sldId="489"/>
        </pc:sldMkLst>
        <pc:spChg chg="mod">
          <ac:chgData name="Weifeng Xu" userId="e7aed605-a3dd-4d5a-a692-a87037af107b" providerId="ADAL" clId="{6241A617-B809-41F6-88F4-E387E9626168}" dt="2021-08-09T01:24:55.701" v="775" actId="108"/>
          <ac:spMkLst>
            <pc:docMk/>
            <pc:sldMk cId="145347310" sldId="489"/>
            <ac:spMk id="2" creationId="{13A653A3-B7F8-42CB-8E95-2A778E2D1C77}"/>
          </ac:spMkLst>
        </pc:spChg>
        <pc:spChg chg="mod">
          <ac:chgData name="Weifeng Xu" userId="e7aed605-a3dd-4d5a-a692-a87037af107b" providerId="ADAL" clId="{6241A617-B809-41F6-88F4-E387E9626168}" dt="2021-08-09T01:25:14.456" v="798" actId="20577"/>
          <ac:spMkLst>
            <pc:docMk/>
            <pc:sldMk cId="145347310" sldId="489"/>
            <ac:spMk id="7" creationId="{AFC0663A-289F-493A-BB49-C1EE326A9680}"/>
          </ac:spMkLst>
        </pc:spChg>
      </pc:sldChg>
      <pc:sldChg chg="del">
        <pc:chgData name="Weifeng Xu" userId="e7aed605-a3dd-4d5a-a692-a87037af107b" providerId="ADAL" clId="{6241A617-B809-41F6-88F4-E387E9626168}" dt="2021-08-19T20:08:39.803" v="4063" actId="47"/>
        <pc:sldMkLst>
          <pc:docMk/>
          <pc:sldMk cId="4071646353" sldId="491"/>
        </pc:sldMkLst>
      </pc:sldChg>
      <pc:sldChg chg="del">
        <pc:chgData name="Weifeng Xu" userId="e7aed605-a3dd-4d5a-a692-a87037af107b" providerId="ADAL" clId="{6241A617-B809-41F6-88F4-E387E9626168}" dt="2021-08-19T20:08:41.843" v="4065" actId="47"/>
        <pc:sldMkLst>
          <pc:docMk/>
          <pc:sldMk cId="3992710873" sldId="492"/>
        </pc:sldMkLst>
      </pc:sldChg>
      <pc:sldChg chg="del">
        <pc:chgData name="Weifeng Xu" userId="e7aed605-a3dd-4d5a-a692-a87037af107b" providerId="ADAL" clId="{6241A617-B809-41F6-88F4-E387E9626168}" dt="2021-08-19T20:08:42.448" v="4066" actId="47"/>
        <pc:sldMkLst>
          <pc:docMk/>
          <pc:sldMk cId="3844125229" sldId="493"/>
        </pc:sldMkLst>
      </pc:sldChg>
      <pc:sldChg chg="del">
        <pc:chgData name="Weifeng Xu" userId="e7aed605-a3dd-4d5a-a692-a87037af107b" providerId="ADAL" clId="{6241A617-B809-41F6-88F4-E387E9626168}" dt="2021-08-19T20:08:26.853" v="4049" actId="47"/>
        <pc:sldMkLst>
          <pc:docMk/>
          <pc:sldMk cId="48681424" sldId="494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1802302037" sldId="495"/>
        </pc:sldMkLst>
      </pc:sldChg>
      <pc:sldChg chg="modSp del mod">
        <pc:chgData name="Weifeng Xu" userId="e7aed605-a3dd-4d5a-a692-a87037af107b" providerId="ADAL" clId="{6241A617-B809-41F6-88F4-E387E9626168}" dt="2021-08-19T20:08:31.612" v="4053" actId="47"/>
        <pc:sldMkLst>
          <pc:docMk/>
          <pc:sldMk cId="3788700773" sldId="496"/>
        </pc:sldMkLst>
        <pc:spChg chg="mod">
          <ac:chgData name="Weifeng Xu" userId="e7aed605-a3dd-4d5a-a692-a87037af107b" providerId="ADAL" clId="{6241A617-B809-41F6-88F4-E387E9626168}" dt="2021-08-08T21:53:53.223" v="320" actId="1076"/>
          <ac:spMkLst>
            <pc:docMk/>
            <pc:sldMk cId="3788700773" sldId="496"/>
            <ac:spMk id="19" creationId="{7C349697-74D2-4586-A1CF-001179865FA3}"/>
          </ac:spMkLst>
        </pc:spChg>
      </pc:sldChg>
      <pc:sldChg chg="del">
        <pc:chgData name="Weifeng Xu" userId="e7aed605-a3dd-4d5a-a692-a87037af107b" providerId="ADAL" clId="{6241A617-B809-41F6-88F4-E387E9626168}" dt="2021-08-08T21:45:47.633" v="211" actId="47"/>
        <pc:sldMkLst>
          <pc:docMk/>
          <pc:sldMk cId="1156047588" sldId="497"/>
        </pc:sldMkLst>
      </pc:sldChg>
      <pc:sldChg chg="del">
        <pc:chgData name="Weifeng Xu" userId="e7aed605-a3dd-4d5a-a692-a87037af107b" providerId="ADAL" clId="{6241A617-B809-41F6-88F4-E387E9626168}" dt="2021-08-19T20:08:30.026" v="4051" actId="47"/>
        <pc:sldMkLst>
          <pc:docMk/>
          <pc:sldMk cId="2615184067" sldId="498"/>
        </pc:sldMkLst>
      </pc:sldChg>
      <pc:sldChg chg="del">
        <pc:chgData name="Weifeng Xu" userId="e7aed605-a3dd-4d5a-a692-a87037af107b" providerId="ADAL" clId="{6241A617-B809-41F6-88F4-E387E9626168}" dt="2021-08-19T20:08:28.863" v="4050" actId="47"/>
        <pc:sldMkLst>
          <pc:docMk/>
          <pc:sldMk cId="2180313746" sldId="499"/>
        </pc:sldMkLst>
      </pc:sldChg>
      <pc:sldChg chg="addSp delSp modSp new mod chgLayout">
        <pc:chgData name="Weifeng Xu" userId="e7aed605-a3dd-4d5a-a692-a87037af107b" providerId="ADAL" clId="{6241A617-B809-41F6-88F4-E387E9626168}" dt="2021-08-19T14:49:04.914" v="3321" actId="20577"/>
        <pc:sldMkLst>
          <pc:docMk/>
          <pc:sldMk cId="1809719013" sldId="500"/>
        </pc:sldMkLst>
        <pc:spChg chg="del">
          <ac:chgData name="Weifeng Xu" userId="e7aed605-a3dd-4d5a-a692-a87037af107b" providerId="ADAL" clId="{6241A617-B809-41F6-88F4-E387E9626168}" dt="2021-08-08T21:31:38.383" v="60" actId="700"/>
          <ac:spMkLst>
            <pc:docMk/>
            <pc:sldMk cId="1809719013" sldId="500"/>
            <ac:spMk id="2" creationId="{FFC853B4-3B52-457B-97BD-427E4F318C10}"/>
          </ac:spMkLst>
        </pc:spChg>
        <pc:spChg chg="del">
          <ac:chgData name="Weifeng Xu" userId="e7aed605-a3dd-4d5a-a692-a87037af107b" providerId="ADAL" clId="{6241A617-B809-41F6-88F4-E387E9626168}" dt="2021-08-08T21:31:38.383" v="60" actId="700"/>
          <ac:spMkLst>
            <pc:docMk/>
            <pc:sldMk cId="1809719013" sldId="500"/>
            <ac:spMk id="3" creationId="{62C0AFFF-C275-4DA0-9DF8-56A73DB29BEC}"/>
          </ac:spMkLst>
        </pc:spChg>
        <pc:spChg chg="add mod ord">
          <ac:chgData name="Weifeng Xu" userId="e7aed605-a3dd-4d5a-a692-a87037af107b" providerId="ADAL" clId="{6241A617-B809-41F6-88F4-E387E9626168}" dt="2021-08-08T21:31:42.931" v="70" actId="20577"/>
          <ac:spMkLst>
            <pc:docMk/>
            <pc:sldMk cId="1809719013" sldId="500"/>
            <ac:spMk id="4" creationId="{B2E3474A-25B2-47D1-9FAD-6319B5261AB8}"/>
          </ac:spMkLst>
        </pc:spChg>
        <pc:spChg chg="add mod ord">
          <ac:chgData name="Weifeng Xu" userId="e7aed605-a3dd-4d5a-a692-a87037af107b" providerId="ADAL" clId="{6241A617-B809-41F6-88F4-E387E9626168}" dt="2021-08-19T14:49:04.914" v="3321" actId="20577"/>
          <ac:spMkLst>
            <pc:docMk/>
            <pc:sldMk cId="1809719013" sldId="500"/>
            <ac:spMk id="5" creationId="{3BF24997-F832-407D-8515-E8D4DD2D0AAA}"/>
          </ac:spMkLst>
        </pc:spChg>
      </pc:sldChg>
      <pc:sldChg chg="addSp delSp modSp new mod setBg modClrScheme chgLayout">
        <pc:chgData name="Weifeng Xu" userId="e7aed605-a3dd-4d5a-a692-a87037af107b" providerId="ADAL" clId="{6241A617-B809-41F6-88F4-E387E9626168}" dt="2021-08-08T23:25:33.285" v="530" actId="21"/>
        <pc:sldMkLst>
          <pc:docMk/>
          <pc:sldMk cId="3161772717" sldId="501"/>
        </pc:sldMkLst>
        <pc:spChg chg="del mod ord">
          <ac:chgData name="Weifeng Xu" userId="e7aed605-a3dd-4d5a-a692-a87037af107b" providerId="ADAL" clId="{6241A617-B809-41F6-88F4-E387E9626168}" dt="2021-08-08T21:34:00.675" v="93" actId="700"/>
          <ac:spMkLst>
            <pc:docMk/>
            <pc:sldMk cId="3161772717" sldId="501"/>
            <ac:spMk id="2" creationId="{468E9867-4C36-4ED1-8C09-66D9FA850804}"/>
          </ac:spMkLst>
        </pc:spChg>
        <pc:spChg chg="del mod ord">
          <ac:chgData name="Weifeng Xu" userId="e7aed605-a3dd-4d5a-a692-a87037af107b" providerId="ADAL" clId="{6241A617-B809-41F6-88F4-E387E9626168}" dt="2021-08-08T21:34:00.675" v="93" actId="700"/>
          <ac:spMkLst>
            <pc:docMk/>
            <pc:sldMk cId="3161772717" sldId="501"/>
            <ac:spMk id="3" creationId="{88600EF0-8F73-490C-8747-2B1DBF09D2AA}"/>
          </ac:spMkLst>
        </pc:spChg>
        <pc:spChg chg="add mod ord">
          <ac:chgData name="Weifeng Xu" userId="e7aed605-a3dd-4d5a-a692-a87037af107b" providerId="ADAL" clId="{6241A617-B809-41F6-88F4-E387E9626168}" dt="2021-08-08T23:24:59.894" v="525" actId="26606"/>
          <ac:spMkLst>
            <pc:docMk/>
            <pc:sldMk cId="3161772717" sldId="501"/>
            <ac:spMk id="4" creationId="{A9A0F105-76D5-4295-8E5D-B93F1BA2EFC3}"/>
          </ac:spMkLst>
        </pc:spChg>
        <pc:spChg chg="add mod ord">
          <ac:chgData name="Weifeng Xu" userId="e7aed605-a3dd-4d5a-a692-a87037af107b" providerId="ADAL" clId="{6241A617-B809-41F6-88F4-E387E9626168}" dt="2021-08-08T23:24:59.894" v="525" actId="26606"/>
          <ac:spMkLst>
            <pc:docMk/>
            <pc:sldMk cId="3161772717" sldId="501"/>
            <ac:spMk id="5" creationId="{CADC7DFC-45AE-42EB-8200-CE7BA0540693}"/>
          </ac:spMkLst>
        </pc:spChg>
        <pc:spChg chg="add del">
          <ac:chgData name="Weifeng Xu" userId="e7aed605-a3dd-4d5a-a692-a87037af107b" providerId="ADAL" clId="{6241A617-B809-41F6-88F4-E387E9626168}" dt="2021-08-08T23:24:59.894" v="525" actId="26606"/>
          <ac:spMkLst>
            <pc:docMk/>
            <pc:sldMk cId="3161772717" sldId="501"/>
            <ac:spMk id="11" creationId="{C6B158B5-50B5-4927-A367-7C9F3AFE5DCB}"/>
          </ac:spMkLst>
        </pc:spChg>
        <pc:spChg chg="add del">
          <ac:chgData name="Weifeng Xu" userId="e7aed605-a3dd-4d5a-a692-a87037af107b" providerId="ADAL" clId="{6241A617-B809-41F6-88F4-E387E9626168}" dt="2021-08-08T23:24:59.894" v="525" actId="26606"/>
          <ac:spMkLst>
            <pc:docMk/>
            <pc:sldMk cId="3161772717" sldId="501"/>
            <ac:spMk id="13" creationId="{B01367A3-F670-4BD9-9972-F7E97FC227ED}"/>
          </ac:spMkLst>
        </pc:spChg>
        <pc:spChg chg="add del">
          <ac:chgData name="Weifeng Xu" userId="e7aed605-a3dd-4d5a-a692-a87037af107b" providerId="ADAL" clId="{6241A617-B809-41F6-88F4-E387E9626168}" dt="2021-08-08T23:24:59.894" v="525" actId="26606"/>
          <ac:spMkLst>
            <pc:docMk/>
            <pc:sldMk cId="3161772717" sldId="501"/>
            <ac:spMk id="15" creationId="{38C3DB02-606C-40EC-8381-7A29A1ADFAE7}"/>
          </ac:spMkLst>
        </pc:spChg>
        <pc:picChg chg="add del mod">
          <ac:chgData name="Weifeng Xu" userId="e7aed605-a3dd-4d5a-a692-a87037af107b" providerId="ADAL" clId="{6241A617-B809-41F6-88F4-E387E9626168}" dt="2021-08-08T23:25:33.285" v="530" actId="21"/>
          <ac:picMkLst>
            <pc:docMk/>
            <pc:sldMk cId="3161772717" sldId="501"/>
            <ac:picMk id="6" creationId="{BC9084E0-8E7B-4F62-BDA5-0A3C0DF7F476}"/>
          </ac:picMkLst>
        </pc:picChg>
      </pc:sldChg>
      <pc:sldChg chg="addSp modSp new del mod modClrScheme chgLayout">
        <pc:chgData name="Weifeng Xu" userId="e7aed605-a3dd-4d5a-a692-a87037af107b" providerId="ADAL" clId="{6241A617-B809-41F6-88F4-E387E9626168}" dt="2021-08-19T14:44:39.552" v="3293" actId="47"/>
        <pc:sldMkLst>
          <pc:docMk/>
          <pc:sldMk cId="2211084754" sldId="502"/>
        </pc:sldMkLst>
        <pc:spChg chg="add mod">
          <ac:chgData name="Weifeng Xu" userId="e7aed605-a3dd-4d5a-a692-a87037af107b" providerId="ADAL" clId="{6241A617-B809-41F6-88F4-E387E9626168}" dt="2021-08-15T20:37:34.026" v="892" actId="6549"/>
          <ac:spMkLst>
            <pc:docMk/>
            <pc:sldMk cId="2211084754" sldId="502"/>
            <ac:spMk id="2" creationId="{6A37CB40-A586-49DC-9BAD-E600A86D298B}"/>
          </ac:spMkLst>
        </pc:spChg>
        <pc:spChg chg="add mod">
          <ac:chgData name="Weifeng Xu" userId="e7aed605-a3dd-4d5a-a692-a87037af107b" providerId="ADAL" clId="{6241A617-B809-41F6-88F4-E387E9626168}" dt="2021-08-08T21:38:34.911" v="108" actId="700"/>
          <ac:spMkLst>
            <pc:docMk/>
            <pc:sldMk cId="2211084754" sldId="502"/>
            <ac:spMk id="3" creationId="{53EA649B-FB80-4F52-91B8-4C68FF964B4D}"/>
          </ac:spMkLst>
        </pc:spChg>
      </pc:sldChg>
      <pc:sldChg chg="modSp new del mod">
        <pc:chgData name="Weifeng Xu" userId="e7aed605-a3dd-4d5a-a692-a87037af107b" providerId="ADAL" clId="{6241A617-B809-41F6-88F4-E387E9626168}" dt="2021-08-15T20:30:14.749" v="825" actId="47"/>
        <pc:sldMkLst>
          <pc:docMk/>
          <pc:sldMk cId="1088476594" sldId="503"/>
        </pc:sldMkLst>
        <pc:spChg chg="mod">
          <ac:chgData name="Weifeng Xu" userId="e7aed605-a3dd-4d5a-a692-a87037af107b" providerId="ADAL" clId="{6241A617-B809-41F6-88F4-E387E9626168}" dt="2021-08-09T01:06:31.867" v="721"/>
          <ac:spMkLst>
            <pc:docMk/>
            <pc:sldMk cId="1088476594" sldId="503"/>
            <ac:spMk id="2" creationId="{5198EFA4-4690-4CEE-A869-782040844BDB}"/>
          </ac:spMkLst>
        </pc:spChg>
      </pc:sldChg>
      <pc:sldChg chg="addSp delSp modSp new mod ord modClrScheme chgLayout">
        <pc:chgData name="Weifeng Xu" userId="e7aed605-a3dd-4d5a-a692-a87037af107b" providerId="ADAL" clId="{6241A617-B809-41F6-88F4-E387E9626168}" dt="2021-08-19T13:36:47.979" v="2725"/>
        <pc:sldMkLst>
          <pc:docMk/>
          <pc:sldMk cId="1532375427" sldId="504"/>
        </pc:sldMkLst>
        <pc:spChg chg="del mod ord">
          <ac:chgData name="Weifeng Xu" userId="e7aed605-a3dd-4d5a-a692-a87037af107b" providerId="ADAL" clId="{6241A617-B809-41F6-88F4-E387E9626168}" dt="2021-08-08T21:39:40.816" v="117" actId="700"/>
          <ac:spMkLst>
            <pc:docMk/>
            <pc:sldMk cId="1532375427" sldId="504"/>
            <ac:spMk id="2" creationId="{DD81B584-D9C4-4923-A107-7AE0A79FD399}"/>
          </ac:spMkLst>
        </pc:spChg>
        <pc:spChg chg="del mod ord">
          <ac:chgData name="Weifeng Xu" userId="e7aed605-a3dd-4d5a-a692-a87037af107b" providerId="ADAL" clId="{6241A617-B809-41F6-88F4-E387E9626168}" dt="2021-08-08T21:39:40.816" v="117" actId="700"/>
          <ac:spMkLst>
            <pc:docMk/>
            <pc:sldMk cId="1532375427" sldId="504"/>
            <ac:spMk id="3" creationId="{FB00F948-B3DF-4C9D-8CC1-D90798823CE4}"/>
          </ac:spMkLst>
        </pc:spChg>
        <pc:spChg chg="add mod ord">
          <ac:chgData name="Weifeng Xu" userId="e7aed605-a3dd-4d5a-a692-a87037af107b" providerId="ADAL" clId="{6241A617-B809-41F6-88F4-E387E9626168}" dt="2021-08-08T21:39:43.865" v="118"/>
          <ac:spMkLst>
            <pc:docMk/>
            <pc:sldMk cId="1532375427" sldId="504"/>
            <ac:spMk id="4" creationId="{D3D00397-C94B-4826-BE2C-F2786E278D22}"/>
          </ac:spMkLst>
        </pc:spChg>
        <pc:spChg chg="add mod ord">
          <ac:chgData name="Weifeng Xu" userId="e7aed605-a3dd-4d5a-a692-a87037af107b" providerId="ADAL" clId="{6241A617-B809-41F6-88F4-E387E9626168}" dt="2021-08-08T21:39:40.816" v="117" actId="700"/>
          <ac:spMkLst>
            <pc:docMk/>
            <pc:sldMk cId="1532375427" sldId="504"/>
            <ac:spMk id="5" creationId="{7DFFAD04-FB65-4D37-9435-C0588B78AE0C}"/>
          </ac:spMkLst>
        </pc:spChg>
      </pc:sldChg>
      <pc:sldChg chg="addSp delSp modSp new del mod modClrScheme chgLayout">
        <pc:chgData name="Weifeng Xu" userId="e7aed605-a3dd-4d5a-a692-a87037af107b" providerId="ADAL" clId="{6241A617-B809-41F6-88F4-E387E9626168}" dt="2021-08-19T20:08:22.566" v="4046" actId="47"/>
        <pc:sldMkLst>
          <pc:docMk/>
          <pc:sldMk cId="230068636" sldId="505"/>
        </pc:sldMkLst>
        <pc:spChg chg="del mod ord">
          <ac:chgData name="Weifeng Xu" userId="e7aed605-a3dd-4d5a-a692-a87037af107b" providerId="ADAL" clId="{6241A617-B809-41F6-88F4-E387E9626168}" dt="2021-08-08T21:47:24.312" v="228" actId="700"/>
          <ac:spMkLst>
            <pc:docMk/>
            <pc:sldMk cId="230068636" sldId="505"/>
            <ac:spMk id="2" creationId="{237BD525-96DB-4D8B-BF9E-320C9102C941}"/>
          </ac:spMkLst>
        </pc:spChg>
        <pc:spChg chg="del mod ord">
          <ac:chgData name="Weifeng Xu" userId="e7aed605-a3dd-4d5a-a692-a87037af107b" providerId="ADAL" clId="{6241A617-B809-41F6-88F4-E387E9626168}" dt="2021-08-08T21:47:24.312" v="228" actId="700"/>
          <ac:spMkLst>
            <pc:docMk/>
            <pc:sldMk cId="230068636" sldId="505"/>
            <ac:spMk id="3" creationId="{FB26471C-5CF6-4F16-B9CB-4F8FF021B289}"/>
          </ac:spMkLst>
        </pc:spChg>
        <pc:spChg chg="add mod ord">
          <ac:chgData name="Weifeng Xu" userId="e7aed605-a3dd-4d5a-a692-a87037af107b" providerId="ADAL" clId="{6241A617-B809-41F6-88F4-E387E9626168}" dt="2021-08-08T21:47:27.431" v="229"/>
          <ac:spMkLst>
            <pc:docMk/>
            <pc:sldMk cId="230068636" sldId="505"/>
            <ac:spMk id="4" creationId="{9F854147-7AE5-4DCA-89EA-375386731B07}"/>
          </ac:spMkLst>
        </pc:spChg>
        <pc:spChg chg="add mod ord">
          <ac:chgData name="Weifeng Xu" userId="e7aed605-a3dd-4d5a-a692-a87037af107b" providerId="ADAL" clId="{6241A617-B809-41F6-88F4-E387E9626168}" dt="2021-08-08T21:47:24.312" v="228" actId="700"/>
          <ac:spMkLst>
            <pc:docMk/>
            <pc:sldMk cId="230068636" sldId="505"/>
            <ac:spMk id="5" creationId="{295C171F-8901-4878-93F2-831060A7ED97}"/>
          </ac:spMkLst>
        </pc:spChg>
      </pc:sldChg>
      <pc:sldChg chg="modSp new mod ord">
        <pc:chgData name="Weifeng Xu" userId="e7aed605-a3dd-4d5a-a692-a87037af107b" providerId="ADAL" clId="{6241A617-B809-41F6-88F4-E387E9626168}" dt="2021-08-09T01:27:53.004" v="813"/>
        <pc:sldMkLst>
          <pc:docMk/>
          <pc:sldMk cId="3162725820" sldId="506"/>
        </pc:sldMkLst>
        <pc:spChg chg="mod">
          <ac:chgData name="Weifeng Xu" userId="e7aed605-a3dd-4d5a-a692-a87037af107b" providerId="ADAL" clId="{6241A617-B809-41F6-88F4-E387E9626168}" dt="2021-08-09T01:27:26.543" v="805" actId="27636"/>
          <ac:spMkLst>
            <pc:docMk/>
            <pc:sldMk cId="3162725820" sldId="506"/>
            <ac:spMk id="2" creationId="{402D1A5C-C842-476F-AE13-83BC1B95A1BE}"/>
          </ac:spMkLst>
        </pc:spChg>
      </pc:sldChg>
      <pc:sldChg chg="new">
        <pc:chgData name="Weifeng Xu" userId="e7aed605-a3dd-4d5a-a692-a87037af107b" providerId="ADAL" clId="{6241A617-B809-41F6-88F4-E387E9626168}" dt="2021-08-08T21:57:20.158" v="323" actId="680"/>
        <pc:sldMkLst>
          <pc:docMk/>
          <pc:sldMk cId="3742663125" sldId="507"/>
        </pc:sldMkLst>
      </pc:sldChg>
      <pc:sldChg chg="new">
        <pc:chgData name="Weifeng Xu" userId="e7aed605-a3dd-4d5a-a692-a87037af107b" providerId="ADAL" clId="{6241A617-B809-41F6-88F4-E387E9626168}" dt="2021-08-08T21:57:20.612" v="324" actId="680"/>
        <pc:sldMkLst>
          <pc:docMk/>
          <pc:sldMk cId="1194385043" sldId="508"/>
        </pc:sldMkLst>
      </pc:sldChg>
      <pc:sldChg chg="new">
        <pc:chgData name="Weifeng Xu" userId="e7aed605-a3dd-4d5a-a692-a87037af107b" providerId="ADAL" clId="{6241A617-B809-41F6-88F4-E387E9626168}" dt="2021-08-08T21:57:20.865" v="325" actId="680"/>
        <pc:sldMkLst>
          <pc:docMk/>
          <pc:sldMk cId="331422791" sldId="509"/>
        </pc:sldMkLst>
      </pc:sldChg>
      <pc:sldChg chg="new">
        <pc:chgData name="Weifeng Xu" userId="e7aed605-a3dd-4d5a-a692-a87037af107b" providerId="ADAL" clId="{6241A617-B809-41F6-88F4-E387E9626168}" dt="2021-08-08T21:57:21.163" v="326" actId="680"/>
        <pc:sldMkLst>
          <pc:docMk/>
          <pc:sldMk cId="3651348866" sldId="510"/>
        </pc:sldMkLst>
      </pc:sldChg>
      <pc:sldChg chg="addSp delSp modSp new mod ord modClrScheme chgLayout">
        <pc:chgData name="Weifeng Xu" userId="e7aed605-a3dd-4d5a-a692-a87037af107b" providerId="ADAL" clId="{6241A617-B809-41F6-88F4-E387E9626168}" dt="2021-08-19T13:32:01.300" v="2721" actId="1076"/>
        <pc:sldMkLst>
          <pc:docMk/>
          <pc:sldMk cId="1031330878" sldId="511"/>
        </pc:sldMkLst>
        <pc:spChg chg="del mod ord">
          <ac:chgData name="Weifeng Xu" userId="e7aed605-a3dd-4d5a-a692-a87037af107b" providerId="ADAL" clId="{6241A617-B809-41F6-88F4-E387E9626168}" dt="2021-08-19T13:30:18.959" v="2642" actId="700"/>
          <ac:spMkLst>
            <pc:docMk/>
            <pc:sldMk cId="1031330878" sldId="511"/>
            <ac:spMk id="2" creationId="{AC877298-A413-4209-8D45-AFC54860ED80}"/>
          </ac:spMkLst>
        </pc:spChg>
        <pc:spChg chg="del mod ord">
          <ac:chgData name="Weifeng Xu" userId="e7aed605-a3dd-4d5a-a692-a87037af107b" providerId="ADAL" clId="{6241A617-B809-41F6-88F4-E387E9626168}" dt="2021-08-19T13:30:33.494" v="2644" actId="478"/>
          <ac:spMkLst>
            <pc:docMk/>
            <pc:sldMk cId="1031330878" sldId="511"/>
            <ac:spMk id="3" creationId="{D698A883-FD4E-4828-B580-7B8BAEF156ED}"/>
          </ac:spMkLst>
        </pc:spChg>
        <pc:spChg chg="add del mod ord">
          <ac:chgData name="Weifeng Xu" userId="e7aed605-a3dd-4d5a-a692-a87037af107b" providerId="ADAL" clId="{6241A617-B809-41F6-88F4-E387E9626168}" dt="2021-08-19T13:30:22.918" v="2643" actId="700"/>
          <ac:spMkLst>
            <pc:docMk/>
            <pc:sldMk cId="1031330878" sldId="511"/>
            <ac:spMk id="4" creationId="{3BFC338C-92A4-41FF-A0BE-9790F261FB60}"/>
          </ac:spMkLst>
        </pc:spChg>
        <pc:spChg chg="mod">
          <ac:chgData name="Weifeng Xu" userId="e7aed605-a3dd-4d5a-a692-a87037af107b" providerId="ADAL" clId="{6241A617-B809-41F6-88F4-E387E9626168}" dt="2021-08-19T13:30:57.848" v="2655" actId="1076"/>
          <ac:spMkLst>
            <pc:docMk/>
            <pc:sldMk cId="1031330878" sldId="511"/>
            <ac:spMk id="6" creationId="{DF6EAD48-490F-4076-96B0-3B261CC69031}"/>
          </ac:spMkLst>
        </pc:spChg>
        <pc:spChg chg="add mod">
          <ac:chgData name="Weifeng Xu" userId="e7aed605-a3dd-4d5a-a692-a87037af107b" providerId="ADAL" clId="{6241A617-B809-41F6-88F4-E387E9626168}" dt="2021-08-19T13:30:49.991" v="2652" actId="20577"/>
          <ac:spMkLst>
            <pc:docMk/>
            <pc:sldMk cId="1031330878" sldId="511"/>
            <ac:spMk id="8" creationId="{CEB52195-970F-4B41-BCF7-FD939CC3E6F5}"/>
          </ac:spMkLst>
        </pc:spChg>
        <pc:spChg chg="add mod">
          <ac:chgData name="Weifeng Xu" userId="e7aed605-a3dd-4d5a-a692-a87037af107b" providerId="ADAL" clId="{6241A617-B809-41F6-88F4-E387E9626168}" dt="2021-08-19T13:32:01.300" v="2721" actId="1076"/>
          <ac:spMkLst>
            <pc:docMk/>
            <pc:sldMk cId="1031330878" sldId="511"/>
            <ac:spMk id="9" creationId="{473C3319-45F7-4C4B-BB65-080B7275EAA5}"/>
          </ac:spMkLst>
        </pc:spChg>
        <pc:picChg chg="mod">
          <ac:chgData name="Weifeng Xu" userId="e7aed605-a3dd-4d5a-a692-a87037af107b" providerId="ADAL" clId="{6241A617-B809-41F6-88F4-E387E9626168}" dt="2021-08-19T13:30:57.848" v="2655" actId="1076"/>
          <ac:picMkLst>
            <pc:docMk/>
            <pc:sldMk cId="1031330878" sldId="511"/>
            <ac:picMk id="5" creationId="{0F40948D-84CB-4A19-B439-6E7435508920}"/>
          </ac:picMkLst>
        </pc:picChg>
      </pc:sldChg>
      <pc:sldChg chg="modSp new del mod">
        <pc:chgData name="Weifeng Xu" userId="e7aed605-a3dd-4d5a-a692-a87037af107b" providerId="ADAL" clId="{6241A617-B809-41F6-88F4-E387E9626168}" dt="2021-08-19T14:44:44.728" v="3294" actId="47"/>
        <pc:sldMkLst>
          <pc:docMk/>
          <pc:sldMk cId="3178594375" sldId="512"/>
        </pc:sldMkLst>
        <pc:spChg chg="mod">
          <ac:chgData name="Weifeng Xu" userId="e7aed605-a3dd-4d5a-a692-a87037af107b" providerId="ADAL" clId="{6241A617-B809-41F6-88F4-E387E9626168}" dt="2021-08-09T01:15:33.621" v="731" actId="20577"/>
          <ac:spMkLst>
            <pc:docMk/>
            <pc:sldMk cId="3178594375" sldId="512"/>
            <ac:spMk id="2" creationId="{EC234A14-3F35-47C8-B6B3-F31DF0066DC6}"/>
          </ac:spMkLst>
        </pc:spChg>
      </pc:sldChg>
      <pc:sldChg chg="modSp new del mod">
        <pc:chgData name="Weifeng Xu" userId="e7aed605-a3dd-4d5a-a692-a87037af107b" providerId="ADAL" clId="{6241A617-B809-41F6-88F4-E387E9626168}" dt="2021-08-19T14:44:48.721" v="3295" actId="47"/>
        <pc:sldMkLst>
          <pc:docMk/>
          <pc:sldMk cId="3066833774" sldId="513"/>
        </pc:sldMkLst>
        <pc:spChg chg="mod">
          <ac:chgData name="Weifeng Xu" userId="e7aed605-a3dd-4d5a-a692-a87037af107b" providerId="ADAL" clId="{6241A617-B809-41F6-88F4-E387E9626168}" dt="2021-08-09T01:15:53.660" v="733" actId="20577"/>
          <ac:spMkLst>
            <pc:docMk/>
            <pc:sldMk cId="3066833774" sldId="513"/>
            <ac:spMk id="2" creationId="{3BA5F725-7070-4918-8E42-08AF2251E268}"/>
          </ac:spMkLst>
        </pc:spChg>
      </pc:sldChg>
      <pc:sldChg chg="addSp delSp modSp new mod modClrScheme chgLayout">
        <pc:chgData name="Weifeng Xu" userId="e7aed605-a3dd-4d5a-a692-a87037af107b" providerId="ADAL" clId="{6241A617-B809-41F6-88F4-E387E9626168}" dt="2021-08-09T01:27:17.030" v="801"/>
        <pc:sldMkLst>
          <pc:docMk/>
          <pc:sldMk cId="1670037232" sldId="514"/>
        </pc:sldMkLst>
        <pc:spChg chg="del mod ord">
          <ac:chgData name="Weifeng Xu" userId="e7aed605-a3dd-4d5a-a692-a87037af107b" providerId="ADAL" clId="{6241A617-B809-41F6-88F4-E387E9626168}" dt="2021-08-09T01:27:14.501" v="800" actId="700"/>
          <ac:spMkLst>
            <pc:docMk/>
            <pc:sldMk cId="1670037232" sldId="514"/>
            <ac:spMk id="2" creationId="{8A09DC1A-AB5E-46A0-AEBB-208087E8C3FE}"/>
          </ac:spMkLst>
        </pc:spChg>
        <pc:spChg chg="del mod ord">
          <ac:chgData name="Weifeng Xu" userId="e7aed605-a3dd-4d5a-a692-a87037af107b" providerId="ADAL" clId="{6241A617-B809-41F6-88F4-E387E9626168}" dt="2021-08-09T01:27:14.501" v="800" actId="700"/>
          <ac:spMkLst>
            <pc:docMk/>
            <pc:sldMk cId="1670037232" sldId="514"/>
            <ac:spMk id="3" creationId="{DDAFB1E4-FF59-4F64-B04B-3A7A9009E7CD}"/>
          </ac:spMkLst>
        </pc:spChg>
        <pc:spChg chg="add mod ord">
          <ac:chgData name="Weifeng Xu" userId="e7aed605-a3dd-4d5a-a692-a87037af107b" providerId="ADAL" clId="{6241A617-B809-41F6-88F4-E387E9626168}" dt="2021-08-09T01:27:17.030" v="801"/>
          <ac:spMkLst>
            <pc:docMk/>
            <pc:sldMk cId="1670037232" sldId="514"/>
            <ac:spMk id="4" creationId="{F1ED6EB4-E094-4D35-A274-3FC103E08817}"/>
          </ac:spMkLst>
        </pc:spChg>
        <pc:spChg chg="add mod ord">
          <ac:chgData name="Weifeng Xu" userId="e7aed605-a3dd-4d5a-a692-a87037af107b" providerId="ADAL" clId="{6241A617-B809-41F6-88F4-E387E9626168}" dt="2021-08-09T01:27:14.501" v="800" actId="700"/>
          <ac:spMkLst>
            <pc:docMk/>
            <pc:sldMk cId="1670037232" sldId="514"/>
            <ac:spMk id="5" creationId="{1C17501A-B938-4E05-94B4-26B4E1D47065}"/>
          </ac:spMkLst>
        </pc:spChg>
      </pc:sldChg>
      <pc:sldChg chg="del">
        <pc:chgData name="Weifeng Xu" userId="e7aed605-a3dd-4d5a-a692-a87037af107b" providerId="ADAL" clId="{6241A617-B809-41F6-88F4-E387E9626168}" dt="2021-08-19T20:08:35.188" v="4058" actId="47"/>
        <pc:sldMkLst>
          <pc:docMk/>
          <pc:sldMk cId="2235685568" sldId="514"/>
        </pc:sldMkLst>
      </pc:sldChg>
      <pc:sldChg chg="new">
        <pc:chgData name="Weifeng Xu" userId="e7aed605-a3dd-4d5a-a692-a87037af107b" providerId="ADAL" clId="{6241A617-B809-41F6-88F4-E387E9626168}" dt="2021-08-09T01:27:29.517" v="806" actId="680"/>
        <pc:sldMkLst>
          <pc:docMk/>
          <pc:sldMk cId="1215493837" sldId="515"/>
        </pc:sldMkLst>
      </pc:sldChg>
      <pc:sldChg chg="del">
        <pc:chgData name="Weifeng Xu" userId="e7aed605-a3dd-4d5a-a692-a87037af107b" providerId="ADAL" clId="{6241A617-B809-41F6-88F4-E387E9626168}" dt="2021-08-19T20:08:35.876" v="4059" actId="47"/>
        <pc:sldMkLst>
          <pc:docMk/>
          <pc:sldMk cId="489659975" sldId="516"/>
        </pc:sldMkLst>
      </pc:sldChg>
      <pc:sldChg chg="new">
        <pc:chgData name="Weifeng Xu" userId="e7aed605-a3dd-4d5a-a692-a87037af107b" providerId="ADAL" clId="{6241A617-B809-41F6-88F4-E387E9626168}" dt="2021-08-09T01:27:29.674" v="807" actId="680"/>
        <pc:sldMkLst>
          <pc:docMk/>
          <pc:sldMk cId="4140856681" sldId="516"/>
        </pc:sldMkLst>
      </pc:sldChg>
      <pc:sldChg chg="del">
        <pc:chgData name="Weifeng Xu" userId="e7aed605-a3dd-4d5a-a692-a87037af107b" providerId="ADAL" clId="{6241A617-B809-41F6-88F4-E387E9626168}" dt="2021-08-19T20:08:36.532" v="4060" actId="47"/>
        <pc:sldMkLst>
          <pc:docMk/>
          <pc:sldMk cId="1333811493" sldId="517"/>
        </pc:sldMkLst>
      </pc:sldChg>
      <pc:sldChg chg="new">
        <pc:chgData name="Weifeng Xu" userId="e7aed605-a3dd-4d5a-a692-a87037af107b" providerId="ADAL" clId="{6241A617-B809-41F6-88F4-E387E9626168}" dt="2021-08-09T01:27:29.816" v="808" actId="680"/>
        <pc:sldMkLst>
          <pc:docMk/>
          <pc:sldMk cId="3805296242" sldId="517"/>
        </pc:sldMkLst>
      </pc:sldChg>
      <pc:sldChg chg="new">
        <pc:chgData name="Weifeng Xu" userId="e7aed605-a3dd-4d5a-a692-a87037af107b" providerId="ADAL" clId="{6241A617-B809-41F6-88F4-E387E9626168}" dt="2021-08-09T01:27:29.980" v="809" actId="680"/>
        <pc:sldMkLst>
          <pc:docMk/>
          <pc:sldMk cId="2090499751" sldId="518"/>
        </pc:sldMkLst>
      </pc:sldChg>
      <pc:sldChg chg="del">
        <pc:chgData name="Weifeng Xu" userId="e7aed605-a3dd-4d5a-a692-a87037af107b" providerId="ADAL" clId="{6241A617-B809-41F6-88F4-E387E9626168}" dt="2021-08-19T20:08:37.251" v="4061" actId="47"/>
        <pc:sldMkLst>
          <pc:docMk/>
          <pc:sldMk cId="3403252044" sldId="518"/>
        </pc:sldMkLst>
      </pc:sldChg>
      <pc:sldChg chg="del">
        <pc:chgData name="Weifeng Xu" userId="e7aed605-a3dd-4d5a-a692-a87037af107b" providerId="ADAL" clId="{6241A617-B809-41F6-88F4-E387E9626168}" dt="2021-08-19T20:08:38.779" v="4062" actId="47"/>
        <pc:sldMkLst>
          <pc:docMk/>
          <pc:sldMk cId="864418005" sldId="519"/>
        </pc:sldMkLst>
      </pc:sldChg>
      <pc:sldChg chg="new">
        <pc:chgData name="Weifeng Xu" userId="e7aed605-a3dd-4d5a-a692-a87037af107b" providerId="ADAL" clId="{6241A617-B809-41F6-88F4-E387E9626168}" dt="2021-08-09T01:27:55.238" v="814" actId="680"/>
        <pc:sldMkLst>
          <pc:docMk/>
          <pc:sldMk cId="2885594168" sldId="519"/>
        </pc:sldMkLst>
      </pc:sldChg>
      <pc:sldChg chg="addSp delSp modSp new del mod ord modClrScheme chgLayout">
        <pc:chgData name="Weifeng Xu" userId="e7aed605-a3dd-4d5a-a692-a87037af107b" providerId="ADAL" clId="{6241A617-B809-41F6-88F4-E387E9626168}" dt="2021-08-19T14:44:27.824" v="3291" actId="47"/>
        <pc:sldMkLst>
          <pc:docMk/>
          <pc:sldMk cId="1280479265" sldId="520"/>
        </pc:sldMkLst>
        <pc:spChg chg="mod ord">
          <ac:chgData name="Weifeng Xu" userId="e7aed605-a3dd-4d5a-a692-a87037af107b" providerId="ADAL" clId="{6241A617-B809-41F6-88F4-E387E9626168}" dt="2021-08-15T20:50:33.842" v="909" actId="20577"/>
          <ac:spMkLst>
            <pc:docMk/>
            <pc:sldMk cId="1280479265" sldId="520"/>
            <ac:spMk id="2" creationId="{1F0C081D-FBE3-4B8F-9CFC-AE38A3E2C7D5}"/>
          </ac:spMkLst>
        </pc:spChg>
        <pc:spChg chg="del">
          <ac:chgData name="Weifeng Xu" userId="e7aed605-a3dd-4d5a-a692-a87037af107b" providerId="ADAL" clId="{6241A617-B809-41F6-88F4-E387E9626168}" dt="2021-08-15T20:45:12.503" v="898" actId="700"/>
          <ac:spMkLst>
            <pc:docMk/>
            <pc:sldMk cId="1280479265" sldId="520"/>
            <ac:spMk id="3" creationId="{A21C809C-E4BF-4679-9F6A-0285DB89A55D}"/>
          </ac:spMkLst>
        </pc:spChg>
        <pc:picChg chg="add mod">
          <ac:chgData name="Weifeng Xu" userId="e7aed605-a3dd-4d5a-a692-a87037af107b" providerId="ADAL" clId="{6241A617-B809-41F6-88F4-E387E9626168}" dt="2021-08-15T20:45:49.437" v="903" actId="1076"/>
          <ac:picMkLst>
            <pc:docMk/>
            <pc:sldMk cId="1280479265" sldId="520"/>
            <ac:picMk id="5" creationId="{C6AAB7C3-A08D-468B-A407-99D75E4362DE}"/>
          </ac:picMkLst>
        </pc:picChg>
      </pc:sldChg>
      <pc:sldChg chg="new del">
        <pc:chgData name="Weifeng Xu" userId="e7aed605-a3dd-4d5a-a692-a87037af107b" providerId="ADAL" clId="{6241A617-B809-41F6-88F4-E387E9626168}" dt="2021-08-19T19:42:02.924" v="3847" actId="47"/>
        <pc:sldMkLst>
          <pc:docMk/>
          <pc:sldMk cId="3134711285" sldId="521"/>
        </pc:sldMkLst>
      </pc:sldChg>
      <pc:sldChg chg="new del">
        <pc:chgData name="Weifeng Xu" userId="e7aed605-a3dd-4d5a-a692-a87037af107b" providerId="ADAL" clId="{6241A617-B809-41F6-88F4-E387E9626168}" dt="2021-08-19T14:44:28.064" v="3292" actId="47"/>
        <pc:sldMkLst>
          <pc:docMk/>
          <pc:sldMk cId="1147214749" sldId="522"/>
        </pc:sldMkLst>
      </pc:sldChg>
      <pc:sldChg chg="addSp delSp modSp new mod modClrScheme chgLayout modNotesTx">
        <pc:chgData name="Weifeng Xu" userId="e7aed605-a3dd-4d5a-a692-a87037af107b" providerId="ADAL" clId="{6241A617-B809-41F6-88F4-E387E9626168}" dt="2021-08-15T21:09:10.707" v="935" actId="1440"/>
        <pc:sldMkLst>
          <pc:docMk/>
          <pc:sldMk cId="3051984671" sldId="523"/>
        </pc:sldMkLst>
        <pc:spChg chg="del">
          <ac:chgData name="Weifeng Xu" userId="e7aed605-a3dd-4d5a-a692-a87037af107b" providerId="ADAL" clId="{6241A617-B809-41F6-88F4-E387E9626168}" dt="2021-08-15T20:57:30.655" v="912" actId="700"/>
          <ac:spMkLst>
            <pc:docMk/>
            <pc:sldMk cId="3051984671" sldId="523"/>
            <ac:spMk id="2" creationId="{8F374779-F0D9-40AB-BB08-CB70B21B5989}"/>
          </ac:spMkLst>
        </pc:spChg>
        <pc:spChg chg="del">
          <ac:chgData name="Weifeng Xu" userId="e7aed605-a3dd-4d5a-a692-a87037af107b" providerId="ADAL" clId="{6241A617-B809-41F6-88F4-E387E9626168}" dt="2021-08-15T20:57:30.655" v="912" actId="700"/>
          <ac:spMkLst>
            <pc:docMk/>
            <pc:sldMk cId="3051984671" sldId="523"/>
            <ac:spMk id="3" creationId="{64EEA0BA-0C00-4DF6-BF1F-229D0500AFC9}"/>
          </ac:spMkLst>
        </pc:spChg>
        <pc:picChg chg="add mod modCrop">
          <ac:chgData name="Weifeng Xu" userId="e7aed605-a3dd-4d5a-a692-a87037af107b" providerId="ADAL" clId="{6241A617-B809-41F6-88F4-E387E9626168}" dt="2021-08-15T21:09:10.707" v="935" actId="1440"/>
          <ac:picMkLst>
            <pc:docMk/>
            <pc:sldMk cId="3051984671" sldId="523"/>
            <ac:picMk id="5" creationId="{58FB6F9F-34E0-4F47-973A-31BDC86DFA4C}"/>
          </ac:picMkLst>
        </pc:picChg>
        <pc:picChg chg="add mod">
          <ac:chgData name="Weifeng Xu" userId="e7aed605-a3dd-4d5a-a692-a87037af107b" providerId="ADAL" clId="{6241A617-B809-41F6-88F4-E387E9626168}" dt="2021-08-15T21:09:09.008" v="934" actId="1440"/>
          <ac:picMkLst>
            <pc:docMk/>
            <pc:sldMk cId="3051984671" sldId="523"/>
            <ac:picMk id="7" creationId="{E57E0FE5-9DCB-45CB-AAED-3C291675984D}"/>
          </ac:picMkLst>
        </pc:picChg>
        <pc:picChg chg="add mod">
          <ac:chgData name="Weifeng Xu" userId="e7aed605-a3dd-4d5a-a692-a87037af107b" providerId="ADAL" clId="{6241A617-B809-41F6-88F4-E387E9626168}" dt="2021-08-15T21:09:06.415" v="933" actId="1440"/>
          <ac:picMkLst>
            <pc:docMk/>
            <pc:sldMk cId="3051984671" sldId="523"/>
            <ac:picMk id="9" creationId="{CA90B61E-619D-45DA-8D49-D9396C5B2531}"/>
          </ac:picMkLst>
        </pc:picChg>
      </pc:sldChg>
      <pc:sldChg chg="addSp modSp new mod modClrScheme chgLayout">
        <pc:chgData name="Weifeng Xu" userId="e7aed605-a3dd-4d5a-a692-a87037af107b" providerId="ADAL" clId="{6241A617-B809-41F6-88F4-E387E9626168}" dt="2021-08-15T21:18:35.987" v="1173" actId="20577"/>
        <pc:sldMkLst>
          <pc:docMk/>
          <pc:sldMk cId="2010925610" sldId="524"/>
        </pc:sldMkLst>
        <pc:spChg chg="mod ord">
          <ac:chgData name="Weifeng Xu" userId="e7aed605-a3dd-4d5a-a692-a87037af107b" providerId="ADAL" clId="{6241A617-B809-41F6-88F4-E387E9626168}" dt="2021-08-15T21:15:09.662" v="1018" actId="700"/>
          <ac:spMkLst>
            <pc:docMk/>
            <pc:sldMk cId="2010925610" sldId="524"/>
            <ac:spMk id="2" creationId="{E8763465-2858-4644-9537-35E0BC13582E}"/>
          </ac:spMkLst>
        </pc:spChg>
        <pc:spChg chg="mod ord">
          <ac:chgData name="Weifeng Xu" userId="e7aed605-a3dd-4d5a-a692-a87037af107b" providerId="ADAL" clId="{6241A617-B809-41F6-88F4-E387E9626168}" dt="2021-08-15T21:18:27.283" v="1170" actId="6549"/>
          <ac:spMkLst>
            <pc:docMk/>
            <pc:sldMk cId="2010925610" sldId="524"/>
            <ac:spMk id="3" creationId="{0BCC82FF-286C-45AB-874C-CD78AE5E325E}"/>
          </ac:spMkLst>
        </pc:spChg>
        <pc:spChg chg="add mod ord">
          <ac:chgData name="Weifeng Xu" userId="e7aed605-a3dd-4d5a-a692-a87037af107b" providerId="ADAL" clId="{6241A617-B809-41F6-88F4-E387E9626168}" dt="2021-08-15T21:18:35.987" v="1173" actId="20577"/>
          <ac:spMkLst>
            <pc:docMk/>
            <pc:sldMk cId="2010925610" sldId="524"/>
            <ac:spMk id="4" creationId="{736785BE-20E9-4A17-896F-38447AB40D78}"/>
          </ac:spMkLst>
        </pc:spChg>
      </pc:sldChg>
      <pc:sldChg chg="addSp delSp modSp new mod ord modClrScheme chgLayout modNotesTx">
        <pc:chgData name="Weifeng Xu" userId="e7aed605-a3dd-4d5a-a692-a87037af107b" providerId="ADAL" clId="{6241A617-B809-41F6-88F4-E387E9626168}" dt="2021-08-16T14:45:35.671" v="2436" actId="20577"/>
        <pc:sldMkLst>
          <pc:docMk/>
          <pc:sldMk cId="2794388900" sldId="525"/>
        </pc:sldMkLst>
        <pc:spChg chg="add del mod ord">
          <ac:chgData name="Weifeng Xu" userId="e7aed605-a3dd-4d5a-a692-a87037af107b" providerId="ADAL" clId="{6241A617-B809-41F6-88F4-E387E9626168}" dt="2021-08-16T14:44:31.598" v="2405" actId="700"/>
          <ac:spMkLst>
            <pc:docMk/>
            <pc:sldMk cId="2794388900" sldId="525"/>
            <ac:spMk id="10" creationId="{3F516AB3-D646-49B2-9905-2C6176AEE65C}"/>
          </ac:spMkLst>
        </pc:spChg>
        <pc:spChg chg="add mod">
          <ac:chgData name="Weifeng Xu" userId="e7aed605-a3dd-4d5a-a692-a87037af107b" providerId="ADAL" clId="{6241A617-B809-41F6-88F4-E387E9626168}" dt="2021-08-16T14:45:35.671" v="2436" actId="20577"/>
          <ac:spMkLst>
            <pc:docMk/>
            <pc:sldMk cId="2794388900" sldId="525"/>
            <ac:spMk id="11" creationId="{0E6B51DB-4623-402C-B78F-79B4136B9927}"/>
          </ac:spMkLst>
        </pc:spChg>
        <pc:picChg chg="add del">
          <ac:chgData name="Weifeng Xu" userId="e7aed605-a3dd-4d5a-a692-a87037af107b" providerId="ADAL" clId="{6241A617-B809-41F6-88F4-E387E9626168}" dt="2021-08-16T01:29:05.665" v="1272" actId="478"/>
          <ac:picMkLst>
            <pc:docMk/>
            <pc:sldMk cId="2794388900" sldId="525"/>
            <ac:picMk id="3" creationId="{FCD71BCA-737D-4F9D-8ACE-4F1FF25D8EA0}"/>
          </ac:picMkLst>
        </pc:picChg>
        <pc:picChg chg="add mod modCrop">
          <ac:chgData name="Weifeng Xu" userId="e7aed605-a3dd-4d5a-a692-a87037af107b" providerId="ADAL" clId="{6241A617-B809-41F6-88F4-E387E9626168}" dt="2021-08-16T01:34:16.605" v="1293" actId="1076"/>
          <ac:picMkLst>
            <pc:docMk/>
            <pc:sldMk cId="2794388900" sldId="525"/>
            <ac:picMk id="5" creationId="{69FC16D4-C535-47BC-9AFE-70F32EC91B16}"/>
          </ac:picMkLst>
        </pc:picChg>
        <pc:picChg chg="add mod">
          <ac:chgData name="Weifeng Xu" userId="e7aed605-a3dd-4d5a-a692-a87037af107b" providerId="ADAL" clId="{6241A617-B809-41F6-88F4-E387E9626168}" dt="2021-08-16T01:34:19.958" v="1294" actId="1076"/>
          <ac:picMkLst>
            <pc:docMk/>
            <pc:sldMk cId="2794388900" sldId="525"/>
            <ac:picMk id="7" creationId="{81FC4861-FE64-4A43-A229-446B4E99EE91}"/>
          </ac:picMkLst>
        </pc:picChg>
        <pc:picChg chg="add mod">
          <ac:chgData name="Weifeng Xu" userId="e7aed605-a3dd-4d5a-a692-a87037af107b" providerId="ADAL" clId="{6241A617-B809-41F6-88F4-E387E9626168}" dt="2021-08-16T01:34:16.605" v="1293" actId="1076"/>
          <ac:picMkLst>
            <pc:docMk/>
            <pc:sldMk cId="2794388900" sldId="525"/>
            <ac:picMk id="9" creationId="{E2F68F52-0928-4CD0-9979-44B2222F9130}"/>
          </ac:picMkLst>
        </pc:picChg>
      </pc:sldChg>
      <pc:sldChg chg="addSp delSp modSp new mod ord modClrScheme chgLayout">
        <pc:chgData name="Weifeng Xu" userId="e7aed605-a3dd-4d5a-a692-a87037af107b" providerId="ADAL" clId="{6241A617-B809-41F6-88F4-E387E9626168}" dt="2021-08-16T03:13:07.514" v="1943" actId="114"/>
        <pc:sldMkLst>
          <pc:docMk/>
          <pc:sldMk cId="838189211" sldId="526"/>
        </pc:sldMkLst>
        <pc:spChg chg="del mod ord">
          <ac:chgData name="Weifeng Xu" userId="e7aed605-a3dd-4d5a-a692-a87037af107b" providerId="ADAL" clId="{6241A617-B809-41F6-88F4-E387E9626168}" dt="2021-08-16T03:12:26.190" v="1904" actId="700"/>
          <ac:spMkLst>
            <pc:docMk/>
            <pc:sldMk cId="838189211" sldId="526"/>
            <ac:spMk id="2" creationId="{36701093-DEE6-48B8-B2EA-5C80CA4F1B1F}"/>
          </ac:spMkLst>
        </pc:spChg>
        <pc:spChg chg="add del mod ord">
          <ac:chgData name="Weifeng Xu" userId="e7aed605-a3dd-4d5a-a692-a87037af107b" providerId="ADAL" clId="{6241A617-B809-41F6-88F4-E387E9626168}" dt="2021-08-16T02:10:33.339" v="1484" actId="700"/>
          <ac:spMkLst>
            <pc:docMk/>
            <pc:sldMk cId="838189211" sldId="526"/>
            <ac:spMk id="3" creationId="{1262EAA2-F179-4A55-8B03-13546FC7E3F9}"/>
          </ac:spMkLst>
        </pc:spChg>
        <pc:spChg chg="add mod">
          <ac:chgData name="Weifeng Xu" userId="e7aed605-a3dd-4d5a-a692-a87037af107b" providerId="ADAL" clId="{6241A617-B809-41F6-88F4-E387E9626168}" dt="2021-08-16T02:49:39.675" v="1644" actId="20577"/>
          <ac:spMkLst>
            <pc:docMk/>
            <pc:sldMk cId="838189211" sldId="526"/>
            <ac:spMk id="10" creationId="{371F4453-5CD6-4707-B633-2D362C25A593}"/>
          </ac:spMkLst>
        </pc:spChg>
        <pc:spChg chg="add mod">
          <ac:chgData name="Weifeng Xu" userId="e7aed605-a3dd-4d5a-a692-a87037af107b" providerId="ADAL" clId="{6241A617-B809-41F6-88F4-E387E9626168}" dt="2021-08-16T03:13:07.514" v="1943" actId="114"/>
          <ac:spMkLst>
            <pc:docMk/>
            <pc:sldMk cId="838189211" sldId="526"/>
            <ac:spMk id="13" creationId="{3A102CCF-532B-4229-806F-39F93741AFD1}"/>
          </ac:spMkLst>
        </pc:spChg>
        <pc:picChg chg="add del mod">
          <ac:chgData name="Weifeng Xu" userId="e7aed605-a3dd-4d5a-a692-a87037af107b" providerId="ADAL" clId="{6241A617-B809-41F6-88F4-E387E9626168}" dt="2021-08-16T02:12:43.258" v="1490" actId="478"/>
          <ac:picMkLst>
            <pc:docMk/>
            <pc:sldMk cId="838189211" sldId="526"/>
            <ac:picMk id="5" creationId="{51677B8A-9FC7-479F-913B-D07AAEB93A8F}"/>
          </ac:picMkLst>
        </pc:picChg>
        <pc:picChg chg="add del mod">
          <ac:chgData name="Weifeng Xu" userId="e7aed605-a3dd-4d5a-a692-a87037af107b" providerId="ADAL" clId="{6241A617-B809-41F6-88F4-E387E9626168}" dt="2021-08-16T02:43:38.497" v="1512" actId="478"/>
          <ac:picMkLst>
            <pc:docMk/>
            <pc:sldMk cId="838189211" sldId="526"/>
            <ac:picMk id="7" creationId="{A29B4BA4-B97E-4DDF-8A9A-675B61A8C541}"/>
          </ac:picMkLst>
        </pc:picChg>
        <pc:picChg chg="add mod">
          <ac:chgData name="Weifeng Xu" userId="e7aed605-a3dd-4d5a-a692-a87037af107b" providerId="ADAL" clId="{6241A617-B809-41F6-88F4-E387E9626168}" dt="2021-08-16T02:45:13.249" v="1516" actId="1076"/>
          <ac:picMkLst>
            <pc:docMk/>
            <pc:sldMk cId="838189211" sldId="526"/>
            <ac:picMk id="9" creationId="{F96E0123-87E5-45F8-BC29-65BF01750590}"/>
          </ac:picMkLst>
        </pc:picChg>
        <pc:cxnChg chg="add mod">
          <ac:chgData name="Weifeng Xu" userId="e7aed605-a3dd-4d5a-a692-a87037af107b" providerId="ADAL" clId="{6241A617-B809-41F6-88F4-E387E9626168}" dt="2021-08-16T02:53:21.295" v="1687" actId="208"/>
          <ac:cxnSpMkLst>
            <pc:docMk/>
            <pc:sldMk cId="838189211" sldId="526"/>
            <ac:cxnSpMk id="12" creationId="{662E2137-7BB7-4510-92DC-6C8A26107114}"/>
          </ac:cxnSpMkLst>
        </pc:cxnChg>
      </pc:sldChg>
      <pc:sldChg chg="new del">
        <pc:chgData name="Weifeng Xu" userId="e7aed605-a3dd-4d5a-a692-a87037af107b" providerId="ADAL" clId="{6241A617-B809-41F6-88F4-E387E9626168}" dt="2021-08-16T01:49:33.578" v="1385" actId="680"/>
        <pc:sldMkLst>
          <pc:docMk/>
          <pc:sldMk cId="3627118697" sldId="526"/>
        </pc:sldMkLst>
      </pc:sldChg>
      <pc:sldChg chg="addSp delSp modSp new mod modClrScheme chgLayout">
        <pc:chgData name="Weifeng Xu" userId="e7aed605-a3dd-4d5a-a692-a87037af107b" providerId="ADAL" clId="{6241A617-B809-41F6-88F4-E387E9626168}" dt="2021-08-16T03:14:31.448" v="1977" actId="20577"/>
        <pc:sldMkLst>
          <pc:docMk/>
          <pc:sldMk cId="2417101977" sldId="527"/>
        </pc:sldMkLst>
        <pc:spChg chg="del">
          <ac:chgData name="Weifeng Xu" userId="e7aed605-a3dd-4d5a-a692-a87037af107b" providerId="ADAL" clId="{6241A617-B809-41F6-88F4-E387E9626168}" dt="2021-08-16T02:48:34.347" v="1599" actId="700"/>
          <ac:spMkLst>
            <pc:docMk/>
            <pc:sldMk cId="2417101977" sldId="527"/>
            <ac:spMk id="2" creationId="{70B1F930-67C6-424E-B464-C75D2FEF1221}"/>
          </ac:spMkLst>
        </pc:spChg>
        <pc:spChg chg="del">
          <ac:chgData name="Weifeng Xu" userId="e7aed605-a3dd-4d5a-a692-a87037af107b" providerId="ADAL" clId="{6241A617-B809-41F6-88F4-E387E9626168}" dt="2021-08-16T02:48:34.347" v="1599" actId="700"/>
          <ac:spMkLst>
            <pc:docMk/>
            <pc:sldMk cId="2417101977" sldId="527"/>
            <ac:spMk id="3" creationId="{CF9BD6AC-C805-472F-9369-1D6126286CEA}"/>
          </ac:spMkLst>
        </pc:spChg>
        <pc:spChg chg="add mod">
          <ac:chgData name="Weifeng Xu" userId="e7aed605-a3dd-4d5a-a692-a87037af107b" providerId="ADAL" clId="{6241A617-B809-41F6-88F4-E387E9626168}" dt="2021-08-16T03:14:31.448" v="1977" actId="20577"/>
          <ac:spMkLst>
            <pc:docMk/>
            <pc:sldMk cId="2417101977" sldId="527"/>
            <ac:spMk id="6" creationId="{44B00EC9-C7F8-4D6B-806F-C5FF5705A391}"/>
          </ac:spMkLst>
        </pc:spChg>
        <pc:picChg chg="add mod">
          <ac:chgData name="Weifeng Xu" userId="e7aed605-a3dd-4d5a-a692-a87037af107b" providerId="ADAL" clId="{6241A617-B809-41F6-88F4-E387E9626168}" dt="2021-08-16T02:48:36.399" v="1602" actId="962"/>
          <ac:picMkLst>
            <pc:docMk/>
            <pc:sldMk cId="2417101977" sldId="527"/>
            <ac:picMk id="5" creationId="{A2D6CDEB-9CCA-466F-91BC-D80249E3EAF1}"/>
          </ac:picMkLst>
        </pc:picChg>
      </pc:sldChg>
      <pc:sldChg chg="addSp delSp modSp new mod modClrScheme chgLayout">
        <pc:chgData name="Weifeng Xu" userId="e7aed605-a3dd-4d5a-a692-a87037af107b" providerId="ADAL" clId="{6241A617-B809-41F6-88F4-E387E9626168}" dt="2021-08-16T14:25:43.696" v="2018" actId="1076"/>
        <pc:sldMkLst>
          <pc:docMk/>
          <pc:sldMk cId="2707371981" sldId="528"/>
        </pc:sldMkLst>
        <pc:spChg chg="mod ord">
          <ac:chgData name="Weifeng Xu" userId="e7aed605-a3dd-4d5a-a692-a87037af107b" providerId="ADAL" clId="{6241A617-B809-41F6-88F4-E387E9626168}" dt="2021-08-16T02:56:23.366" v="1704" actId="700"/>
          <ac:spMkLst>
            <pc:docMk/>
            <pc:sldMk cId="2707371981" sldId="528"/>
            <ac:spMk id="2" creationId="{0EE46A46-264A-48E3-915E-12EFF9EB302D}"/>
          </ac:spMkLst>
        </pc:spChg>
        <pc:spChg chg="del">
          <ac:chgData name="Weifeng Xu" userId="e7aed605-a3dd-4d5a-a692-a87037af107b" providerId="ADAL" clId="{6241A617-B809-41F6-88F4-E387E9626168}" dt="2021-08-16T02:56:23.366" v="1704" actId="700"/>
          <ac:spMkLst>
            <pc:docMk/>
            <pc:sldMk cId="2707371981" sldId="528"/>
            <ac:spMk id="3" creationId="{EEE5D72C-DBC3-44FC-ADAF-379354624F37}"/>
          </ac:spMkLst>
        </pc:spChg>
        <pc:spChg chg="add mod">
          <ac:chgData name="Weifeng Xu" userId="e7aed605-a3dd-4d5a-a692-a87037af107b" providerId="ADAL" clId="{6241A617-B809-41F6-88F4-E387E9626168}" dt="2021-08-16T02:57:59.942" v="1766" actId="114"/>
          <ac:spMkLst>
            <pc:docMk/>
            <pc:sldMk cId="2707371981" sldId="528"/>
            <ac:spMk id="5" creationId="{6AB0076C-462F-489C-8525-5240CF0A8B77}"/>
          </ac:spMkLst>
        </pc:spChg>
        <pc:spChg chg="add mod">
          <ac:chgData name="Weifeng Xu" userId="e7aed605-a3dd-4d5a-a692-a87037af107b" providerId="ADAL" clId="{6241A617-B809-41F6-88F4-E387E9626168}" dt="2021-08-16T14:25:43.696" v="2018" actId="1076"/>
          <ac:spMkLst>
            <pc:docMk/>
            <pc:sldMk cId="2707371981" sldId="528"/>
            <ac:spMk id="8" creationId="{86CBC106-60CE-4590-87A5-708B74AB4026}"/>
          </ac:spMkLst>
        </pc:spChg>
        <pc:picChg chg="add mod">
          <ac:chgData name="Weifeng Xu" userId="e7aed605-a3dd-4d5a-a692-a87037af107b" providerId="ADAL" clId="{6241A617-B809-41F6-88F4-E387E9626168}" dt="2021-08-16T02:56:41.247" v="1711" actId="1076"/>
          <ac:picMkLst>
            <pc:docMk/>
            <pc:sldMk cId="2707371981" sldId="528"/>
            <ac:picMk id="4" creationId="{64D346DA-D45D-4CA0-9528-B4A0AD8652F6}"/>
          </ac:picMkLst>
        </pc:picChg>
        <pc:cxnChg chg="add mod">
          <ac:chgData name="Weifeng Xu" userId="e7aed605-a3dd-4d5a-a692-a87037af107b" providerId="ADAL" clId="{6241A617-B809-41F6-88F4-E387E9626168}" dt="2021-08-16T02:57:49.904" v="1764" actId="403"/>
          <ac:cxnSpMkLst>
            <pc:docMk/>
            <pc:sldMk cId="2707371981" sldId="528"/>
            <ac:cxnSpMk id="6" creationId="{E1049955-5A80-4F66-A0D0-71269C9C5F26}"/>
          </ac:cxnSpMkLst>
        </pc:cxnChg>
      </pc:sldChg>
      <pc:sldChg chg="addSp delSp modSp new mod modClrScheme chgLayout">
        <pc:chgData name="Weifeng Xu" userId="e7aed605-a3dd-4d5a-a692-a87037af107b" providerId="ADAL" clId="{6241A617-B809-41F6-88F4-E387E9626168}" dt="2021-08-16T14:34:45.657" v="2259" actId="14100"/>
        <pc:sldMkLst>
          <pc:docMk/>
          <pc:sldMk cId="2153434805" sldId="529"/>
        </pc:sldMkLst>
        <pc:spChg chg="del">
          <ac:chgData name="Weifeng Xu" userId="e7aed605-a3dd-4d5a-a692-a87037af107b" providerId="ADAL" clId="{6241A617-B809-41F6-88F4-E387E9626168}" dt="2021-08-16T14:29:00.859" v="2078" actId="700"/>
          <ac:spMkLst>
            <pc:docMk/>
            <pc:sldMk cId="2153434805" sldId="529"/>
            <ac:spMk id="2" creationId="{71BA2D3E-0F28-4AC3-9B78-249EFE71C852}"/>
          </ac:spMkLst>
        </pc:spChg>
        <pc:spChg chg="del">
          <ac:chgData name="Weifeng Xu" userId="e7aed605-a3dd-4d5a-a692-a87037af107b" providerId="ADAL" clId="{6241A617-B809-41F6-88F4-E387E9626168}" dt="2021-08-16T14:29:00.859" v="2078" actId="700"/>
          <ac:spMkLst>
            <pc:docMk/>
            <pc:sldMk cId="2153434805" sldId="529"/>
            <ac:spMk id="3" creationId="{9D723D71-DC0A-4A0C-94C1-BA3B14A69EE4}"/>
          </ac:spMkLst>
        </pc:spChg>
        <pc:spChg chg="add mod">
          <ac:chgData name="Weifeng Xu" userId="e7aed605-a3dd-4d5a-a692-a87037af107b" providerId="ADAL" clId="{6241A617-B809-41F6-88F4-E387E9626168}" dt="2021-08-16T14:31:05.230" v="2090" actId="114"/>
          <ac:spMkLst>
            <pc:docMk/>
            <pc:sldMk cId="2153434805" sldId="529"/>
            <ac:spMk id="7" creationId="{B2D9210E-6ABF-4CB3-A9FD-6D1F3F6D74FE}"/>
          </ac:spMkLst>
        </pc:spChg>
        <pc:spChg chg="add mod">
          <ac:chgData name="Weifeng Xu" userId="e7aed605-a3dd-4d5a-a692-a87037af107b" providerId="ADAL" clId="{6241A617-B809-41F6-88F4-E387E9626168}" dt="2021-08-16T14:31:34.237" v="2118" actId="114"/>
          <ac:spMkLst>
            <pc:docMk/>
            <pc:sldMk cId="2153434805" sldId="529"/>
            <ac:spMk id="8" creationId="{66AB0896-22FB-46FA-9BC9-038FF9E7B74D}"/>
          </ac:spMkLst>
        </pc:spChg>
        <pc:spChg chg="add mod">
          <ac:chgData name="Weifeng Xu" userId="e7aed605-a3dd-4d5a-a692-a87037af107b" providerId="ADAL" clId="{6241A617-B809-41F6-88F4-E387E9626168}" dt="2021-08-16T14:34:16.917" v="2123" actId="14100"/>
          <ac:spMkLst>
            <pc:docMk/>
            <pc:sldMk cId="2153434805" sldId="529"/>
            <ac:spMk id="9" creationId="{80B0531C-A1B6-4851-82BE-998D16A2ADC8}"/>
          </ac:spMkLst>
        </pc:spChg>
        <pc:spChg chg="add mod">
          <ac:chgData name="Weifeng Xu" userId="e7aed605-a3dd-4d5a-a692-a87037af107b" providerId="ADAL" clId="{6241A617-B809-41F6-88F4-E387E9626168}" dt="2021-08-16T14:34:26.755" v="2156" actId="1037"/>
          <ac:spMkLst>
            <pc:docMk/>
            <pc:sldMk cId="2153434805" sldId="529"/>
            <ac:spMk id="10" creationId="{8E7043EA-3776-4544-93E4-B1550EFFB1F1}"/>
          </ac:spMkLst>
        </pc:spChg>
        <pc:spChg chg="add mod">
          <ac:chgData name="Weifeng Xu" userId="e7aed605-a3dd-4d5a-a692-a87037af107b" providerId="ADAL" clId="{6241A617-B809-41F6-88F4-E387E9626168}" dt="2021-08-16T14:34:45.657" v="2259" actId="14100"/>
          <ac:spMkLst>
            <pc:docMk/>
            <pc:sldMk cId="2153434805" sldId="529"/>
            <ac:spMk id="11" creationId="{A441DAB9-B84A-4721-B9FB-80766414D3D6}"/>
          </ac:spMkLst>
        </pc:spChg>
        <pc:picChg chg="add mod">
          <ac:chgData name="Weifeng Xu" userId="e7aed605-a3dd-4d5a-a692-a87037af107b" providerId="ADAL" clId="{6241A617-B809-41F6-88F4-E387E9626168}" dt="2021-08-16T14:29:47.876" v="2082" actId="1076"/>
          <ac:picMkLst>
            <pc:docMk/>
            <pc:sldMk cId="2153434805" sldId="529"/>
            <ac:picMk id="5" creationId="{3F29E625-DCBC-4FB4-ACF1-CA7D33C32182}"/>
          </ac:picMkLst>
        </pc:picChg>
      </pc:sldChg>
      <pc:sldChg chg="addSp delSp modSp new mod ord modClrScheme chgLayout">
        <pc:chgData name="Weifeng Xu" userId="e7aed605-a3dd-4d5a-a692-a87037af107b" providerId="ADAL" clId="{6241A617-B809-41F6-88F4-E387E9626168}" dt="2021-08-16T14:26:26.321" v="2049" actId="114"/>
        <pc:sldMkLst>
          <pc:docMk/>
          <pc:sldMk cId="3282292129" sldId="530"/>
        </pc:sldMkLst>
        <pc:spChg chg="del">
          <ac:chgData name="Weifeng Xu" userId="e7aed605-a3dd-4d5a-a692-a87037af107b" providerId="ADAL" clId="{6241A617-B809-41F6-88F4-E387E9626168}" dt="2021-08-16T02:58:47.736" v="1769" actId="700"/>
          <ac:spMkLst>
            <pc:docMk/>
            <pc:sldMk cId="3282292129" sldId="530"/>
            <ac:spMk id="2" creationId="{A498AABD-0ED3-40D1-8CA1-92C470223113}"/>
          </ac:spMkLst>
        </pc:spChg>
        <pc:spChg chg="del">
          <ac:chgData name="Weifeng Xu" userId="e7aed605-a3dd-4d5a-a692-a87037af107b" providerId="ADAL" clId="{6241A617-B809-41F6-88F4-E387E9626168}" dt="2021-08-16T02:58:47.736" v="1769" actId="700"/>
          <ac:spMkLst>
            <pc:docMk/>
            <pc:sldMk cId="3282292129" sldId="530"/>
            <ac:spMk id="3" creationId="{157D76B1-39EB-405D-8604-6524514155F8}"/>
          </ac:spMkLst>
        </pc:spChg>
        <pc:spChg chg="add mod">
          <ac:chgData name="Weifeng Xu" userId="e7aed605-a3dd-4d5a-a692-a87037af107b" providerId="ADAL" clId="{6241A617-B809-41F6-88F4-E387E9626168}" dt="2021-08-16T03:03:49.821" v="1797" actId="1076"/>
          <ac:spMkLst>
            <pc:docMk/>
            <pc:sldMk cId="3282292129" sldId="530"/>
            <ac:spMk id="6" creationId="{0EB54E7E-8304-4E48-AC64-1F000B2FB70B}"/>
          </ac:spMkLst>
        </pc:spChg>
        <pc:spChg chg="add mod">
          <ac:chgData name="Weifeng Xu" userId="e7aed605-a3dd-4d5a-a692-a87037af107b" providerId="ADAL" clId="{6241A617-B809-41F6-88F4-E387E9626168}" dt="2021-08-16T03:08:40.287" v="1825" actId="20577"/>
          <ac:spMkLst>
            <pc:docMk/>
            <pc:sldMk cId="3282292129" sldId="530"/>
            <ac:spMk id="11" creationId="{CAAE7A34-EA85-478C-9014-E147F76C21A7}"/>
          </ac:spMkLst>
        </pc:spChg>
        <pc:spChg chg="add mod">
          <ac:chgData name="Weifeng Xu" userId="e7aed605-a3dd-4d5a-a692-a87037af107b" providerId="ADAL" clId="{6241A617-B809-41F6-88F4-E387E9626168}" dt="2021-08-16T03:09:24.903" v="1859" actId="6549"/>
          <ac:spMkLst>
            <pc:docMk/>
            <pc:sldMk cId="3282292129" sldId="530"/>
            <ac:spMk id="17" creationId="{A302AC3F-7054-4570-A4BB-989726B6B209}"/>
          </ac:spMkLst>
        </pc:spChg>
        <pc:spChg chg="add mod">
          <ac:chgData name="Weifeng Xu" userId="e7aed605-a3dd-4d5a-a692-a87037af107b" providerId="ADAL" clId="{6241A617-B809-41F6-88F4-E387E9626168}" dt="2021-08-16T14:26:26.321" v="2049" actId="114"/>
          <ac:spMkLst>
            <pc:docMk/>
            <pc:sldMk cId="3282292129" sldId="530"/>
            <ac:spMk id="19" creationId="{76B30044-675D-45EB-A271-551AE6720E7F}"/>
          </ac:spMkLst>
        </pc:spChg>
        <pc:picChg chg="add del mod">
          <ac:chgData name="Weifeng Xu" userId="e7aed605-a3dd-4d5a-a692-a87037af107b" providerId="ADAL" clId="{6241A617-B809-41F6-88F4-E387E9626168}" dt="2021-08-16T03:01:25.069" v="1778" actId="1076"/>
          <ac:picMkLst>
            <pc:docMk/>
            <pc:sldMk cId="3282292129" sldId="530"/>
            <ac:picMk id="5" creationId="{4159D891-91F6-4026-970B-8D0745452A07}"/>
          </ac:picMkLst>
        </pc:picChg>
        <pc:cxnChg chg="add mod">
          <ac:chgData name="Weifeng Xu" userId="e7aed605-a3dd-4d5a-a692-a87037af107b" providerId="ADAL" clId="{6241A617-B809-41F6-88F4-E387E9626168}" dt="2021-08-16T03:03:53.035" v="1798" actId="14100"/>
          <ac:cxnSpMkLst>
            <pc:docMk/>
            <pc:sldMk cId="3282292129" sldId="530"/>
            <ac:cxnSpMk id="7" creationId="{02AE82AE-7790-40B8-9460-725218967B08}"/>
          </ac:cxnSpMkLst>
        </pc:cxnChg>
        <pc:cxnChg chg="add mod">
          <ac:chgData name="Weifeng Xu" userId="e7aed605-a3dd-4d5a-a692-a87037af107b" providerId="ADAL" clId="{6241A617-B809-41F6-88F4-E387E9626168}" dt="2021-08-16T03:06:50.225" v="1818" actId="6549"/>
          <ac:cxnSpMkLst>
            <pc:docMk/>
            <pc:sldMk cId="3282292129" sldId="530"/>
            <ac:cxnSpMk id="12" creationId="{21E72862-1B2C-4728-952E-83B608E6774E}"/>
          </ac:cxnSpMkLst>
        </pc:cxnChg>
        <pc:cxnChg chg="add mod">
          <ac:chgData name="Weifeng Xu" userId="e7aed605-a3dd-4d5a-a692-a87037af107b" providerId="ADAL" clId="{6241A617-B809-41F6-88F4-E387E9626168}" dt="2021-08-16T03:09:24.903" v="1859" actId="6549"/>
          <ac:cxnSpMkLst>
            <pc:docMk/>
            <pc:sldMk cId="3282292129" sldId="530"/>
            <ac:cxnSpMk id="18" creationId="{83976A12-E1ED-47DE-A327-D93EB67FD3A1}"/>
          </ac:cxnSpMkLst>
        </pc:cxnChg>
      </pc:sldChg>
      <pc:sldChg chg="addSp delSp modSp new mod modClrScheme chgLayout">
        <pc:chgData name="Weifeng Xu" userId="e7aed605-a3dd-4d5a-a692-a87037af107b" providerId="ADAL" clId="{6241A617-B809-41F6-88F4-E387E9626168}" dt="2021-08-16T14:42:52.902" v="2337" actId="1076"/>
        <pc:sldMkLst>
          <pc:docMk/>
          <pc:sldMk cId="2074265143" sldId="531"/>
        </pc:sldMkLst>
        <pc:spChg chg="mod ord">
          <ac:chgData name="Weifeng Xu" userId="e7aed605-a3dd-4d5a-a692-a87037af107b" providerId="ADAL" clId="{6241A617-B809-41F6-88F4-E387E9626168}" dt="2021-08-16T14:41:57.943" v="2305" actId="700"/>
          <ac:spMkLst>
            <pc:docMk/>
            <pc:sldMk cId="2074265143" sldId="531"/>
            <ac:spMk id="2" creationId="{A9F3AFA1-7AC4-4706-9080-2FD2F76AD7EA}"/>
          </ac:spMkLst>
        </pc:spChg>
        <pc:spChg chg="del">
          <ac:chgData name="Weifeng Xu" userId="e7aed605-a3dd-4d5a-a692-a87037af107b" providerId="ADAL" clId="{6241A617-B809-41F6-88F4-E387E9626168}" dt="2021-08-16T14:41:57.943" v="2305" actId="700"/>
          <ac:spMkLst>
            <pc:docMk/>
            <pc:sldMk cId="2074265143" sldId="531"/>
            <ac:spMk id="3" creationId="{3F62CBEC-25BF-4222-9645-E4D6C06BAA5C}"/>
          </ac:spMkLst>
        </pc:spChg>
        <pc:spChg chg="add mod">
          <ac:chgData name="Weifeng Xu" userId="e7aed605-a3dd-4d5a-a692-a87037af107b" providerId="ADAL" clId="{6241A617-B809-41F6-88F4-E387E9626168}" dt="2021-08-16T14:42:05.709" v="2309" actId="1076"/>
          <ac:spMkLst>
            <pc:docMk/>
            <pc:sldMk cId="2074265143" sldId="531"/>
            <ac:spMk id="5" creationId="{68CC52F0-63B3-42E3-8253-F767AC940F8E}"/>
          </ac:spMkLst>
        </pc:spChg>
        <pc:spChg chg="add mod">
          <ac:chgData name="Weifeng Xu" userId="e7aed605-a3dd-4d5a-a692-a87037af107b" providerId="ADAL" clId="{6241A617-B809-41F6-88F4-E387E9626168}" dt="2021-08-16T14:42:52.902" v="2337" actId="1076"/>
          <ac:spMkLst>
            <pc:docMk/>
            <pc:sldMk cId="2074265143" sldId="531"/>
            <ac:spMk id="8" creationId="{4B65CF10-7051-4D3B-8971-20656A410E58}"/>
          </ac:spMkLst>
        </pc:spChg>
        <pc:picChg chg="add mod">
          <ac:chgData name="Weifeng Xu" userId="e7aed605-a3dd-4d5a-a692-a87037af107b" providerId="ADAL" clId="{6241A617-B809-41F6-88F4-E387E9626168}" dt="2021-08-16T14:42:11.971" v="2311" actId="1076"/>
          <ac:picMkLst>
            <pc:docMk/>
            <pc:sldMk cId="2074265143" sldId="531"/>
            <ac:picMk id="4" creationId="{F5F9D753-479A-4789-A49C-96E18FA7378B}"/>
          </ac:picMkLst>
        </pc:picChg>
        <pc:cxnChg chg="add mod">
          <ac:chgData name="Weifeng Xu" userId="e7aed605-a3dd-4d5a-a692-a87037af107b" providerId="ADAL" clId="{6241A617-B809-41F6-88F4-E387E9626168}" dt="2021-08-16T14:42:22.097" v="2313" actId="13822"/>
          <ac:cxnSpMkLst>
            <pc:docMk/>
            <pc:sldMk cId="2074265143" sldId="531"/>
            <ac:cxnSpMk id="7" creationId="{2D08EE21-6A1C-4DB5-B8BB-7C6D8F64661F}"/>
          </ac:cxnSpMkLst>
        </pc:cxnChg>
      </pc:sldChg>
      <pc:sldChg chg="new del">
        <pc:chgData name="Weifeng Xu" userId="e7aed605-a3dd-4d5a-a692-a87037af107b" providerId="ADAL" clId="{6241A617-B809-41F6-88F4-E387E9626168}" dt="2021-08-19T20:08:44.066" v="4068" actId="47"/>
        <pc:sldMkLst>
          <pc:docMk/>
          <pc:sldMk cId="2727203852" sldId="532"/>
        </pc:sldMkLst>
      </pc:sldChg>
      <pc:sldChg chg="addSp delSp modSp new del mod modClrScheme chgLayout">
        <pc:chgData name="Weifeng Xu" userId="e7aed605-a3dd-4d5a-a692-a87037af107b" providerId="ADAL" clId="{6241A617-B809-41F6-88F4-E387E9626168}" dt="2021-08-19T20:08:45.011" v="4069" actId="47"/>
        <pc:sldMkLst>
          <pc:docMk/>
          <pc:sldMk cId="1794785250" sldId="533"/>
        </pc:sldMkLst>
        <pc:spChg chg="del mod ord">
          <ac:chgData name="Weifeng Xu" userId="e7aed605-a3dd-4d5a-a692-a87037af107b" providerId="ADAL" clId="{6241A617-B809-41F6-88F4-E387E9626168}" dt="2021-08-16T13:11:47.080" v="1982" actId="700"/>
          <ac:spMkLst>
            <pc:docMk/>
            <pc:sldMk cId="1794785250" sldId="533"/>
            <ac:spMk id="2" creationId="{9D454D9D-11D7-4185-8C59-0736C9539369}"/>
          </ac:spMkLst>
        </pc:spChg>
        <pc:spChg chg="del">
          <ac:chgData name="Weifeng Xu" userId="e7aed605-a3dd-4d5a-a692-a87037af107b" providerId="ADAL" clId="{6241A617-B809-41F6-88F4-E387E9626168}" dt="2021-08-16T13:11:47.080" v="1982" actId="700"/>
          <ac:spMkLst>
            <pc:docMk/>
            <pc:sldMk cId="1794785250" sldId="533"/>
            <ac:spMk id="3" creationId="{83B4C680-814A-475C-84DF-A8F097420222}"/>
          </ac:spMkLst>
        </pc:spChg>
        <pc:spChg chg="add mod ord">
          <ac:chgData name="Weifeng Xu" userId="e7aed605-a3dd-4d5a-a692-a87037af107b" providerId="ADAL" clId="{6241A617-B809-41F6-88F4-E387E9626168}" dt="2021-08-16T13:11:47.080" v="1982" actId="700"/>
          <ac:spMkLst>
            <pc:docMk/>
            <pc:sldMk cId="1794785250" sldId="533"/>
            <ac:spMk id="4" creationId="{4B8315D6-A8A7-4352-9C28-31C9443D80EC}"/>
          </ac:spMkLst>
        </pc:spChg>
        <pc:picChg chg="add del mod">
          <ac:chgData name="Weifeng Xu" userId="e7aed605-a3dd-4d5a-a692-a87037af107b" providerId="ADAL" clId="{6241A617-B809-41F6-88F4-E387E9626168}" dt="2021-08-16T13:14:26.432" v="1987" actId="478"/>
          <ac:picMkLst>
            <pc:docMk/>
            <pc:sldMk cId="1794785250" sldId="533"/>
            <ac:picMk id="6" creationId="{6DD79647-C9BB-4B0D-B958-13612DFA722C}"/>
          </ac:picMkLst>
        </pc:picChg>
      </pc:sldChg>
      <pc:sldChg chg="new del">
        <pc:chgData name="Weifeng Xu" userId="e7aed605-a3dd-4d5a-a692-a87037af107b" providerId="ADAL" clId="{6241A617-B809-41F6-88F4-E387E9626168}" dt="2021-08-19T20:08:46.260" v="4070" actId="47"/>
        <pc:sldMkLst>
          <pc:docMk/>
          <pc:sldMk cId="3486633824" sldId="534"/>
        </pc:sldMkLst>
      </pc:sldChg>
      <pc:sldChg chg="new del">
        <pc:chgData name="Weifeng Xu" userId="e7aed605-a3dd-4d5a-a692-a87037af107b" providerId="ADAL" clId="{6241A617-B809-41F6-88F4-E387E9626168}" dt="2021-08-19T20:08:47.043" v="4071" actId="47"/>
        <pc:sldMkLst>
          <pc:docMk/>
          <pc:sldMk cId="1871286142" sldId="535"/>
        </pc:sldMkLst>
      </pc:sldChg>
      <pc:sldChg chg="addSp delSp modSp new mod ord modClrScheme chgLayout">
        <pc:chgData name="Weifeng Xu" userId="e7aed605-a3dd-4d5a-a692-a87037af107b" providerId="ADAL" clId="{6241A617-B809-41F6-88F4-E387E9626168}" dt="2021-08-19T13:28:07.032" v="2621" actId="1035"/>
        <pc:sldMkLst>
          <pc:docMk/>
          <pc:sldMk cId="2682760572" sldId="536"/>
        </pc:sldMkLst>
        <pc:spChg chg="del mod ord">
          <ac:chgData name="Weifeng Xu" userId="e7aed605-a3dd-4d5a-a692-a87037af107b" providerId="ADAL" clId="{6241A617-B809-41F6-88F4-E387E9626168}" dt="2021-08-19T13:19:57.419" v="2522" actId="700"/>
          <ac:spMkLst>
            <pc:docMk/>
            <pc:sldMk cId="2682760572" sldId="536"/>
            <ac:spMk id="2" creationId="{FEEDA202-EB76-463E-B461-F162A8F24F39}"/>
          </ac:spMkLst>
        </pc:spChg>
        <pc:spChg chg="del">
          <ac:chgData name="Weifeng Xu" userId="e7aed605-a3dd-4d5a-a692-a87037af107b" providerId="ADAL" clId="{6241A617-B809-41F6-88F4-E387E9626168}" dt="2021-08-19T13:19:57.419" v="2522" actId="700"/>
          <ac:spMkLst>
            <pc:docMk/>
            <pc:sldMk cId="2682760572" sldId="536"/>
            <ac:spMk id="3" creationId="{B6DAE61A-4DF9-470E-A7F6-A51D41B2223D}"/>
          </ac:spMkLst>
        </pc:spChg>
        <pc:spChg chg="add mod ord">
          <ac:chgData name="Weifeng Xu" userId="e7aed605-a3dd-4d5a-a692-a87037af107b" providerId="ADAL" clId="{6241A617-B809-41F6-88F4-E387E9626168}" dt="2021-08-19T13:23:47.395" v="2591" actId="700"/>
          <ac:spMkLst>
            <pc:docMk/>
            <pc:sldMk cId="2682760572" sldId="536"/>
            <ac:spMk id="4" creationId="{6207BCE4-E811-4AF3-B1A2-CE1E4CAFEF0B}"/>
          </ac:spMkLst>
        </pc:spChg>
        <pc:spChg chg="add mod">
          <ac:chgData name="Weifeng Xu" userId="e7aed605-a3dd-4d5a-a692-a87037af107b" providerId="ADAL" clId="{6241A617-B809-41F6-88F4-E387E9626168}" dt="2021-08-19T13:23:58.506" v="2593" actId="1076"/>
          <ac:spMkLst>
            <pc:docMk/>
            <pc:sldMk cId="2682760572" sldId="536"/>
            <ac:spMk id="6" creationId="{CCDC2B7B-FDAD-49F7-B167-680B0AD9E5B6}"/>
          </ac:spMkLst>
        </pc:spChg>
        <pc:spChg chg="add mod">
          <ac:chgData name="Weifeng Xu" userId="e7aed605-a3dd-4d5a-a692-a87037af107b" providerId="ADAL" clId="{6241A617-B809-41F6-88F4-E387E9626168}" dt="2021-08-19T13:28:07.032" v="2621" actId="1035"/>
          <ac:spMkLst>
            <pc:docMk/>
            <pc:sldMk cId="2682760572" sldId="536"/>
            <ac:spMk id="9" creationId="{F08CBBAB-F842-4A4D-8BA0-B54581147F12}"/>
          </ac:spMkLst>
        </pc:spChg>
        <pc:spChg chg="add mod ord">
          <ac:chgData name="Weifeng Xu" userId="e7aed605-a3dd-4d5a-a692-a87037af107b" providerId="ADAL" clId="{6241A617-B809-41F6-88F4-E387E9626168}" dt="2021-08-19T13:25:31.924" v="2617" actId="20577"/>
          <ac:spMkLst>
            <pc:docMk/>
            <pc:sldMk cId="2682760572" sldId="536"/>
            <ac:spMk id="12" creationId="{1A2D28D3-04E3-4638-B985-158FCF103C97}"/>
          </ac:spMkLst>
        </pc:spChg>
        <pc:picChg chg="add mod">
          <ac:chgData name="Weifeng Xu" userId="e7aed605-a3dd-4d5a-a692-a87037af107b" providerId="ADAL" clId="{6241A617-B809-41F6-88F4-E387E9626168}" dt="2021-08-19T13:21:04.629" v="2540" actId="14100"/>
          <ac:picMkLst>
            <pc:docMk/>
            <pc:sldMk cId="2682760572" sldId="536"/>
            <ac:picMk id="5" creationId="{02CC0FCB-E7DE-4570-BC16-D100F46F7863}"/>
          </ac:picMkLst>
        </pc:picChg>
        <pc:cxnChg chg="add mod">
          <ac:chgData name="Weifeng Xu" userId="e7aed605-a3dd-4d5a-a692-a87037af107b" providerId="ADAL" clId="{6241A617-B809-41F6-88F4-E387E9626168}" dt="2021-08-19T13:28:03.131" v="2618" actId="14100"/>
          <ac:cxnSpMkLst>
            <pc:docMk/>
            <pc:sldMk cId="2682760572" sldId="536"/>
            <ac:cxnSpMk id="7" creationId="{9C5AF29D-266A-479D-8BA8-C4CF3D692E7F}"/>
          </ac:cxnSpMkLst>
        </pc:cxnChg>
      </pc:sldChg>
      <pc:sldChg chg="addSp delSp modSp new mod modClrScheme chgLayout">
        <pc:chgData name="Weifeng Xu" userId="e7aed605-a3dd-4d5a-a692-a87037af107b" providerId="ADAL" clId="{6241A617-B809-41F6-88F4-E387E9626168}" dt="2021-08-19T14:50:09.018" v="3328" actId="20577"/>
        <pc:sldMkLst>
          <pc:docMk/>
          <pc:sldMk cId="1888456468" sldId="537"/>
        </pc:sldMkLst>
        <pc:spChg chg="del mod ord">
          <ac:chgData name="Weifeng Xu" userId="e7aed605-a3dd-4d5a-a692-a87037af107b" providerId="ADAL" clId="{6241A617-B809-41F6-88F4-E387E9626168}" dt="2021-08-19T14:50:04.825" v="3326" actId="700"/>
          <ac:spMkLst>
            <pc:docMk/>
            <pc:sldMk cId="1888456468" sldId="537"/>
            <ac:spMk id="2" creationId="{A3B52004-7F7D-4DBD-AB92-F0D80D0BF3B5}"/>
          </ac:spMkLst>
        </pc:spChg>
        <pc:spChg chg="del mod ord">
          <ac:chgData name="Weifeng Xu" userId="e7aed605-a3dd-4d5a-a692-a87037af107b" providerId="ADAL" clId="{6241A617-B809-41F6-88F4-E387E9626168}" dt="2021-08-19T14:50:04.825" v="3326" actId="700"/>
          <ac:spMkLst>
            <pc:docMk/>
            <pc:sldMk cId="1888456468" sldId="537"/>
            <ac:spMk id="3" creationId="{33E91FC1-DC76-4BCD-9364-C6BC970580B0}"/>
          </ac:spMkLst>
        </pc:spChg>
        <pc:spChg chg="add mod ord">
          <ac:chgData name="Weifeng Xu" userId="e7aed605-a3dd-4d5a-a692-a87037af107b" providerId="ADAL" clId="{6241A617-B809-41F6-88F4-E387E9626168}" dt="2021-08-19T14:50:09.018" v="3328" actId="20577"/>
          <ac:spMkLst>
            <pc:docMk/>
            <pc:sldMk cId="1888456468" sldId="537"/>
            <ac:spMk id="4" creationId="{2BE36CD9-FB8F-453F-A8F0-C9D1702CE479}"/>
          </ac:spMkLst>
        </pc:spChg>
        <pc:spChg chg="add mod ord">
          <ac:chgData name="Weifeng Xu" userId="e7aed605-a3dd-4d5a-a692-a87037af107b" providerId="ADAL" clId="{6241A617-B809-41F6-88F4-E387E9626168}" dt="2021-08-19T14:50:04.825" v="3326" actId="700"/>
          <ac:spMkLst>
            <pc:docMk/>
            <pc:sldMk cId="1888456468" sldId="537"/>
            <ac:spMk id="5" creationId="{2D62CD8E-9D14-45E5-83FB-CAE5461E8D23}"/>
          </ac:spMkLst>
        </pc:spChg>
      </pc:sldChg>
      <pc:sldChg chg="addSp delSp modSp new mod modClrScheme chgLayout">
        <pc:chgData name="Weifeng Xu" userId="e7aed605-a3dd-4d5a-a692-a87037af107b" providerId="ADAL" clId="{6241A617-B809-41F6-88F4-E387E9626168}" dt="2021-08-19T19:40:57.995" v="3846" actId="1076"/>
        <pc:sldMkLst>
          <pc:docMk/>
          <pc:sldMk cId="2173463043" sldId="538"/>
        </pc:sldMkLst>
        <pc:spChg chg="del">
          <ac:chgData name="Weifeng Xu" userId="e7aed605-a3dd-4d5a-a692-a87037af107b" providerId="ADAL" clId="{6241A617-B809-41F6-88F4-E387E9626168}" dt="2021-08-19T19:05:40.709" v="3634" actId="700"/>
          <ac:spMkLst>
            <pc:docMk/>
            <pc:sldMk cId="2173463043" sldId="538"/>
            <ac:spMk id="2" creationId="{A621ADE9-93FB-4FE8-81F0-BBEDDD5818CF}"/>
          </ac:spMkLst>
        </pc:spChg>
        <pc:spChg chg="del">
          <ac:chgData name="Weifeng Xu" userId="e7aed605-a3dd-4d5a-a692-a87037af107b" providerId="ADAL" clId="{6241A617-B809-41F6-88F4-E387E9626168}" dt="2021-08-19T19:05:40.709" v="3634" actId="700"/>
          <ac:spMkLst>
            <pc:docMk/>
            <pc:sldMk cId="2173463043" sldId="538"/>
            <ac:spMk id="3" creationId="{72FA730A-A49F-42EA-A007-AA41FEA9CC0B}"/>
          </ac:spMkLst>
        </pc:spChg>
        <pc:spChg chg="add mod">
          <ac:chgData name="Weifeng Xu" userId="e7aed605-a3dd-4d5a-a692-a87037af107b" providerId="ADAL" clId="{6241A617-B809-41F6-88F4-E387E9626168}" dt="2021-08-19T19:40:57.995" v="3846" actId="1076"/>
          <ac:spMkLst>
            <pc:docMk/>
            <pc:sldMk cId="2173463043" sldId="538"/>
            <ac:spMk id="6" creationId="{06F216B5-2A2B-46F6-83B9-F2470FB45589}"/>
          </ac:spMkLst>
        </pc:spChg>
        <pc:picChg chg="add mod">
          <ac:chgData name="Weifeng Xu" userId="e7aed605-a3dd-4d5a-a692-a87037af107b" providerId="ADAL" clId="{6241A617-B809-41F6-88F4-E387E9626168}" dt="2021-08-19T19:40:54.082" v="3845" actId="1076"/>
          <ac:picMkLst>
            <pc:docMk/>
            <pc:sldMk cId="2173463043" sldId="538"/>
            <ac:picMk id="5" creationId="{24F9343F-CADE-4AB4-9B9D-E467226670FC}"/>
          </ac:picMkLst>
        </pc:picChg>
      </pc:sldChg>
      <pc:sldChg chg="new del">
        <pc:chgData name="Weifeng Xu" userId="e7aed605-a3dd-4d5a-a692-a87037af107b" providerId="ADAL" clId="{6241A617-B809-41F6-88F4-E387E9626168}" dt="2021-08-19T20:08:48.026" v="4072" actId="47"/>
        <pc:sldMkLst>
          <pc:docMk/>
          <pc:sldMk cId="3608063689" sldId="539"/>
        </pc:sldMkLst>
      </pc:sldChg>
      <pc:sldChg chg="addSp delSp modSp new mod">
        <pc:chgData name="Weifeng Xu" userId="e7aed605-a3dd-4d5a-a692-a87037af107b" providerId="ADAL" clId="{6241A617-B809-41F6-88F4-E387E9626168}" dt="2021-08-19T14:31:12.990" v="3042" actId="20577"/>
        <pc:sldMkLst>
          <pc:docMk/>
          <pc:sldMk cId="4123601827" sldId="540"/>
        </pc:sldMkLst>
        <pc:spChg chg="add mod">
          <ac:chgData name="Weifeng Xu" userId="e7aed605-a3dd-4d5a-a692-a87037af107b" providerId="ADAL" clId="{6241A617-B809-41F6-88F4-E387E9626168}" dt="2021-08-19T14:18:11.498" v="2830" actId="1076"/>
          <ac:spMkLst>
            <pc:docMk/>
            <pc:sldMk cId="4123601827" sldId="540"/>
            <ac:spMk id="6" creationId="{ED3222D4-3965-4A9F-A93F-0BA01E8F214B}"/>
          </ac:spMkLst>
        </pc:spChg>
        <pc:spChg chg="add mod">
          <ac:chgData name="Weifeng Xu" userId="e7aed605-a3dd-4d5a-a692-a87037af107b" providerId="ADAL" clId="{6241A617-B809-41F6-88F4-E387E9626168}" dt="2021-08-19T14:30:21.631" v="3011" actId="1076"/>
          <ac:spMkLst>
            <pc:docMk/>
            <pc:sldMk cId="4123601827" sldId="540"/>
            <ac:spMk id="10" creationId="{17852C94-495A-492D-A42D-DB2E0FE50D68}"/>
          </ac:spMkLst>
        </pc:spChg>
        <pc:spChg chg="add mod">
          <ac:chgData name="Weifeng Xu" userId="e7aed605-a3dd-4d5a-a692-a87037af107b" providerId="ADAL" clId="{6241A617-B809-41F6-88F4-E387E9626168}" dt="2021-08-19T14:20:09.609" v="2870" actId="20577"/>
          <ac:spMkLst>
            <pc:docMk/>
            <pc:sldMk cId="4123601827" sldId="540"/>
            <ac:spMk id="16" creationId="{B20AB04C-1BD6-4C99-85F2-7817B7F73C82}"/>
          </ac:spMkLst>
        </pc:spChg>
        <pc:spChg chg="add del mod">
          <ac:chgData name="Weifeng Xu" userId="e7aed605-a3dd-4d5a-a692-a87037af107b" providerId="ADAL" clId="{6241A617-B809-41F6-88F4-E387E9626168}" dt="2021-08-19T14:22:20.262" v="2882" actId="478"/>
          <ac:spMkLst>
            <pc:docMk/>
            <pc:sldMk cId="4123601827" sldId="540"/>
            <ac:spMk id="19" creationId="{0CE1917F-F113-4D4E-965A-A1F81D50D9C1}"/>
          </ac:spMkLst>
        </pc:spChg>
        <pc:spChg chg="add del mod">
          <ac:chgData name="Weifeng Xu" userId="e7aed605-a3dd-4d5a-a692-a87037af107b" providerId="ADAL" clId="{6241A617-B809-41F6-88F4-E387E9626168}" dt="2021-08-19T14:21:13.176" v="2877" actId="478"/>
          <ac:spMkLst>
            <pc:docMk/>
            <pc:sldMk cId="4123601827" sldId="540"/>
            <ac:spMk id="22" creationId="{9EFCEEC3-442C-45D0-A3E8-F1A20C45FBD5}"/>
          </ac:spMkLst>
        </pc:spChg>
        <pc:spChg chg="add mod">
          <ac:chgData name="Weifeng Xu" userId="e7aed605-a3dd-4d5a-a692-a87037af107b" providerId="ADAL" clId="{6241A617-B809-41F6-88F4-E387E9626168}" dt="2021-08-19T14:30:25.475" v="3012" actId="1076"/>
          <ac:spMkLst>
            <pc:docMk/>
            <pc:sldMk cId="4123601827" sldId="540"/>
            <ac:spMk id="24" creationId="{5E9B88BB-0F76-43CE-9C6D-86012F0BC4E1}"/>
          </ac:spMkLst>
        </pc:spChg>
        <pc:spChg chg="add mod">
          <ac:chgData name="Weifeng Xu" userId="e7aed605-a3dd-4d5a-a692-a87037af107b" providerId="ADAL" clId="{6241A617-B809-41F6-88F4-E387E9626168}" dt="2021-08-19T14:24:41.803" v="2962" actId="6549"/>
          <ac:spMkLst>
            <pc:docMk/>
            <pc:sldMk cId="4123601827" sldId="540"/>
            <ac:spMk id="26" creationId="{28E54791-4FB1-4093-9D31-92C351B38751}"/>
          </ac:spMkLst>
        </pc:spChg>
        <pc:spChg chg="add del mod">
          <ac:chgData name="Weifeng Xu" userId="e7aed605-a3dd-4d5a-a692-a87037af107b" providerId="ADAL" clId="{6241A617-B809-41F6-88F4-E387E9626168}" dt="2021-08-19T14:26:39.442" v="2994" actId="478"/>
          <ac:spMkLst>
            <pc:docMk/>
            <pc:sldMk cId="4123601827" sldId="540"/>
            <ac:spMk id="30" creationId="{7686F2E9-9059-425A-82C5-02874BE9894B}"/>
          </ac:spMkLst>
        </pc:spChg>
        <pc:spChg chg="add mod">
          <ac:chgData name="Weifeng Xu" userId="e7aed605-a3dd-4d5a-a692-a87037af107b" providerId="ADAL" clId="{6241A617-B809-41F6-88F4-E387E9626168}" dt="2021-08-19T14:27:25.204" v="2998" actId="14100"/>
          <ac:spMkLst>
            <pc:docMk/>
            <pc:sldMk cId="4123601827" sldId="540"/>
            <ac:spMk id="35" creationId="{1915A4B2-2148-4ED8-BA65-F1063221FF11}"/>
          </ac:spMkLst>
        </pc:spChg>
        <pc:spChg chg="add mod">
          <ac:chgData name="Weifeng Xu" userId="e7aed605-a3dd-4d5a-a692-a87037af107b" providerId="ADAL" clId="{6241A617-B809-41F6-88F4-E387E9626168}" dt="2021-08-19T14:27:40.628" v="3004" actId="1076"/>
          <ac:spMkLst>
            <pc:docMk/>
            <pc:sldMk cId="4123601827" sldId="540"/>
            <ac:spMk id="36" creationId="{19952DF4-5CD0-4EED-9831-96450FF50224}"/>
          </ac:spMkLst>
        </pc:spChg>
        <pc:spChg chg="add mod">
          <ac:chgData name="Weifeng Xu" userId="e7aed605-a3dd-4d5a-a692-a87037af107b" providerId="ADAL" clId="{6241A617-B809-41F6-88F4-E387E9626168}" dt="2021-08-19T14:27:57.735" v="3007" actId="14100"/>
          <ac:spMkLst>
            <pc:docMk/>
            <pc:sldMk cId="4123601827" sldId="540"/>
            <ac:spMk id="37" creationId="{8748EBE5-A8DA-46E7-BD31-60825B7773CE}"/>
          </ac:spMkLst>
        </pc:spChg>
        <pc:spChg chg="add mod">
          <ac:chgData name="Weifeng Xu" userId="e7aed605-a3dd-4d5a-a692-a87037af107b" providerId="ADAL" clId="{6241A617-B809-41F6-88F4-E387E9626168}" dt="2021-08-19T14:28:32.886" v="3009" actId="1076"/>
          <ac:spMkLst>
            <pc:docMk/>
            <pc:sldMk cId="4123601827" sldId="540"/>
            <ac:spMk id="38" creationId="{34ED1864-7074-4846-82FF-CDD4D5DC783B}"/>
          </ac:spMkLst>
        </pc:spChg>
        <pc:spChg chg="add mod">
          <ac:chgData name="Weifeng Xu" userId="e7aed605-a3dd-4d5a-a692-a87037af107b" providerId="ADAL" clId="{6241A617-B809-41F6-88F4-E387E9626168}" dt="2021-08-19T14:31:12.990" v="3042" actId="20577"/>
          <ac:spMkLst>
            <pc:docMk/>
            <pc:sldMk cId="4123601827" sldId="540"/>
            <ac:spMk id="40" creationId="{0C4E235A-AE5E-4DDE-BC5E-584F84DA89B1}"/>
          </ac:spMkLst>
        </pc:spChg>
        <pc:picChg chg="add mod">
          <ac:chgData name="Weifeng Xu" userId="e7aed605-a3dd-4d5a-a692-a87037af107b" providerId="ADAL" clId="{6241A617-B809-41F6-88F4-E387E9626168}" dt="2021-08-19T14:24:52.919" v="2964" actId="1076"/>
          <ac:picMkLst>
            <pc:docMk/>
            <pc:sldMk cId="4123601827" sldId="540"/>
            <ac:picMk id="3" creationId="{8B57751E-379D-4FA6-BA44-57047F9268AD}"/>
          </ac:picMkLst>
        </pc:picChg>
        <pc:picChg chg="add mod">
          <ac:chgData name="Weifeng Xu" userId="e7aed605-a3dd-4d5a-a692-a87037af107b" providerId="ADAL" clId="{6241A617-B809-41F6-88F4-E387E9626168}" dt="2021-08-19T14:27:32.596" v="3003" actId="1076"/>
          <ac:picMkLst>
            <pc:docMk/>
            <pc:sldMk cId="4123601827" sldId="540"/>
            <ac:picMk id="5" creationId="{EDAE88A2-EED5-4768-A592-8147DA10C04D}"/>
          </ac:picMkLst>
        </pc:picChg>
        <pc:cxnChg chg="add mod">
          <ac:chgData name="Weifeng Xu" userId="e7aed605-a3dd-4d5a-a692-a87037af107b" providerId="ADAL" clId="{6241A617-B809-41F6-88F4-E387E9626168}" dt="2021-08-19T14:18:18.571" v="2832" actId="14100"/>
          <ac:cxnSpMkLst>
            <pc:docMk/>
            <pc:sldMk cId="4123601827" sldId="540"/>
            <ac:cxnSpMk id="7" creationId="{9B1B2811-9689-4CCB-9410-CC974102B16D}"/>
          </ac:cxnSpMkLst>
        </pc:cxnChg>
        <pc:cxnChg chg="add mod">
          <ac:chgData name="Weifeng Xu" userId="e7aed605-a3dd-4d5a-a692-a87037af107b" providerId="ADAL" clId="{6241A617-B809-41F6-88F4-E387E9626168}" dt="2021-08-19T14:30:30.293" v="3013" actId="14100"/>
          <ac:cxnSpMkLst>
            <pc:docMk/>
            <pc:sldMk cId="4123601827" sldId="540"/>
            <ac:cxnSpMk id="11" creationId="{CBE97E3F-9445-466C-A115-E6FE12C04496}"/>
          </ac:cxnSpMkLst>
        </pc:cxnChg>
        <pc:cxnChg chg="add mod">
          <ac:chgData name="Weifeng Xu" userId="e7aed605-a3dd-4d5a-a692-a87037af107b" providerId="ADAL" clId="{6241A617-B809-41F6-88F4-E387E9626168}" dt="2021-08-19T14:20:09.281" v="2867" actId="20577"/>
          <ac:cxnSpMkLst>
            <pc:docMk/>
            <pc:sldMk cId="4123601827" sldId="540"/>
            <ac:cxnSpMk id="17" creationId="{8A534D2A-9092-4647-BCE8-1D3EBF5C7EDD}"/>
          </ac:cxnSpMkLst>
        </pc:cxnChg>
        <pc:cxnChg chg="add mod">
          <ac:chgData name="Weifeng Xu" userId="e7aed605-a3dd-4d5a-a692-a87037af107b" providerId="ADAL" clId="{6241A617-B809-41F6-88F4-E387E9626168}" dt="2021-08-19T14:22:34.261" v="2889" actId="14100"/>
          <ac:cxnSpMkLst>
            <pc:docMk/>
            <pc:sldMk cId="4123601827" sldId="540"/>
            <ac:cxnSpMk id="20" creationId="{A042E23B-D079-4765-9CCC-4E78AF5B8ACD}"/>
          </ac:cxnSpMkLst>
        </pc:cxnChg>
        <pc:cxnChg chg="add mod">
          <ac:chgData name="Weifeng Xu" userId="e7aed605-a3dd-4d5a-a692-a87037af107b" providerId="ADAL" clId="{6241A617-B809-41F6-88F4-E387E9626168}" dt="2021-08-19T14:24:55.001" v="2965" actId="14100"/>
          <ac:cxnSpMkLst>
            <pc:docMk/>
            <pc:sldMk cId="4123601827" sldId="540"/>
            <ac:cxnSpMk id="27" creationId="{74ABB490-282F-40B4-85FA-4F67D6B91655}"/>
          </ac:cxnSpMkLst>
        </pc:cxnChg>
        <pc:cxnChg chg="add del mod">
          <ac:chgData name="Weifeng Xu" userId="e7aed605-a3dd-4d5a-a692-a87037af107b" providerId="ADAL" clId="{6241A617-B809-41F6-88F4-E387E9626168}" dt="2021-08-19T14:26:44.002" v="2995" actId="478"/>
          <ac:cxnSpMkLst>
            <pc:docMk/>
            <pc:sldMk cId="4123601827" sldId="540"/>
            <ac:cxnSpMk id="31" creationId="{44463778-AE4B-421D-B675-18DA971DC05F}"/>
          </ac:cxnSpMkLst>
        </pc:cxnChg>
        <pc:cxnChg chg="add mod">
          <ac:chgData name="Weifeng Xu" userId="e7aed605-a3dd-4d5a-a692-a87037af107b" providerId="ADAL" clId="{6241A617-B809-41F6-88F4-E387E9626168}" dt="2021-08-19T14:31:03.806" v="3017" actId="20577"/>
          <ac:cxnSpMkLst>
            <pc:docMk/>
            <pc:sldMk cId="4123601827" sldId="540"/>
            <ac:cxnSpMk id="41" creationId="{7BD4D61E-6C57-4786-8B6D-ED7D43F6C43F}"/>
          </ac:cxnSpMkLst>
        </pc:cxnChg>
      </pc:sldChg>
      <pc:sldChg chg="addSp delSp modSp new mod">
        <pc:chgData name="Weifeng Xu" userId="e7aed605-a3dd-4d5a-a692-a87037af107b" providerId="ADAL" clId="{6241A617-B809-41F6-88F4-E387E9626168}" dt="2021-08-19T19:15:15.059" v="3707" actId="478"/>
        <pc:sldMkLst>
          <pc:docMk/>
          <pc:sldMk cId="159177902" sldId="541"/>
        </pc:sldMkLst>
        <pc:spChg chg="add del mod">
          <ac:chgData name="Weifeng Xu" userId="e7aed605-a3dd-4d5a-a692-a87037af107b" providerId="ADAL" clId="{6241A617-B809-41F6-88F4-E387E9626168}" dt="2021-08-19T19:15:15.059" v="3707" actId="478"/>
          <ac:spMkLst>
            <pc:docMk/>
            <pc:sldMk cId="159177902" sldId="541"/>
            <ac:spMk id="4" creationId="{8FC4E4F0-2925-43AD-8394-3304EE2F8317}"/>
          </ac:spMkLst>
        </pc:spChg>
        <pc:picChg chg="add mod">
          <ac:chgData name="Weifeng Xu" userId="e7aed605-a3dd-4d5a-a692-a87037af107b" providerId="ADAL" clId="{6241A617-B809-41F6-88F4-E387E9626168}" dt="2021-08-19T14:33:32.263" v="3045" actId="1076"/>
          <ac:picMkLst>
            <pc:docMk/>
            <pc:sldMk cId="159177902" sldId="541"/>
            <ac:picMk id="3" creationId="{D835DD2F-975D-41DB-8FF2-BF434FE7B612}"/>
          </ac:picMkLst>
        </pc:picChg>
        <pc:cxnChg chg="add del">
          <ac:chgData name="Weifeng Xu" userId="e7aed605-a3dd-4d5a-a692-a87037af107b" providerId="ADAL" clId="{6241A617-B809-41F6-88F4-E387E9626168}" dt="2021-08-19T19:15:12.685" v="3706" actId="478"/>
          <ac:cxnSpMkLst>
            <pc:docMk/>
            <pc:sldMk cId="159177902" sldId="541"/>
            <ac:cxnSpMk id="6" creationId="{ABF374B8-E542-4A8B-8DE6-8F456C770045}"/>
          </ac:cxnSpMkLst>
        </pc:cxnChg>
      </pc:sldChg>
      <pc:sldChg chg="addSp delSp modSp new mod modClrScheme chgLayout">
        <pc:chgData name="Weifeng Xu" userId="e7aed605-a3dd-4d5a-a692-a87037af107b" providerId="ADAL" clId="{6241A617-B809-41F6-88F4-E387E9626168}" dt="2021-08-19T19:38:04.103" v="3830" actId="207"/>
        <pc:sldMkLst>
          <pc:docMk/>
          <pc:sldMk cId="2047854224" sldId="542"/>
        </pc:sldMkLst>
        <pc:spChg chg="del mod ord">
          <ac:chgData name="Weifeng Xu" userId="e7aed605-a3dd-4d5a-a692-a87037af107b" providerId="ADAL" clId="{6241A617-B809-41F6-88F4-E387E9626168}" dt="2021-08-19T14:58:50.241" v="3330" actId="700"/>
          <ac:spMkLst>
            <pc:docMk/>
            <pc:sldMk cId="2047854224" sldId="542"/>
            <ac:spMk id="2" creationId="{B87D8AF9-93B2-4C68-9974-DD9159C4DC97}"/>
          </ac:spMkLst>
        </pc:spChg>
        <pc:spChg chg="del">
          <ac:chgData name="Weifeng Xu" userId="e7aed605-a3dd-4d5a-a692-a87037af107b" providerId="ADAL" clId="{6241A617-B809-41F6-88F4-E387E9626168}" dt="2021-08-19T14:58:50.241" v="3330" actId="700"/>
          <ac:spMkLst>
            <pc:docMk/>
            <pc:sldMk cId="2047854224" sldId="542"/>
            <ac:spMk id="3" creationId="{95764682-7343-4981-A219-AB3BFE65F1CB}"/>
          </ac:spMkLst>
        </pc:spChg>
        <pc:spChg chg="add mod ord">
          <ac:chgData name="Weifeng Xu" userId="e7aed605-a3dd-4d5a-a692-a87037af107b" providerId="ADAL" clId="{6241A617-B809-41F6-88F4-E387E9626168}" dt="2021-08-19T19:05:34.965" v="3633" actId="20577"/>
          <ac:spMkLst>
            <pc:docMk/>
            <pc:sldMk cId="2047854224" sldId="542"/>
            <ac:spMk id="4" creationId="{88B99161-BB50-4C2B-8471-1B8E932CE7E4}"/>
          </ac:spMkLst>
        </pc:spChg>
        <pc:spChg chg="add mod">
          <ac:chgData name="Weifeng Xu" userId="e7aed605-a3dd-4d5a-a692-a87037af107b" providerId="ADAL" clId="{6241A617-B809-41F6-88F4-E387E9626168}" dt="2021-08-19T19:35:24.662" v="3784" actId="20577"/>
          <ac:spMkLst>
            <pc:docMk/>
            <pc:sldMk cId="2047854224" sldId="542"/>
            <ac:spMk id="14" creationId="{A53C02DC-ED52-40B7-8DAE-F7F0E4507C3E}"/>
          </ac:spMkLst>
        </pc:spChg>
        <pc:spChg chg="add mod">
          <ac:chgData name="Weifeng Xu" userId="e7aed605-a3dd-4d5a-a692-a87037af107b" providerId="ADAL" clId="{6241A617-B809-41F6-88F4-E387E9626168}" dt="2021-08-19T19:38:04.103" v="3830" actId="207"/>
          <ac:spMkLst>
            <pc:docMk/>
            <pc:sldMk cId="2047854224" sldId="542"/>
            <ac:spMk id="15" creationId="{E7850CA9-D1DC-456D-95B1-37CE71B43534}"/>
          </ac:spMkLst>
        </pc:spChg>
        <pc:picChg chg="add del mod">
          <ac:chgData name="Weifeng Xu" userId="e7aed605-a3dd-4d5a-a692-a87037af107b" providerId="ADAL" clId="{6241A617-B809-41F6-88F4-E387E9626168}" dt="2021-08-19T16:40:33.978" v="3510" actId="478"/>
          <ac:picMkLst>
            <pc:docMk/>
            <pc:sldMk cId="2047854224" sldId="542"/>
            <ac:picMk id="6" creationId="{AB05031C-8BD3-4BBB-AA37-A40036D70EF5}"/>
          </ac:picMkLst>
        </pc:picChg>
        <pc:picChg chg="add mod">
          <ac:chgData name="Weifeng Xu" userId="e7aed605-a3dd-4d5a-a692-a87037af107b" providerId="ADAL" clId="{6241A617-B809-41F6-88F4-E387E9626168}" dt="2021-08-19T19:16:56.069" v="3720" actId="1076"/>
          <ac:picMkLst>
            <pc:docMk/>
            <pc:sldMk cId="2047854224" sldId="542"/>
            <ac:picMk id="8" creationId="{771F74B3-1FCB-4574-B4F1-697556F51AEC}"/>
          </ac:picMkLst>
        </pc:picChg>
        <pc:picChg chg="add mod">
          <ac:chgData name="Weifeng Xu" userId="e7aed605-a3dd-4d5a-a692-a87037af107b" providerId="ADAL" clId="{6241A617-B809-41F6-88F4-E387E9626168}" dt="2021-08-19T19:17:00.831" v="3722" actId="14100"/>
          <ac:picMkLst>
            <pc:docMk/>
            <pc:sldMk cId="2047854224" sldId="542"/>
            <ac:picMk id="10" creationId="{374D0FA1-FF52-49DF-BDA0-87FFED3AFB7C}"/>
          </ac:picMkLst>
        </pc:picChg>
        <pc:cxnChg chg="add mod">
          <ac:chgData name="Weifeng Xu" userId="e7aed605-a3dd-4d5a-a692-a87037af107b" providerId="ADAL" clId="{6241A617-B809-41F6-88F4-E387E9626168}" dt="2021-08-19T19:34:34.146" v="3725" actId="14100"/>
          <ac:cxnSpMkLst>
            <pc:docMk/>
            <pc:sldMk cId="2047854224" sldId="542"/>
            <ac:cxnSpMk id="12" creationId="{DA76C2E1-5941-4F5B-A00D-726B4289F690}"/>
          </ac:cxnSpMkLst>
        </pc:cxnChg>
      </pc:sldChg>
      <pc:sldChg chg="addSp modSp new mod">
        <pc:chgData name="Weifeng Xu" userId="e7aed605-a3dd-4d5a-a692-a87037af107b" providerId="ADAL" clId="{6241A617-B809-41F6-88F4-E387E9626168}" dt="2021-08-19T19:05:13.742" v="3621" actId="6549"/>
        <pc:sldMkLst>
          <pc:docMk/>
          <pc:sldMk cId="4010555816" sldId="543"/>
        </pc:sldMkLst>
        <pc:spChg chg="mod">
          <ac:chgData name="Weifeng Xu" userId="e7aed605-a3dd-4d5a-a692-a87037af107b" providerId="ADAL" clId="{6241A617-B809-41F6-88F4-E387E9626168}" dt="2021-08-19T19:05:13.742" v="3621" actId="6549"/>
          <ac:spMkLst>
            <pc:docMk/>
            <pc:sldMk cId="4010555816" sldId="543"/>
            <ac:spMk id="2" creationId="{91BABC74-3FCB-44B6-9CCF-FE10C5094AB7}"/>
          </ac:spMkLst>
        </pc:spChg>
        <pc:spChg chg="add mod">
          <ac:chgData name="Weifeng Xu" userId="e7aed605-a3dd-4d5a-a692-a87037af107b" providerId="ADAL" clId="{6241A617-B809-41F6-88F4-E387E9626168}" dt="2021-08-19T15:31:43.425" v="3506" actId="14100"/>
          <ac:spMkLst>
            <pc:docMk/>
            <pc:sldMk cId="4010555816" sldId="543"/>
            <ac:spMk id="5" creationId="{9FC3219F-41C9-4F70-AB21-F5443EEA5357}"/>
          </ac:spMkLst>
        </pc:spChg>
        <pc:spChg chg="add mod">
          <ac:chgData name="Weifeng Xu" userId="e7aed605-a3dd-4d5a-a692-a87037af107b" providerId="ADAL" clId="{6241A617-B809-41F6-88F4-E387E9626168}" dt="2021-08-19T18:52:07.228" v="3532" actId="20577"/>
          <ac:spMkLst>
            <pc:docMk/>
            <pc:sldMk cId="4010555816" sldId="543"/>
            <ac:spMk id="11" creationId="{B9F63DA7-425B-4BE1-A465-954D8B080FB1}"/>
          </ac:spMkLst>
        </pc:spChg>
        <pc:picChg chg="add mod">
          <ac:chgData name="Weifeng Xu" userId="e7aed605-a3dd-4d5a-a692-a87037af107b" providerId="ADAL" clId="{6241A617-B809-41F6-88F4-E387E9626168}" dt="2021-08-19T15:20:00.815" v="3462" actId="1076"/>
          <ac:picMkLst>
            <pc:docMk/>
            <pc:sldMk cId="4010555816" sldId="543"/>
            <ac:picMk id="4" creationId="{93BBDE4C-CB98-4FC5-B53D-3C71A1B5FEE6}"/>
          </ac:picMkLst>
        </pc:picChg>
        <pc:cxnChg chg="add mod">
          <ac:chgData name="Weifeng Xu" userId="e7aed605-a3dd-4d5a-a692-a87037af107b" providerId="ADAL" clId="{6241A617-B809-41F6-88F4-E387E9626168}" dt="2021-08-19T15:31:43.425" v="3506" actId="14100"/>
          <ac:cxnSpMkLst>
            <pc:docMk/>
            <pc:sldMk cId="4010555816" sldId="543"/>
            <ac:cxnSpMk id="6" creationId="{9608EBBC-89C3-4FA2-9C04-33419880481D}"/>
          </ac:cxnSpMkLst>
        </pc:cxnChg>
        <pc:cxnChg chg="add mod">
          <ac:chgData name="Weifeng Xu" userId="e7aed605-a3dd-4d5a-a692-a87037af107b" providerId="ADAL" clId="{6241A617-B809-41F6-88F4-E387E9626168}" dt="2021-08-19T18:52:00.769" v="3513" actId="20577"/>
          <ac:cxnSpMkLst>
            <pc:docMk/>
            <pc:sldMk cId="4010555816" sldId="543"/>
            <ac:cxnSpMk id="12" creationId="{EF5D2E52-4595-417A-B0C5-DD7BCB7DE511}"/>
          </ac:cxnSpMkLst>
        </pc:cxnChg>
      </pc:sldChg>
      <pc:sldChg chg="delSp modSp add mod modClrScheme chgLayout">
        <pc:chgData name="Weifeng Xu" userId="e7aed605-a3dd-4d5a-a692-a87037af107b" providerId="ADAL" clId="{6241A617-B809-41F6-88F4-E387E9626168}" dt="2021-08-19T20:02:22.089" v="4013" actId="1037"/>
        <pc:sldMkLst>
          <pc:docMk/>
          <pc:sldMk cId="817345557" sldId="544"/>
        </pc:sldMkLst>
        <pc:spChg chg="del mod">
          <ac:chgData name="Weifeng Xu" userId="e7aed605-a3dd-4d5a-a692-a87037af107b" providerId="ADAL" clId="{6241A617-B809-41F6-88F4-E387E9626168}" dt="2021-08-19T19:58:32.530" v="3858" actId="700"/>
          <ac:spMkLst>
            <pc:docMk/>
            <pc:sldMk cId="817345557" sldId="544"/>
            <ac:spMk id="2" creationId="{04846115-D091-423E-AE4E-04BCA058EA6F}"/>
          </ac:spMkLst>
        </pc:spChg>
        <pc:spChg chg="mod">
          <ac:chgData name="Weifeng Xu" userId="e7aed605-a3dd-4d5a-a692-a87037af107b" providerId="ADAL" clId="{6241A617-B809-41F6-88F4-E387E9626168}" dt="2021-08-19T19:59:16.059" v="3865" actId="1076"/>
          <ac:spMkLst>
            <pc:docMk/>
            <pc:sldMk cId="817345557" sldId="544"/>
            <ac:spMk id="12" creationId="{AA477BDE-DFDB-424A-A89B-966B1A677AC9}"/>
          </ac:spMkLst>
        </pc:spChg>
        <pc:spChg chg="mod">
          <ac:chgData name="Weifeng Xu" userId="e7aed605-a3dd-4d5a-a692-a87037af107b" providerId="ADAL" clId="{6241A617-B809-41F6-88F4-E387E9626168}" dt="2021-08-19T20:02:11.233" v="3979" actId="14100"/>
          <ac:spMkLst>
            <pc:docMk/>
            <pc:sldMk cId="817345557" sldId="544"/>
            <ac:spMk id="17" creationId="{F15EAB34-EE8B-4817-AB64-0B5220272023}"/>
          </ac:spMkLst>
        </pc:spChg>
        <pc:spChg chg="mod">
          <ac:chgData name="Weifeng Xu" userId="e7aed605-a3dd-4d5a-a692-a87037af107b" providerId="ADAL" clId="{6241A617-B809-41F6-88F4-E387E9626168}" dt="2021-08-19T20:01:02.675" v="3920" actId="14100"/>
          <ac:spMkLst>
            <pc:docMk/>
            <pc:sldMk cId="817345557" sldId="544"/>
            <ac:spMk id="18" creationId="{96847A99-A071-432F-9F68-47D9BC9DEC8F}"/>
          </ac:spMkLst>
        </pc:spChg>
        <pc:spChg chg="mod">
          <ac:chgData name="Weifeng Xu" userId="e7aed605-a3dd-4d5a-a692-a87037af107b" providerId="ADAL" clId="{6241A617-B809-41F6-88F4-E387E9626168}" dt="2021-08-19T20:01:20.475" v="3922" actId="1076"/>
          <ac:spMkLst>
            <pc:docMk/>
            <pc:sldMk cId="817345557" sldId="544"/>
            <ac:spMk id="20" creationId="{9FB494A6-D6F6-4CBA-8B2F-3632A1964DA1}"/>
          </ac:spMkLst>
        </pc:spChg>
        <pc:spChg chg="mod">
          <ac:chgData name="Weifeng Xu" userId="e7aed605-a3dd-4d5a-a692-a87037af107b" providerId="ADAL" clId="{6241A617-B809-41F6-88F4-E387E9626168}" dt="2021-08-19T19:59:38.141" v="3871" actId="14100"/>
          <ac:spMkLst>
            <pc:docMk/>
            <pc:sldMk cId="817345557" sldId="544"/>
            <ac:spMk id="22" creationId="{F87CF61B-E053-42D9-9DC8-E3245CB3F4B4}"/>
          </ac:spMkLst>
        </pc:spChg>
        <pc:spChg chg="del">
          <ac:chgData name="Weifeng Xu" userId="e7aed605-a3dd-4d5a-a692-a87037af107b" providerId="ADAL" clId="{6241A617-B809-41F6-88F4-E387E9626168}" dt="2021-08-19T19:58:36.302" v="3859" actId="478"/>
          <ac:spMkLst>
            <pc:docMk/>
            <pc:sldMk cId="817345557" sldId="544"/>
            <ac:spMk id="24" creationId="{44864359-E3D7-45BB-AD58-AC7A151E306B}"/>
          </ac:spMkLst>
        </pc:spChg>
        <pc:spChg chg="mod">
          <ac:chgData name="Weifeng Xu" userId="e7aed605-a3dd-4d5a-a692-a87037af107b" providerId="ADAL" clId="{6241A617-B809-41F6-88F4-E387E9626168}" dt="2021-08-19T19:59:16.059" v="3865" actId="1076"/>
          <ac:spMkLst>
            <pc:docMk/>
            <pc:sldMk cId="817345557" sldId="544"/>
            <ac:spMk id="25" creationId="{B86D2D12-3525-4192-84F4-2153ACDA45A9}"/>
          </ac:spMkLst>
        </pc:spChg>
        <pc:spChg chg="mod">
          <ac:chgData name="Weifeng Xu" userId="e7aed605-a3dd-4d5a-a692-a87037af107b" providerId="ADAL" clId="{6241A617-B809-41F6-88F4-E387E9626168}" dt="2021-08-19T20:02:22.089" v="4013" actId="1037"/>
          <ac:spMkLst>
            <pc:docMk/>
            <pc:sldMk cId="817345557" sldId="544"/>
            <ac:spMk id="27" creationId="{7263A828-1D5D-495A-AEC2-638A0EC92E71}"/>
          </ac:spMkLst>
        </pc:spChg>
        <pc:spChg chg="mod">
          <ac:chgData name="Weifeng Xu" userId="e7aed605-a3dd-4d5a-a692-a87037af107b" providerId="ADAL" clId="{6241A617-B809-41F6-88F4-E387E9626168}" dt="2021-08-19T19:59:16.059" v="3865" actId="1076"/>
          <ac:spMkLst>
            <pc:docMk/>
            <pc:sldMk cId="817345557" sldId="544"/>
            <ac:spMk id="28" creationId="{D698E735-FD65-4C50-82CD-3FF6868481CB}"/>
          </ac:spMkLst>
        </pc:spChg>
        <pc:spChg chg="mod">
          <ac:chgData name="Weifeng Xu" userId="e7aed605-a3dd-4d5a-a692-a87037af107b" providerId="ADAL" clId="{6241A617-B809-41F6-88F4-E387E9626168}" dt="2021-08-19T19:59:16.059" v="3865" actId="1076"/>
          <ac:spMkLst>
            <pc:docMk/>
            <pc:sldMk cId="817345557" sldId="544"/>
            <ac:spMk id="30" creationId="{B9EC2D7C-5B0D-488D-8FB8-D2E674D24633}"/>
          </ac:spMkLst>
        </pc:spChg>
        <pc:picChg chg="del">
          <ac:chgData name="Weifeng Xu" userId="e7aed605-a3dd-4d5a-a692-a87037af107b" providerId="ADAL" clId="{6241A617-B809-41F6-88F4-E387E9626168}" dt="2021-08-19T19:58:36.302" v="3859" actId="478"/>
          <ac:picMkLst>
            <pc:docMk/>
            <pc:sldMk cId="817345557" sldId="544"/>
            <ac:picMk id="5" creationId="{9AD7504E-C704-4C02-93BE-9C7235A5879D}"/>
          </ac:picMkLst>
        </pc:picChg>
        <pc:picChg chg="mod">
          <ac:chgData name="Weifeng Xu" userId="e7aed605-a3dd-4d5a-a692-a87037af107b" providerId="ADAL" clId="{6241A617-B809-41F6-88F4-E387E9626168}" dt="2021-08-19T20:00:37.612" v="3874" actId="1076"/>
          <ac:picMkLst>
            <pc:docMk/>
            <pc:sldMk cId="817345557" sldId="544"/>
            <ac:picMk id="16" creationId="{B846D504-0365-4A56-8893-96AEBE2675F0}"/>
          </ac:picMkLst>
        </pc:picChg>
        <pc:cxnChg chg="mod">
          <ac:chgData name="Weifeng Xu" userId="e7aed605-a3dd-4d5a-a692-a87037af107b" providerId="ADAL" clId="{6241A617-B809-41F6-88F4-E387E9626168}" dt="2021-08-19T20:02:11.233" v="3979" actId="14100"/>
          <ac:cxnSpMkLst>
            <pc:docMk/>
            <pc:sldMk cId="817345557" sldId="544"/>
            <ac:cxnSpMk id="13" creationId="{1E6E512E-4565-495A-9A52-69F5199F5EE8}"/>
          </ac:cxnSpMkLst>
        </pc:cxnChg>
        <pc:cxnChg chg="mod">
          <ac:chgData name="Weifeng Xu" userId="e7aed605-a3dd-4d5a-a692-a87037af107b" providerId="ADAL" clId="{6241A617-B809-41F6-88F4-E387E9626168}" dt="2021-08-19T20:01:06.973" v="3921" actId="14100"/>
          <ac:cxnSpMkLst>
            <pc:docMk/>
            <pc:sldMk cId="817345557" sldId="544"/>
            <ac:cxnSpMk id="19" creationId="{389C8237-C232-436E-A6E7-B2D0CBDF2903}"/>
          </ac:cxnSpMkLst>
        </pc:cxnChg>
        <pc:cxnChg chg="mod">
          <ac:chgData name="Weifeng Xu" userId="e7aed605-a3dd-4d5a-a692-a87037af107b" providerId="ADAL" clId="{6241A617-B809-41F6-88F4-E387E9626168}" dt="2021-08-19T20:01:25.244" v="3923" actId="14100"/>
          <ac:cxnSpMkLst>
            <pc:docMk/>
            <pc:sldMk cId="817345557" sldId="544"/>
            <ac:cxnSpMk id="26" creationId="{7D681489-DDAC-455B-9021-650FA725D2D9}"/>
          </ac:cxnSpMkLst>
        </pc:cxnChg>
        <pc:cxnChg chg="mod">
          <ac:chgData name="Weifeng Xu" userId="e7aed605-a3dd-4d5a-a692-a87037af107b" providerId="ADAL" clId="{6241A617-B809-41F6-88F4-E387E9626168}" dt="2021-08-19T20:02:22.089" v="4013" actId="1037"/>
          <ac:cxnSpMkLst>
            <pc:docMk/>
            <pc:sldMk cId="817345557" sldId="544"/>
            <ac:cxnSpMk id="29" creationId="{7C87B5EC-4697-4B95-B74F-BAFAD843C411}"/>
          </ac:cxnSpMkLst>
        </pc:cxnChg>
        <pc:cxnChg chg="mod">
          <ac:chgData name="Weifeng Xu" userId="e7aed605-a3dd-4d5a-a692-a87037af107b" providerId="ADAL" clId="{6241A617-B809-41F6-88F4-E387E9626168}" dt="2021-08-19T19:59:41.356" v="3872" actId="14100"/>
          <ac:cxnSpMkLst>
            <pc:docMk/>
            <pc:sldMk cId="817345557" sldId="544"/>
            <ac:cxnSpMk id="31" creationId="{E5339916-B664-438B-813C-887287F9CB27}"/>
          </ac:cxnSpMkLst>
        </pc:cxnChg>
      </pc:sldChg>
      <pc:sldChg chg="new del">
        <pc:chgData name="Weifeng Xu" userId="e7aed605-a3dd-4d5a-a692-a87037af107b" providerId="ADAL" clId="{6241A617-B809-41F6-88F4-E387E9626168}" dt="2021-08-19T19:57:15.228" v="3849" actId="47"/>
        <pc:sldMkLst>
          <pc:docMk/>
          <pc:sldMk cId="2309741437" sldId="544"/>
        </pc:sldMkLst>
      </pc:sldChg>
    </pc:docChg>
  </pc:docChgLst>
  <pc:docChgLst>
    <pc:chgData name="Harleen Kaur" userId="S::id65ns02@ubalt.edu::9f7fc1d6-ab67-473f-ba46-e98f6ce2049b" providerId="AD" clId="Web-{67B787B8-8A6D-FBEE-A12C-F06AA421CBB5}"/>
    <pc:docChg chg="modSld">
      <pc:chgData name="Harleen Kaur" userId="S::id65ns02@ubalt.edu::9f7fc1d6-ab67-473f-ba46-e98f6ce2049b" providerId="AD" clId="Web-{67B787B8-8A6D-FBEE-A12C-F06AA421CBB5}" dt="2021-07-11T21:48:38.207" v="31" actId="14100"/>
      <pc:docMkLst>
        <pc:docMk/>
      </pc:docMkLst>
      <pc:sldChg chg="addSp delSp modSp">
        <pc:chgData name="Harleen Kaur" userId="S::id65ns02@ubalt.edu::9f7fc1d6-ab67-473f-ba46-e98f6ce2049b" providerId="AD" clId="Web-{67B787B8-8A6D-FBEE-A12C-F06AA421CBB5}" dt="2021-07-11T21:46:40.168" v="16"/>
        <pc:sldMkLst>
          <pc:docMk/>
          <pc:sldMk cId="1318968879" sldId="401"/>
        </pc:sldMkLst>
        <pc:spChg chg="add del">
          <ac:chgData name="Harleen Kaur" userId="S::id65ns02@ubalt.edu::9f7fc1d6-ab67-473f-ba46-e98f6ce2049b" providerId="AD" clId="Web-{67B787B8-8A6D-FBEE-A12C-F06AA421CBB5}" dt="2021-07-11T21:46:40.168" v="16"/>
          <ac:spMkLst>
            <pc:docMk/>
            <pc:sldMk cId="1318968879" sldId="401"/>
            <ac:spMk id="4" creationId="{187A2911-373E-4C92-8F62-4699F1E71ABA}"/>
          </ac:spMkLst>
        </pc:spChg>
        <pc:cxnChg chg="add mod">
          <ac:chgData name="Harleen Kaur" userId="S::id65ns02@ubalt.edu::9f7fc1d6-ab67-473f-ba46-e98f6ce2049b" providerId="AD" clId="Web-{67B787B8-8A6D-FBEE-A12C-F06AA421CBB5}" dt="2021-07-11T21:46:35.511" v="14" actId="14100"/>
          <ac:cxnSpMkLst>
            <pc:docMk/>
            <pc:sldMk cId="1318968879" sldId="401"/>
            <ac:cxnSpMk id="3" creationId="{9B0B465E-7BF6-418A-923E-8E79E553793E}"/>
          </ac:cxnSpMkLst>
        </pc:cxnChg>
      </pc:sldChg>
      <pc:sldChg chg="delSp modSp">
        <pc:chgData name="Harleen Kaur" userId="S::id65ns02@ubalt.edu::9f7fc1d6-ab67-473f-ba46-e98f6ce2049b" providerId="AD" clId="Web-{67B787B8-8A6D-FBEE-A12C-F06AA421CBB5}" dt="2021-07-11T21:47:44.312" v="28" actId="1076"/>
        <pc:sldMkLst>
          <pc:docMk/>
          <pc:sldMk cId="2072083871" sldId="402"/>
        </pc:sldMkLst>
        <pc:spChg chg="del mod">
          <ac:chgData name="Harleen Kaur" userId="S::id65ns02@ubalt.edu::9f7fc1d6-ab67-473f-ba46-e98f6ce2049b" providerId="AD" clId="Web-{67B787B8-8A6D-FBEE-A12C-F06AA421CBB5}" dt="2021-07-11T21:47:27.702" v="25"/>
          <ac:spMkLst>
            <pc:docMk/>
            <pc:sldMk cId="2072083871" sldId="402"/>
            <ac:spMk id="5" creationId="{72C07098-71F0-4A9B-B8AB-C22B388AFA9C}"/>
          </ac:spMkLst>
        </pc:spChg>
        <pc:picChg chg="mod">
          <ac:chgData name="Harleen Kaur" userId="S::id65ns02@ubalt.edu::9f7fc1d6-ab67-473f-ba46-e98f6ce2049b" providerId="AD" clId="Web-{67B787B8-8A6D-FBEE-A12C-F06AA421CBB5}" dt="2021-07-11T21:47:44.312" v="28" actId="1076"/>
          <ac:picMkLst>
            <pc:docMk/>
            <pc:sldMk cId="2072083871" sldId="402"/>
            <ac:picMk id="8" creationId="{ACB5910D-C126-4C34-952C-5E62DE9792BA}"/>
          </ac:picMkLst>
        </pc:picChg>
      </pc:sldChg>
      <pc:sldChg chg="addSp delSp modSp">
        <pc:chgData name="Harleen Kaur" userId="S::id65ns02@ubalt.edu::9f7fc1d6-ab67-473f-ba46-e98f6ce2049b" providerId="AD" clId="Web-{67B787B8-8A6D-FBEE-A12C-F06AA421CBB5}" dt="2021-07-11T21:48:38.207" v="31" actId="14100"/>
        <pc:sldMkLst>
          <pc:docMk/>
          <pc:sldMk cId="1124496874" sldId="407"/>
        </pc:sldMkLst>
        <pc:spChg chg="del">
          <ac:chgData name="Harleen Kaur" userId="S::id65ns02@ubalt.edu::9f7fc1d6-ab67-473f-ba46-e98f6ce2049b" providerId="AD" clId="Web-{67B787B8-8A6D-FBEE-A12C-F06AA421CBB5}" dt="2021-07-11T21:48:29.972" v="29"/>
          <ac:spMkLst>
            <pc:docMk/>
            <pc:sldMk cId="1124496874" sldId="407"/>
            <ac:spMk id="3" creationId="{5B9AE8A6-7487-4640-A4B0-5896FF3C023A}"/>
          </ac:spMkLst>
        </pc:spChg>
        <pc:spChg chg="add del mod">
          <ac:chgData name="Harleen Kaur" userId="S::id65ns02@ubalt.edu::9f7fc1d6-ab67-473f-ba46-e98f6ce2049b" providerId="AD" clId="Web-{67B787B8-8A6D-FBEE-A12C-F06AA421CBB5}" dt="2021-07-11T21:48:32.503" v="30"/>
          <ac:spMkLst>
            <pc:docMk/>
            <pc:sldMk cId="1124496874" sldId="407"/>
            <ac:spMk id="6" creationId="{DDA42BCB-7B1B-4360-8458-221B309CB4AB}"/>
          </ac:spMkLst>
        </pc:spChg>
        <pc:picChg chg="mod">
          <ac:chgData name="Harleen Kaur" userId="S::id65ns02@ubalt.edu::9f7fc1d6-ab67-473f-ba46-e98f6ce2049b" providerId="AD" clId="Web-{67B787B8-8A6D-FBEE-A12C-F06AA421CBB5}" dt="2021-07-11T21:48:38.207" v="31" actId="14100"/>
          <ac:picMkLst>
            <pc:docMk/>
            <pc:sldMk cId="1124496874" sldId="407"/>
            <ac:picMk id="4" creationId="{DC5BEF7E-85FB-4965-B3AE-11079E5CB6C2}"/>
          </ac:picMkLst>
        </pc:picChg>
      </pc:sldChg>
      <pc:sldChg chg="addSp modSp">
        <pc:chgData name="Harleen Kaur" userId="S::id65ns02@ubalt.edu::9f7fc1d6-ab67-473f-ba46-e98f6ce2049b" providerId="AD" clId="Web-{67B787B8-8A6D-FBEE-A12C-F06AA421CBB5}" dt="2021-07-11T21:45:24.678" v="6" actId="14100"/>
        <pc:sldMkLst>
          <pc:docMk/>
          <pc:sldMk cId="961075764" sldId="416"/>
        </pc:sldMkLst>
        <pc:cxnChg chg="add mod">
          <ac:chgData name="Harleen Kaur" userId="S::id65ns02@ubalt.edu::9f7fc1d6-ab67-473f-ba46-e98f6ce2049b" providerId="AD" clId="Web-{67B787B8-8A6D-FBEE-A12C-F06AA421CBB5}" dt="2021-07-11T21:45:24.678" v="6" actId="14100"/>
          <ac:cxnSpMkLst>
            <pc:docMk/>
            <pc:sldMk cId="961075764" sldId="416"/>
            <ac:cxnSpMk id="3" creationId="{F94B42EE-0D76-4666-BF59-D63EA58ED958}"/>
          </ac:cxnSpMkLst>
        </pc:cxnChg>
      </pc:sldChg>
      <pc:sldChg chg="addSp modSp">
        <pc:chgData name="Harleen Kaur" userId="S::id65ns02@ubalt.edu::9f7fc1d6-ab67-473f-ba46-e98f6ce2049b" providerId="AD" clId="Web-{67B787B8-8A6D-FBEE-A12C-F06AA421CBB5}" dt="2021-07-11T21:47:12.467" v="22" actId="14100"/>
        <pc:sldMkLst>
          <pc:docMk/>
          <pc:sldMk cId="2156609810" sldId="439"/>
        </pc:sldMkLst>
        <pc:cxnChg chg="add mod">
          <ac:chgData name="Harleen Kaur" userId="S::id65ns02@ubalt.edu::9f7fc1d6-ab67-473f-ba46-e98f6ce2049b" providerId="AD" clId="Web-{67B787B8-8A6D-FBEE-A12C-F06AA421CBB5}" dt="2021-07-11T21:47:12.467" v="22" actId="14100"/>
          <ac:cxnSpMkLst>
            <pc:docMk/>
            <pc:sldMk cId="2156609810" sldId="439"/>
            <ac:cxnSpMk id="5" creationId="{ADE5C241-9A7E-4E1E-B46E-272C9041F98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2qa.com/android-contacts-database-structure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2qa.com/android-contacts-database-structure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provider/CallLog.Calls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https://android.googlesource.com/platform/packages/providers/ContactsProvider/+/b0f94c82189fdbe30037fbda532576043cbb067e/src/com/android/providers/contacts/ContactsProvider.java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https://www.dev2qa.com/android-contacts-database-structure/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85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Cmd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sqlitebrowser</a:t>
            </a:r>
            <a:r>
              <a:rPr lang="en-US" dirty="0">
                <a:cs typeface="Calibri"/>
              </a:rPr>
              <a:t> 'Pixel 3/data/data/</a:t>
            </a:r>
            <a:r>
              <a:rPr lang="en-US" dirty="0" err="1">
                <a:cs typeface="Calibri"/>
              </a:rPr>
              <a:t>com.android.providers.contacts</a:t>
            </a:r>
            <a:r>
              <a:rPr lang="en-US" dirty="0">
                <a:cs typeface="Calibri"/>
              </a:rPr>
              <a:t>/databases/contacts2.db’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Calibri"/>
              </a:rPr>
              <a:t> </a:t>
            </a:r>
            <a:r>
              <a:rPr lang="en-US" sz="1200" dirty="0">
                <a:ea typeface="+mn-lt"/>
                <a:cs typeface="+mn-lt"/>
                <a:hlinkClick r:id="rId3"/>
              </a:rPr>
              <a:t>https://www.dev2qa.com/android-contacts-database-structure/</a:t>
            </a: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8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Cmd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sqlitebrowser</a:t>
            </a:r>
            <a:r>
              <a:rPr lang="en-US" dirty="0">
                <a:cs typeface="Calibri"/>
              </a:rPr>
              <a:t> 'Pixel 3/data/data/</a:t>
            </a:r>
            <a:r>
              <a:rPr lang="en-US" dirty="0" err="1">
                <a:cs typeface="Calibri"/>
              </a:rPr>
              <a:t>com.android.providers.contacts</a:t>
            </a:r>
            <a:r>
              <a:rPr lang="en-US" dirty="0">
                <a:cs typeface="Calibri"/>
              </a:rPr>
              <a:t>/databases/contacts2.db’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Calibri"/>
              </a:rPr>
              <a:t> </a:t>
            </a:r>
            <a:r>
              <a:rPr lang="en-US" sz="1200" dirty="0">
                <a:ea typeface="+mn-lt"/>
                <a:cs typeface="+mn-lt"/>
                <a:hlinkClick r:id="rId3"/>
              </a:rPr>
              <a:t>https://www.dev2qa.com/android-contacts-database-structure/</a:t>
            </a: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41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-d '@1581684660' -u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66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Cmd</a:t>
            </a:r>
            <a:r>
              <a:rPr lang="en-US" dirty="0">
                <a:cs typeface="Calibri"/>
              </a:rPr>
              <a:t>: tree 'Pixel 3/data/data/</a:t>
            </a:r>
            <a:r>
              <a:rPr lang="en-US" dirty="0" err="1">
                <a:cs typeface="Calibri"/>
              </a:rPr>
              <a:t>com.android.providers.contacts</a:t>
            </a:r>
            <a:r>
              <a:rPr lang="en-US" dirty="0">
                <a:cs typeface="Calibri"/>
              </a:rPr>
              <a:t>/databases'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47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https://developer.android.com/reference/android/provider/CallLog.Calls</a:t>
            </a:r>
            <a:r>
              <a:rPr lang="en-US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9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8/15/2021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AOSP Apps/Packages Investigations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2: Investigating contacts management service</a:t>
            </a:r>
          </a:p>
        </p:txBody>
      </p:sp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>
            <a:extLst>
              <a:ext uri="{FF2B5EF4-FFF2-40B4-BE49-F238E27FC236}">
                <a16:creationId xmlns:a16="http://schemas.microsoft.com/office/drawing/2014/main" id="{B846D504-0365-4A56-8893-96AEBE267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237" y="412017"/>
            <a:ext cx="6472455" cy="60339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15EAB34-EE8B-4817-AB64-0B5220272023}"/>
              </a:ext>
            </a:extLst>
          </p:cNvPr>
          <p:cNvSpPr/>
          <p:nvPr/>
        </p:nvSpPr>
        <p:spPr>
          <a:xfrm>
            <a:off x="5365014" y="2309528"/>
            <a:ext cx="730986" cy="179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B494A6-D6F6-4CBA-8B2F-3632A1964DA1}"/>
              </a:ext>
            </a:extLst>
          </p:cNvPr>
          <p:cNvSpPr/>
          <p:nvPr/>
        </p:nvSpPr>
        <p:spPr>
          <a:xfrm>
            <a:off x="5440051" y="3579598"/>
            <a:ext cx="521369" cy="173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7CF61B-E053-42D9-9DC8-E3245CB3F4B4}"/>
              </a:ext>
            </a:extLst>
          </p:cNvPr>
          <p:cNvSpPr/>
          <p:nvPr/>
        </p:nvSpPr>
        <p:spPr>
          <a:xfrm flipV="1">
            <a:off x="5353787" y="6161099"/>
            <a:ext cx="1087653" cy="173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77BDE-DFDB-424A-A89B-966B1A677AC9}"/>
              </a:ext>
            </a:extLst>
          </p:cNvPr>
          <p:cNvSpPr txBox="1"/>
          <p:nvPr/>
        </p:nvSpPr>
        <p:spPr>
          <a:xfrm>
            <a:off x="835283" y="1583595"/>
            <a:ext cx="247310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metadata of each contacts info, e.g., times contacted, last time contacted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6E512E-4565-495A-9A52-69F5199F5EE8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3308384" y="1999094"/>
            <a:ext cx="2056630" cy="40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6D2D12-3525-4192-84F4-2153ACDA45A9}"/>
              </a:ext>
            </a:extLst>
          </p:cNvPr>
          <p:cNvSpPr txBox="1"/>
          <p:nvPr/>
        </p:nvSpPr>
        <p:spPr>
          <a:xfrm>
            <a:off x="870474" y="3250995"/>
            <a:ext cx="224639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contact group information, e.g., family, friends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681489-DDAC-455B-9021-650FA725D2D9}"/>
              </a:ext>
            </a:extLst>
          </p:cNvPr>
          <p:cNvCxnSpPr>
            <a:cxnSpLocks/>
            <a:stCxn id="25" idx="3"/>
            <a:endCxn id="20" idx="1"/>
          </p:cNvCxnSpPr>
          <p:nvPr/>
        </p:nvCxnSpPr>
        <p:spPr>
          <a:xfrm flipV="1">
            <a:off x="3116870" y="3666493"/>
            <a:ext cx="23231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263A828-1D5D-495A-AEC2-638A0EC92E71}"/>
              </a:ext>
            </a:extLst>
          </p:cNvPr>
          <p:cNvSpPr/>
          <p:nvPr/>
        </p:nvSpPr>
        <p:spPr>
          <a:xfrm>
            <a:off x="5383196" y="2522888"/>
            <a:ext cx="534737" cy="160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98E735-FD65-4C50-82CD-3FF6868481CB}"/>
              </a:ext>
            </a:extLst>
          </p:cNvPr>
          <p:cNvSpPr txBox="1"/>
          <p:nvPr/>
        </p:nvSpPr>
        <p:spPr>
          <a:xfrm>
            <a:off x="837122" y="2616313"/>
            <a:ext cx="246324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contacts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fields of contacts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87B5EC-4697-4B95-B74F-BAFAD843C411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 flipV="1">
            <a:off x="3300362" y="2603099"/>
            <a:ext cx="2082834" cy="30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EC2D7C-5B0D-488D-8FB8-D2E674D24633}"/>
              </a:ext>
            </a:extLst>
          </p:cNvPr>
          <p:cNvSpPr txBox="1"/>
          <p:nvPr/>
        </p:nvSpPr>
        <p:spPr>
          <a:xfrm>
            <a:off x="837122" y="4348752"/>
            <a:ext cx="302153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raw data is unprocessed data, which contains </a:t>
            </a:r>
            <a:r>
              <a:rPr lang="en-US" sz="1600" i="1">
                <a:solidFill>
                  <a:srgbClr val="7030A0"/>
                </a:solidFill>
              </a:rPr>
              <a:t>contacts</a:t>
            </a:r>
            <a:r>
              <a:rPr lang="en-US" sz="1600"/>
              <a:t> and </a:t>
            </a:r>
            <a:r>
              <a:rPr lang="en-US" sz="1600" i="1">
                <a:solidFill>
                  <a:srgbClr val="7030A0"/>
                </a:solidFill>
              </a:rPr>
              <a:t>data</a:t>
            </a:r>
            <a:r>
              <a:rPr lang="en-US" sz="1600"/>
              <a:t> tables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339916-B664-438B-813C-887287F9CB27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858661" y="4764251"/>
            <a:ext cx="1495126" cy="139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6847A99-A071-432F-9F68-47D9BC9DEC8F}"/>
              </a:ext>
            </a:extLst>
          </p:cNvPr>
          <p:cNvSpPr/>
          <p:nvPr/>
        </p:nvSpPr>
        <p:spPr>
          <a:xfrm>
            <a:off x="5343591" y="4243040"/>
            <a:ext cx="1087653" cy="173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9C8237-C232-436E-A6E7-B2D0CBDF2903}"/>
              </a:ext>
            </a:extLst>
          </p:cNvPr>
          <p:cNvCxnSpPr>
            <a:cxnSpLocks/>
            <a:stCxn id="28" idx="3"/>
            <a:endCxn id="18" idx="1"/>
          </p:cNvCxnSpPr>
          <p:nvPr/>
        </p:nvCxnSpPr>
        <p:spPr>
          <a:xfrm>
            <a:off x="3300362" y="2908701"/>
            <a:ext cx="2043229" cy="142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34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845765-BBB0-4B41-BAEF-6F60464E6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772" y="1429706"/>
            <a:ext cx="6118054" cy="527589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4B5C728-008D-49EE-994D-39EACA12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many contacts does the owner saved?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368B2-9FF6-44DC-A45A-5CB111620341}"/>
              </a:ext>
            </a:extLst>
          </p:cNvPr>
          <p:cNvSpPr txBox="1"/>
          <p:nvPr/>
        </p:nvSpPr>
        <p:spPr>
          <a:xfrm>
            <a:off x="502564" y="3152654"/>
            <a:ext cx="246324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exam </a:t>
            </a:r>
            <a:r>
              <a:rPr lang="en-US" sz="2400" i="1" dirty="0" err="1">
                <a:solidFill>
                  <a:srgbClr val="7030A0"/>
                </a:solidFill>
              </a:rPr>
              <a:t>raw_contacts</a:t>
            </a:r>
            <a:r>
              <a:rPr lang="en-US" sz="2400" i="1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table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5DD211-86A6-416F-908F-EEB0613D57A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965804" y="1616245"/>
            <a:ext cx="996408" cy="213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5B5139-848E-4D2C-B2F0-7582F61481AE}"/>
              </a:ext>
            </a:extLst>
          </p:cNvPr>
          <p:cNvSpPr txBox="1"/>
          <p:nvPr/>
        </p:nvSpPr>
        <p:spPr>
          <a:xfrm>
            <a:off x="550366" y="1867673"/>
            <a:ext cx="344940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</a:t>
            </a:r>
            <a:r>
              <a:rPr lang="en-US" sz="1800" i="1" dirty="0" err="1">
                <a:solidFill>
                  <a:srgbClr val="7030A0"/>
                </a:solidFill>
              </a:rPr>
              <a:t>raw_contacts</a:t>
            </a:r>
            <a:r>
              <a:rPr lang="en-US" sz="1800" i="1" dirty="0">
                <a:solidFill>
                  <a:srgbClr val="7030A0"/>
                </a:solidFill>
              </a:rPr>
              <a:t> </a:t>
            </a:r>
            <a:r>
              <a:rPr lang="en-US" dirty="0"/>
              <a:t>table structure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08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F96E0123-87E5-45F8-BC29-65BF01750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1566"/>
            <a:ext cx="10722269" cy="29568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1F4453-5CD6-4707-B633-2D362C25A593}"/>
              </a:ext>
            </a:extLst>
          </p:cNvPr>
          <p:cNvSpPr txBox="1"/>
          <p:nvPr/>
        </p:nvSpPr>
        <p:spPr>
          <a:xfrm>
            <a:off x="838200" y="5307496"/>
            <a:ext cx="9883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Notes: the table shows </a:t>
            </a:r>
            <a:r>
              <a:rPr lang="en-US" dirty="0">
                <a:solidFill>
                  <a:srgbClr val="FF0000"/>
                </a:solidFill>
              </a:rPr>
              <a:t>ONE</a:t>
            </a:r>
            <a:r>
              <a:rPr lang="en-US" dirty="0"/>
              <a:t> contact information used in 10 different accounts. 2 accounts were deleted.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2E2137-7BB7-4510-92DC-6C8A26107114}"/>
              </a:ext>
            </a:extLst>
          </p:cNvPr>
          <p:cNvCxnSpPr/>
          <p:nvPr/>
        </p:nvCxnSpPr>
        <p:spPr>
          <a:xfrm>
            <a:off x="10234863" y="1628274"/>
            <a:ext cx="417095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102CCF-532B-4229-806F-39F93741AFD1}"/>
              </a:ext>
            </a:extLst>
          </p:cNvPr>
          <p:cNvSpPr txBox="1"/>
          <p:nvPr/>
        </p:nvSpPr>
        <p:spPr>
          <a:xfrm>
            <a:off x="838200" y="1395663"/>
            <a:ext cx="303756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the number of </a:t>
            </a:r>
            <a:r>
              <a:rPr lang="en-US" i="1" dirty="0" err="1">
                <a:solidFill>
                  <a:srgbClr val="7030A0"/>
                </a:solidFill>
              </a:rPr>
              <a:t>contact_id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18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2D6CDEB-9CCA-466F-91BC-D80249E3E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94" y="1992505"/>
            <a:ext cx="11438611" cy="2872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B00EC9-C7F8-4D6B-806F-C5FF5705A391}"/>
              </a:ext>
            </a:extLst>
          </p:cNvPr>
          <p:cNvSpPr txBox="1"/>
          <p:nvPr/>
        </p:nvSpPr>
        <p:spPr>
          <a:xfrm>
            <a:off x="376694" y="1623173"/>
            <a:ext cx="314207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the names of all accounts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101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6A46-264A-48E3-915E-12EFF9EB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details of the contact with ID 10?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346DA-D45D-4CA0-9528-B4A0AD865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972" y="1451113"/>
            <a:ext cx="7268978" cy="52577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B0076C-462F-489C-8525-5240CF0A8B77}"/>
              </a:ext>
            </a:extLst>
          </p:cNvPr>
          <p:cNvSpPr txBox="1"/>
          <p:nvPr/>
        </p:nvSpPr>
        <p:spPr>
          <a:xfrm>
            <a:off x="535882" y="3136612"/>
            <a:ext cx="246324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contact details are saved in </a:t>
            </a:r>
            <a:r>
              <a:rPr lang="en-US" sz="2400" i="1" dirty="0">
                <a:solidFill>
                  <a:srgbClr val="7030A0"/>
                </a:solidFill>
              </a:rPr>
              <a:t>data</a:t>
            </a:r>
            <a:r>
              <a:rPr lang="en-US" sz="2400" dirty="0"/>
              <a:t>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049955-5A80-4F66-A0D0-71269C9C5F2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999122" y="1600203"/>
            <a:ext cx="996408" cy="213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CBC106-60CE-4590-87A5-708B74AB4026}"/>
              </a:ext>
            </a:extLst>
          </p:cNvPr>
          <p:cNvSpPr txBox="1"/>
          <p:nvPr/>
        </p:nvSpPr>
        <p:spPr>
          <a:xfrm>
            <a:off x="939785" y="1621438"/>
            <a:ext cx="260218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>
                <a:solidFill>
                  <a:srgbClr val="7030A0"/>
                </a:solidFill>
              </a:rPr>
              <a:t>data</a:t>
            </a:r>
            <a:r>
              <a:rPr lang="en-US" dirty="0"/>
              <a:t> table structure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71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159D891-91F6-4026-970B-8D0745452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78" y="2428612"/>
            <a:ext cx="11591024" cy="3749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B54E7E-8304-4E48-AC64-1F000B2FB70B}"/>
              </a:ext>
            </a:extLst>
          </p:cNvPr>
          <p:cNvSpPr txBox="1"/>
          <p:nvPr/>
        </p:nvSpPr>
        <p:spPr>
          <a:xfrm>
            <a:off x="3625795" y="1161383"/>
            <a:ext cx="117051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contact 10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AE82AE-7790-40B8-9460-725218967B0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360821" y="1499937"/>
            <a:ext cx="850232" cy="113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AE7A34-EA85-478C-9014-E147F76C21A7}"/>
              </a:ext>
            </a:extLst>
          </p:cNvPr>
          <p:cNvSpPr txBox="1"/>
          <p:nvPr/>
        </p:nvSpPr>
        <p:spPr>
          <a:xfrm>
            <a:off x="1010653" y="663146"/>
            <a:ext cx="235016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indicate what data type is stored in this row. </a:t>
            </a:r>
          </a:p>
          <a:p>
            <a:r>
              <a:rPr lang="en-GB" sz="1600" dirty="0"/>
              <a:t>See </a:t>
            </a:r>
            <a:r>
              <a:rPr lang="en-US" sz="1600" i="1" dirty="0" err="1">
                <a:solidFill>
                  <a:srgbClr val="7030A0"/>
                </a:solidFill>
              </a:rPr>
              <a:t>mimetypes</a:t>
            </a:r>
            <a:r>
              <a:rPr lang="en-US" sz="1600" dirty="0"/>
              <a:t> Table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E72862-1B2C-4728-952E-83B608E6774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185737" y="1494143"/>
            <a:ext cx="164431" cy="114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302AC3F-7054-4570-A4BB-989726B6B209}"/>
              </a:ext>
            </a:extLst>
          </p:cNvPr>
          <p:cNvSpPr txBox="1"/>
          <p:nvPr/>
        </p:nvSpPr>
        <p:spPr>
          <a:xfrm>
            <a:off x="8578679" y="745884"/>
            <a:ext cx="235016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indicate the data for the data type</a:t>
            </a:r>
            <a:endParaRPr lang="en-US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976A12-E1ED-47DE-A327-D93EB67FD3A1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9753763" y="1330659"/>
            <a:ext cx="164431" cy="139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B30044-675D-45EB-A271-551AE6720E7F}"/>
              </a:ext>
            </a:extLst>
          </p:cNvPr>
          <p:cNvSpPr txBox="1"/>
          <p:nvPr/>
        </p:nvSpPr>
        <p:spPr>
          <a:xfrm>
            <a:off x="4750799" y="2066534"/>
            <a:ext cx="271612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content of </a:t>
            </a:r>
            <a:r>
              <a:rPr lang="en-US" i="1" dirty="0">
                <a:solidFill>
                  <a:srgbClr val="7030A0"/>
                </a:solidFill>
              </a:rPr>
              <a:t>data</a:t>
            </a:r>
            <a:r>
              <a:rPr lang="en-US" dirty="0"/>
              <a:t> table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292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F29E625-DCBC-4FB4-ACF1-CA7D33C32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138" y="0"/>
            <a:ext cx="522763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D9210E-6ABF-4CB3-A9FD-6D1F3F6D74FE}"/>
              </a:ext>
            </a:extLst>
          </p:cNvPr>
          <p:cNvSpPr txBox="1"/>
          <p:nvPr/>
        </p:nvSpPr>
        <p:spPr>
          <a:xfrm>
            <a:off x="929002" y="2228671"/>
            <a:ext cx="419313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Used to define android contact filed mime type. For example for contact information </a:t>
            </a:r>
            <a:r>
              <a:rPr lang="en-US" dirty="0">
                <a:solidFill>
                  <a:srgbClr val="7030A0"/>
                </a:solidFill>
              </a:rPr>
              <a:t>email</a:t>
            </a:r>
            <a:r>
              <a:rPr lang="en-US" dirty="0"/>
              <a:t> field, it’s </a:t>
            </a:r>
            <a:r>
              <a:rPr lang="en-US" dirty="0" err="1"/>
              <a:t>mimetype</a:t>
            </a:r>
            <a:r>
              <a:rPr lang="en-US" dirty="0"/>
              <a:t> is </a:t>
            </a:r>
            <a:r>
              <a:rPr lang="en-US" i="1" dirty="0" err="1">
                <a:solidFill>
                  <a:srgbClr val="7030A0"/>
                </a:solidFill>
              </a:rPr>
              <a:t>vnd.android.cursor.item</a:t>
            </a:r>
            <a:r>
              <a:rPr lang="en-US" i="1" dirty="0">
                <a:solidFill>
                  <a:srgbClr val="7030A0"/>
                </a:solidFill>
              </a:rPr>
              <a:t>/email_v2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B0896-22FB-46FA-9BC9-038FF9E7B74D}"/>
              </a:ext>
            </a:extLst>
          </p:cNvPr>
          <p:cNvSpPr txBox="1"/>
          <p:nvPr/>
        </p:nvSpPr>
        <p:spPr>
          <a:xfrm>
            <a:off x="2236092" y="181587"/>
            <a:ext cx="288604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structure of </a:t>
            </a:r>
            <a:r>
              <a:rPr lang="en-US" i="1" dirty="0" err="1">
                <a:solidFill>
                  <a:srgbClr val="7030A0"/>
                </a:solidFill>
              </a:rPr>
              <a:t>minetypes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0531C-A1B6-4851-82BE-998D16A2ADC8}"/>
              </a:ext>
            </a:extLst>
          </p:cNvPr>
          <p:cNvSpPr/>
          <p:nvPr/>
        </p:nvSpPr>
        <p:spPr>
          <a:xfrm>
            <a:off x="5484646" y="1517983"/>
            <a:ext cx="2608596" cy="261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7043EA-3776-4544-93E4-B1550EFFB1F1}"/>
              </a:ext>
            </a:extLst>
          </p:cNvPr>
          <p:cNvSpPr/>
          <p:nvPr/>
        </p:nvSpPr>
        <p:spPr>
          <a:xfrm>
            <a:off x="5492668" y="1919034"/>
            <a:ext cx="2608596" cy="261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1DAB9-B84A-4721-B9FB-80766414D3D6}"/>
              </a:ext>
            </a:extLst>
          </p:cNvPr>
          <p:cNvSpPr/>
          <p:nvPr/>
        </p:nvSpPr>
        <p:spPr>
          <a:xfrm>
            <a:off x="5492667" y="6338640"/>
            <a:ext cx="4317079" cy="519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34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AFA1-7AC4-4706-9080-2FD2F76A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was the contact (id=10) updated?</a:t>
            </a:r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F5F9D753-479A-4789-A49C-96E18FA73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374" y="1432543"/>
            <a:ext cx="5428067" cy="50603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8CC52F0-63B3-42E3-8253-F767AC940F8E}"/>
              </a:ext>
            </a:extLst>
          </p:cNvPr>
          <p:cNvSpPr/>
          <p:nvPr/>
        </p:nvSpPr>
        <p:spPr>
          <a:xfrm>
            <a:off x="5333651" y="2972296"/>
            <a:ext cx="604390" cy="176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08EE21-6A1C-4DB5-B8BB-7C6D8F64661F}"/>
              </a:ext>
            </a:extLst>
          </p:cNvPr>
          <p:cNvCxnSpPr/>
          <p:nvPr/>
        </p:nvCxnSpPr>
        <p:spPr>
          <a:xfrm>
            <a:off x="2872409" y="2832652"/>
            <a:ext cx="2461242" cy="22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65CF10-7051-4D3B-8971-20656A410E58}"/>
              </a:ext>
            </a:extLst>
          </p:cNvPr>
          <p:cNvSpPr txBox="1"/>
          <p:nvPr/>
        </p:nvSpPr>
        <p:spPr>
          <a:xfrm>
            <a:off x="954505" y="2739782"/>
            <a:ext cx="205434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</a:t>
            </a:r>
            <a:r>
              <a:rPr lang="en-US" i="1" dirty="0">
                <a:solidFill>
                  <a:srgbClr val="7030A0"/>
                </a:solidFill>
              </a:rPr>
              <a:t>contacts</a:t>
            </a:r>
            <a:r>
              <a:rPr lang="en-US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2074265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0F42EA-4D46-49A8-A64E-27DBBBCC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80" y="1937310"/>
            <a:ext cx="9785591" cy="42275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EB02DC-885D-44B0-9A20-487C8C035FCB}"/>
              </a:ext>
            </a:extLst>
          </p:cNvPr>
          <p:cNvSpPr txBox="1"/>
          <p:nvPr/>
        </p:nvSpPr>
        <p:spPr>
          <a:xfrm>
            <a:off x="3090067" y="857651"/>
            <a:ext cx="113768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3A3A3A"/>
                </a:solidFill>
                <a:effectLst/>
                <a:latin typeface="-apple-system"/>
              </a:rPr>
              <a:t>contact id</a:t>
            </a:r>
            <a:endParaRPr lang="en-US" sz="16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4176FD-477B-4F0C-A43F-B49C52DF9FAB}"/>
              </a:ext>
            </a:extLst>
          </p:cNvPr>
          <p:cNvCxnSpPr>
            <a:cxnSpLocks/>
          </p:cNvCxnSpPr>
          <p:nvPr/>
        </p:nvCxnSpPr>
        <p:spPr>
          <a:xfrm flipH="1">
            <a:off x="2227575" y="1211129"/>
            <a:ext cx="1450573" cy="113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EBDFDA-761B-436D-8A8A-49D7D373EE0E}"/>
              </a:ext>
            </a:extLst>
          </p:cNvPr>
          <p:cNvSpPr txBox="1"/>
          <p:nvPr/>
        </p:nvSpPr>
        <p:spPr>
          <a:xfrm>
            <a:off x="4830630" y="393964"/>
            <a:ext cx="266102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0" i="0" dirty="0">
                <a:solidFill>
                  <a:srgbClr val="3A3A3A"/>
                </a:solidFill>
                <a:effectLst/>
                <a:latin typeface="-apple-system"/>
              </a:rPr>
              <a:t>The last time this contact is contacted. The format is in milliseconds.</a:t>
            </a:r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BBC5B3-B009-4818-8C9C-58781C699143}"/>
              </a:ext>
            </a:extLst>
          </p:cNvPr>
          <p:cNvCxnSpPr>
            <a:cxnSpLocks/>
          </p:cNvCxnSpPr>
          <p:nvPr/>
        </p:nvCxnSpPr>
        <p:spPr>
          <a:xfrm flipH="1">
            <a:off x="3360821" y="1314710"/>
            <a:ext cx="1549047" cy="316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C346DB-F829-4FEB-B735-3B59B9713F5A}"/>
              </a:ext>
            </a:extLst>
          </p:cNvPr>
          <p:cNvSpPr txBox="1"/>
          <p:nvPr/>
        </p:nvSpPr>
        <p:spPr>
          <a:xfrm>
            <a:off x="8169211" y="809462"/>
            <a:ext cx="266102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0" i="0" dirty="0">
                <a:solidFill>
                  <a:srgbClr val="3A3A3A"/>
                </a:solidFill>
                <a:effectLst/>
                <a:latin typeface="-apple-system"/>
              </a:rPr>
              <a:t>The timestamp this contact is updated for the last time.</a:t>
            </a:r>
            <a:endParaRPr lang="en-US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8C44F4-8AC3-40C9-9D80-7E7B9A043400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612099" y="1394237"/>
            <a:ext cx="4887626" cy="443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108A489-7B01-4224-9612-49439D96F16A}"/>
              </a:ext>
            </a:extLst>
          </p:cNvPr>
          <p:cNvSpPr/>
          <p:nvPr/>
        </p:nvSpPr>
        <p:spPr>
          <a:xfrm>
            <a:off x="1352756" y="4453200"/>
            <a:ext cx="2037347" cy="224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3D5C3E-AEDF-4AA3-9B8E-F736E6FBBA8B}"/>
              </a:ext>
            </a:extLst>
          </p:cNvPr>
          <p:cNvSpPr/>
          <p:nvPr/>
        </p:nvSpPr>
        <p:spPr>
          <a:xfrm>
            <a:off x="1360778" y="5910832"/>
            <a:ext cx="2689854" cy="19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1BBB32-5FF2-4E1A-BA62-AE6C11859503}"/>
              </a:ext>
            </a:extLst>
          </p:cNvPr>
          <p:cNvSpPr txBox="1"/>
          <p:nvPr/>
        </p:nvSpPr>
        <p:spPr>
          <a:xfrm>
            <a:off x="847380" y="1567978"/>
            <a:ext cx="374115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the structure of  </a:t>
            </a:r>
            <a:r>
              <a:rPr lang="en-US" i="1" dirty="0">
                <a:solidFill>
                  <a:srgbClr val="7030A0"/>
                </a:solidFill>
              </a:rPr>
              <a:t>contacts</a:t>
            </a:r>
            <a:r>
              <a:rPr lang="en-US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702882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FC16D4-C535-47BC-9AFE-70F32EC91B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97"/>
          <a:stretch/>
        </p:blipFill>
        <p:spPr>
          <a:xfrm>
            <a:off x="1013948" y="3890148"/>
            <a:ext cx="10340466" cy="1510748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1FC4861-FE64-4A43-A229-446B4E99E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948" y="2125990"/>
            <a:ext cx="5802872" cy="1510748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E2F68F52-0928-4CD0-9979-44B2222F9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5735" y="5783752"/>
            <a:ext cx="2758679" cy="6325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6B51DB-4623-402C-B78F-79B4136B9927}"/>
              </a:ext>
            </a:extLst>
          </p:cNvPr>
          <p:cNvSpPr txBox="1"/>
          <p:nvPr/>
        </p:nvSpPr>
        <p:spPr>
          <a:xfrm>
            <a:off x="1013948" y="1756658"/>
            <a:ext cx="370434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the </a:t>
            </a:r>
            <a:r>
              <a:rPr lang="en-US" dirty="0" err="1"/>
              <a:t>contact_last_updated_time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8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E3474A-25B2-47D1-9FAD-6319B526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F24997-F832-407D-8515-E8D4DD2D0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Investigating </a:t>
            </a:r>
            <a:r>
              <a:rPr lang="en-US" dirty="0">
                <a:solidFill>
                  <a:srgbClr val="7030A0"/>
                </a:solidFill>
                <a:cs typeface="Calibri"/>
              </a:rPr>
              <a:t>Contacts</a:t>
            </a:r>
            <a:r>
              <a:rPr lang="en-US" dirty="0"/>
              <a:t> information</a:t>
            </a:r>
          </a:p>
          <a:p>
            <a:r>
              <a:rPr lang="en-US" dirty="0"/>
              <a:t>Investigating </a:t>
            </a:r>
            <a:r>
              <a:rPr lang="en-US" dirty="0">
                <a:solidFill>
                  <a:srgbClr val="7030A0"/>
                </a:solidFill>
                <a:cs typeface="Calibri"/>
              </a:rPr>
              <a:t>Call logs </a:t>
            </a:r>
            <a:r>
              <a:rPr lang="en-US" dirty="0"/>
              <a:t>information</a:t>
            </a:r>
          </a:p>
          <a:p>
            <a:r>
              <a:rPr lang="en-US" dirty="0"/>
              <a:t>Investigating </a:t>
            </a:r>
            <a:r>
              <a:rPr lang="en-US" dirty="0">
                <a:solidFill>
                  <a:srgbClr val="7030A0"/>
                </a:solidFill>
                <a:cs typeface="Calibri"/>
              </a:rPr>
              <a:t>Voicemails (part of call logs)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19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7BCE4-E811-4AF3-B1A2-CE1E4CAF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groups have the device owner create?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A2D28D3-04E3-4638-B985-158FCF10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9843" cy="4351338"/>
          </a:xfrm>
        </p:spPr>
        <p:txBody>
          <a:bodyPr/>
          <a:lstStyle/>
          <a:p>
            <a:r>
              <a:rPr lang="en-GB" dirty="0"/>
              <a:t>Before adding any contact in android, you can create a new group or select an existing contact group.</a:t>
            </a:r>
            <a:endParaRPr lang="en-US" dirty="0"/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02CC0FCB-E7DE-4570-BC16-D100F46F7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471" y="1411710"/>
            <a:ext cx="5450415" cy="5081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DC2B7B-FDAD-49F7-B167-680B0AD9E5B6}"/>
              </a:ext>
            </a:extLst>
          </p:cNvPr>
          <p:cNvSpPr txBox="1"/>
          <p:nvPr/>
        </p:nvSpPr>
        <p:spPr>
          <a:xfrm>
            <a:off x="7656443" y="2587268"/>
            <a:ext cx="2246396" cy="83099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Exam contact group information, e.g., family, friends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5AF29D-266A-479D-8BA8-C4CF3D692E7F}"/>
              </a:ext>
            </a:extLst>
          </p:cNvPr>
          <p:cNvCxnSpPr>
            <a:cxnSpLocks/>
          </p:cNvCxnSpPr>
          <p:nvPr/>
        </p:nvCxnSpPr>
        <p:spPr>
          <a:xfrm flipH="1">
            <a:off x="6769768" y="3439736"/>
            <a:ext cx="1907094" cy="84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08CBBAB-F842-4A4D-8BA0-B54581147F12}"/>
              </a:ext>
            </a:extLst>
          </p:cNvPr>
          <p:cNvSpPr/>
          <p:nvPr/>
        </p:nvSpPr>
        <p:spPr>
          <a:xfrm>
            <a:off x="6288156" y="4081140"/>
            <a:ext cx="604390" cy="176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60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4AD52C-AB02-4BEC-9A39-99B1003D1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22" y="924341"/>
            <a:ext cx="10853755" cy="5257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A14151-DD8B-4376-9EFD-E0E79462659C}"/>
              </a:ext>
            </a:extLst>
          </p:cNvPr>
          <p:cNvSpPr txBox="1"/>
          <p:nvPr/>
        </p:nvSpPr>
        <p:spPr>
          <a:xfrm>
            <a:off x="669122" y="585787"/>
            <a:ext cx="5056642" cy="338554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Show group table schema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34C5F4-6EB9-4545-A8A4-8C2C65DF4793}"/>
              </a:ext>
            </a:extLst>
          </p:cNvPr>
          <p:cNvSpPr/>
          <p:nvPr/>
        </p:nvSpPr>
        <p:spPr>
          <a:xfrm>
            <a:off x="1435070" y="2725582"/>
            <a:ext cx="604390" cy="176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7155F-8C27-4858-892F-FEF2C4F89B0F}"/>
              </a:ext>
            </a:extLst>
          </p:cNvPr>
          <p:cNvSpPr/>
          <p:nvPr/>
        </p:nvSpPr>
        <p:spPr>
          <a:xfrm>
            <a:off x="1403335" y="3241059"/>
            <a:ext cx="636125" cy="159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42C0D4-1FAC-4EDD-B374-54FC02F9C8F5}"/>
              </a:ext>
            </a:extLst>
          </p:cNvPr>
          <p:cNvSpPr txBox="1"/>
          <p:nvPr/>
        </p:nvSpPr>
        <p:spPr>
          <a:xfrm>
            <a:off x="3048370" y="3267644"/>
            <a:ext cx="2488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group description info.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2D6B02-95C7-4590-B391-976632A6795B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039460" y="3320993"/>
            <a:ext cx="1008910" cy="13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845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40948D-84CB-4A19-B439-6E743550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21" y="1255477"/>
            <a:ext cx="9323387" cy="36697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6EAD48-490F-4076-96B0-3B261CC69031}"/>
              </a:ext>
            </a:extLst>
          </p:cNvPr>
          <p:cNvSpPr/>
          <p:nvPr/>
        </p:nvSpPr>
        <p:spPr>
          <a:xfrm>
            <a:off x="6466764" y="2494395"/>
            <a:ext cx="2381249" cy="2428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52195-970F-4B41-BCF7-FD939CC3E6F5}"/>
              </a:ext>
            </a:extLst>
          </p:cNvPr>
          <p:cNvSpPr txBox="1"/>
          <p:nvPr/>
        </p:nvSpPr>
        <p:spPr>
          <a:xfrm>
            <a:off x="960521" y="886145"/>
            <a:ext cx="61722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Show 6 groups and the names of the groups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3C3319-45F7-4C4B-BB65-080B7275EAA5}"/>
              </a:ext>
            </a:extLst>
          </p:cNvPr>
          <p:cNvSpPr txBox="1"/>
          <p:nvPr/>
        </p:nvSpPr>
        <p:spPr>
          <a:xfrm>
            <a:off x="882316" y="5417857"/>
            <a:ext cx="392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you list all contacts in each group?</a:t>
            </a:r>
          </a:p>
        </p:txBody>
      </p:sp>
    </p:spTree>
    <p:extLst>
      <p:ext uri="{BB962C8B-B14F-4D97-AF65-F5344CB8AC3E}">
        <p14:creationId xmlns:p14="http://schemas.microsoft.com/office/powerpoint/2010/main" val="1031330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D00397-C94B-4826-BE2C-F2786E27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call logs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FAD04-FB65-4D37-9435-C0588B78A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75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DB22-5327-48DD-B912-5B0ECEDA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calling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780B0-8F3F-400A-B242-6E566C59C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call from +19195121037 was made to the device owner on Feb 12, 2020</a:t>
            </a:r>
          </a:p>
          <a:p>
            <a:r>
              <a:rPr lang="en-US" dirty="0">
                <a:ea typeface="+mn-lt"/>
                <a:cs typeface="+mn-lt"/>
              </a:rPr>
              <a:t>Questions need to be answered during the investigation</a:t>
            </a:r>
            <a:endParaRPr lang="en-US" dirty="0"/>
          </a:p>
          <a:p>
            <a:pPr lvl="1"/>
            <a:r>
              <a:rPr lang="en-GB" dirty="0">
                <a:ea typeface="+mn-lt"/>
                <a:cs typeface="+mn-lt"/>
              </a:rPr>
              <a:t>What is the approximate time the call was made?</a:t>
            </a:r>
          </a:p>
          <a:p>
            <a:pPr lvl="1"/>
            <a:r>
              <a:rPr lang="en-GB" dirty="0">
                <a:ea typeface="+mn-lt"/>
                <a:cs typeface="+mn-lt"/>
              </a:rPr>
              <a:t>Did the receiver answer the call?</a:t>
            </a:r>
          </a:p>
          <a:p>
            <a:pPr lvl="1"/>
            <a:r>
              <a:rPr lang="en-GB" dirty="0">
                <a:ea typeface="+mn-lt"/>
                <a:cs typeface="+mn-lt"/>
              </a:rPr>
              <a:t>What was the duration of the call if answered?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5067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F9EFEF3-3AAA-493B-A718-4BE0DF69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3" y="1901623"/>
            <a:ext cx="10756773" cy="27908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F6FCDF-A1EC-4A8D-9C64-039E95008FC0}"/>
              </a:ext>
            </a:extLst>
          </p:cNvPr>
          <p:cNvSpPr/>
          <p:nvPr/>
        </p:nvSpPr>
        <p:spPr>
          <a:xfrm>
            <a:off x="1228217" y="2355521"/>
            <a:ext cx="10117666" cy="395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8639A8-BD3C-45A8-872F-BC3D29643840}"/>
              </a:ext>
            </a:extLst>
          </p:cNvPr>
          <p:cNvSpPr/>
          <p:nvPr/>
        </p:nvSpPr>
        <p:spPr>
          <a:xfrm>
            <a:off x="1370659" y="3093137"/>
            <a:ext cx="1679221" cy="338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F4FA0-D9C8-43AF-ADAF-87CE872E3C0F}"/>
              </a:ext>
            </a:extLst>
          </p:cNvPr>
          <p:cNvSpPr txBox="1"/>
          <p:nvPr/>
        </p:nvSpPr>
        <p:spPr>
          <a:xfrm>
            <a:off x="721859" y="1553424"/>
            <a:ext cx="2665153" cy="369332"/>
          </a:xfrm>
          <a:prstGeom prst="rect">
            <a:avLst/>
          </a:prstGeom>
          <a:solidFill>
            <a:schemeClr val="accent4"/>
          </a:solidFill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Find the database location</a:t>
            </a:r>
          </a:p>
        </p:txBody>
      </p:sp>
    </p:spTree>
    <p:extLst>
      <p:ext uri="{BB962C8B-B14F-4D97-AF65-F5344CB8AC3E}">
        <p14:creationId xmlns:p14="http://schemas.microsoft.com/office/powerpoint/2010/main" val="3040878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54928BE9-AA51-4119-B38F-CB666B16C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9" y="1736622"/>
            <a:ext cx="11010773" cy="815132"/>
          </a:xfrm>
          <a:prstGeom prst="rect">
            <a:avLst/>
          </a:prstGeom>
        </p:spPr>
      </p:pic>
      <p:pic>
        <p:nvPicPr>
          <p:cNvPr id="7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BCB4BD-3A2E-4F38-A06B-2D8BEA6F6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274" y="2708407"/>
            <a:ext cx="7311952" cy="22410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E4E5D3-9AD2-4E56-8D4E-D72B99256625}"/>
              </a:ext>
            </a:extLst>
          </p:cNvPr>
          <p:cNvSpPr txBox="1"/>
          <p:nvPr/>
        </p:nvSpPr>
        <p:spPr>
          <a:xfrm>
            <a:off x="598745" y="2941406"/>
            <a:ext cx="368687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i="1">
                <a:solidFill>
                  <a:srgbClr val="7030A0"/>
                </a:solidFill>
                <a:cs typeface="Calibri"/>
              </a:rPr>
              <a:t>calls</a:t>
            </a:r>
            <a:r>
              <a:rPr lang="en-US" sz="2200">
                <a:cs typeface="Calibri"/>
              </a:rPr>
              <a:t>: call log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>
                <a:cs typeface="Calibri"/>
              </a:rPr>
              <a:t>Contains made/received calls along with timestamp and duration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18C9E0-22FA-465F-990C-3C900F664DF7}"/>
              </a:ext>
            </a:extLst>
          </p:cNvPr>
          <p:cNvSpPr/>
          <p:nvPr/>
        </p:nvSpPr>
        <p:spPr>
          <a:xfrm>
            <a:off x="5153812" y="4039252"/>
            <a:ext cx="522112" cy="268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5B9BEB-C762-4CA7-A8E7-C65019261760}"/>
              </a:ext>
            </a:extLst>
          </p:cNvPr>
          <p:cNvSpPr/>
          <p:nvPr/>
        </p:nvSpPr>
        <p:spPr>
          <a:xfrm>
            <a:off x="1058719" y="2221787"/>
            <a:ext cx="10538847" cy="335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EDA85-C5B8-4BFD-B15A-00C9F40DCE6F}"/>
              </a:ext>
            </a:extLst>
          </p:cNvPr>
          <p:cNvSpPr txBox="1"/>
          <p:nvPr/>
        </p:nvSpPr>
        <p:spPr>
          <a:xfrm>
            <a:off x="594222" y="1366819"/>
            <a:ext cx="3085460" cy="369332"/>
          </a:xfrm>
          <a:prstGeom prst="rect">
            <a:avLst/>
          </a:prstGeom>
          <a:solidFill>
            <a:schemeClr val="accent4"/>
          </a:solidFill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Show all tables in the database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86AA04-D7C4-41FB-A63C-ECB5055C7689}"/>
              </a:ext>
            </a:extLst>
          </p:cNvPr>
          <p:cNvCxnSpPr>
            <a:cxnSpLocks/>
          </p:cNvCxnSpPr>
          <p:nvPr/>
        </p:nvCxnSpPr>
        <p:spPr>
          <a:xfrm>
            <a:off x="2458191" y="3218538"/>
            <a:ext cx="2662446" cy="975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176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B57751E-379D-4FA6-BA44-57047F92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03" y="546990"/>
            <a:ext cx="3312225" cy="551692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DAE88A2-EED5-4768-A592-8147DA10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593" y="260735"/>
            <a:ext cx="2985480" cy="6336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3222D4-3965-4A9F-A93F-0BA01E8F214B}"/>
              </a:ext>
            </a:extLst>
          </p:cNvPr>
          <p:cNvSpPr txBox="1"/>
          <p:nvPr/>
        </p:nvSpPr>
        <p:spPr>
          <a:xfrm>
            <a:off x="360040" y="457906"/>
            <a:ext cx="197400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incoming/  outgoing number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1B2811-9689-4CCB-9410-CC974102B16D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2334047" y="781072"/>
            <a:ext cx="818227" cy="465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7852C94-495A-492D-A42D-DB2E0FE50D68}"/>
              </a:ext>
            </a:extLst>
          </p:cNvPr>
          <p:cNvSpPr txBox="1"/>
          <p:nvPr/>
        </p:nvSpPr>
        <p:spPr>
          <a:xfrm>
            <a:off x="284624" y="2073734"/>
            <a:ext cx="212484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Date/time when call was made/received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E97E3F-9445-466C-A115-E6FE12C04496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409465" y="2141057"/>
            <a:ext cx="670620" cy="2558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0AB04C-1BD6-4C99-85F2-7817B7F73C82}"/>
              </a:ext>
            </a:extLst>
          </p:cNvPr>
          <p:cNvSpPr txBox="1"/>
          <p:nvPr/>
        </p:nvSpPr>
        <p:spPr>
          <a:xfrm>
            <a:off x="360040" y="1277258"/>
            <a:ext cx="197400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if show phone number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534D2A-9092-4647-BCE8-1D3EBF5C7EDD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2334047" y="1427403"/>
            <a:ext cx="681870" cy="1730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42E23B-D079-4765-9CCC-4E78AF5B8ACD}"/>
              </a:ext>
            </a:extLst>
          </p:cNvPr>
          <p:cNvCxnSpPr>
            <a:cxnSpLocks/>
          </p:cNvCxnSpPr>
          <p:nvPr/>
        </p:nvCxnSpPr>
        <p:spPr>
          <a:xfrm flipH="1">
            <a:off x="2334047" y="2850236"/>
            <a:ext cx="746038" cy="10179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E9B88BB-0F76-43CE-9C6D-86012F0BC4E1}"/>
              </a:ext>
            </a:extLst>
          </p:cNvPr>
          <p:cNvSpPr txBox="1"/>
          <p:nvPr/>
        </p:nvSpPr>
        <p:spPr>
          <a:xfrm>
            <a:off x="241096" y="2823412"/>
            <a:ext cx="2092951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GB" sz="1100" dirty="0"/>
              <a:t>INCOMING_TYPE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/>
              <a:t>OUTGOING_TYPE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/>
              <a:t>MISSED_TYPE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solidFill>
                  <a:srgbClr val="FF0000"/>
                </a:solidFill>
              </a:rPr>
              <a:t>VOICEMAIL_TYPE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/>
              <a:t>REJECTED_TYPE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/>
              <a:t>BLOCKED_TYPE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/>
              <a:t>ANSWERED_EXTERNALLY_TYPE</a:t>
            </a:r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E54791-4FB1-4093-9D31-92C351B38751}"/>
              </a:ext>
            </a:extLst>
          </p:cNvPr>
          <p:cNvSpPr txBox="1"/>
          <p:nvPr/>
        </p:nvSpPr>
        <p:spPr>
          <a:xfrm>
            <a:off x="284624" y="5222334"/>
            <a:ext cx="212484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If it left voicemail, then </a:t>
            </a:r>
            <a:r>
              <a:rPr lang="en-US" dirty="0" err="1">
                <a:cs typeface="Calibri"/>
              </a:rPr>
              <a:t>url</a:t>
            </a:r>
            <a:r>
              <a:rPr lang="en-US" dirty="0">
                <a:cs typeface="Calibri"/>
              </a:rPr>
              <a:t> to the voice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ABB490-282F-40B4-85FA-4F67D6B91655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2409465" y="5545500"/>
            <a:ext cx="606452" cy="1334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915A4B2-2148-4ED8-BA65-F1063221FF11}"/>
              </a:ext>
            </a:extLst>
          </p:cNvPr>
          <p:cNvSpPr/>
          <p:nvPr/>
        </p:nvSpPr>
        <p:spPr>
          <a:xfrm>
            <a:off x="7864927" y="4472388"/>
            <a:ext cx="1182819" cy="268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952DF4-5CD0-4EED-9831-96450FF50224}"/>
              </a:ext>
            </a:extLst>
          </p:cNvPr>
          <p:cNvSpPr/>
          <p:nvPr/>
        </p:nvSpPr>
        <p:spPr>
          <a:xfrm>
            <a:off x="7864927" y="5400770"/>
            <a:ext cx="1182819" cy="268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48EBE5-A8DA-46E7-BD31-60825B7773CE}"/>
              </a:ext>
            </a:extLst>
          </p:cNvPr>
          <p:cNvSpPr/>
          <p:nvPr/>
        </p:nvSpPr>
        <p:spPr>
          <a:xfrm>
            <a:off x="7854410" y="525287"/>
            <a:ext cx="1626474" cy="268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ED1864-7074-4846-82FF-CDD4D5DC783B}"/>
              </a:ext>
            </a:extLst>
          </p:cNvPr>
          <p:cNvSpPr/>
          <p:nvPr/>
        </p:nvSpPr>
        <p:spPr>
          <a:xfrm>
            <a:off x="7846389" y="3091102"/>
            <a:ext cx="1626474" cy="268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4E235A-AE5E-4DDE-BC5E-584F84DA89B1}"/>
              </a:ext>
            </a:extLst>
          </p:cNvPr>
          <p:cNvSpPr txBox="1"/>
          <p:nvPr/>
        </p:nvSpPr>
        <p:spPr>
          <a:xfrm>
            <a:off x="241096" y="4386243"/>
            <a:ext cx="197400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phone account id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BD4D61E-6C57-4786-8B6D-ED7D43F6C43F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2215103" y="3868192"/>
            <a:ext cx="800814" cy="7027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601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A picture containing text, scoreboard, cabinet, screenshot&#10;&#10;Description automatically generated">
            <a:extLst>
              <a:ext uri="{FF2B5EF4-FFF2-40B4-BE49-F238E27FC236}">
                <a16:creationId xmlns:a16="http://schemas.microsoft.com/office/drawing/2014/main" id="{A1C742DC-0D62-45DF-8BC2-F4132F763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85" y="1366940"/>
            <a:ext cx="10101262" cy="2823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98917-3A2C-4A16-AFBA-671E1B63EB70}"/>
              </a:ext>
            </a:extLst>
          </p:cNvPr>
          <p:cNvSpPr txBox="1"/>
          <p:nvPr/>
        </p:nvSpPr>
        <p:spPr>
          <a:xfrm>
            <a:off x="611166" y="4533581"/>
            <a:ext cx="212484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incoming/ outgoing number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D9ADC-99EB-4C2B-B976-FE6A04E084BC}"/>
              </a:ext>
            </a:extLst>
          </p:cNvPr>
          <p:cNvSpPr txBox="1"/>
          <p:nvPr/>
        </p:nvSpPr>
        <p:spPr>
          <a:xfrm>
            <a:off x="3083009" y="4560170"/>
            <a:ext cx="212484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Date/time when call was made/received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1ACB00-9719-4D90-B6AD-C2BEC54B6E92}"/>
              </a:ext>
            </a:extLst>
          </p:cNvPr>
          <p:cNvSpPr txBox="1"/>
          <p:nvPr/>
        </p:nvSpPr>
        <p:spPr>
          <a:xfrm>
            <a:off x="5554852" y="5547945"/>
            <a:ext cx="17399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Duration of the call</a:t>
            </a:r>
          </a:p>
        </p:txBody>
      </p:sp>
      <p:pic>
        <p:nvPicPr>
          <p:cNvPr id="13" name="Picture 13" descr="Text&#10;&#10;Description automatically generated">
            <a:extLst>
              <a:ext uri="{FF2B5EF4-FFF2-40B4-BE49-F238E27FC236}">
                <a16:creationId xmlns:a16="http://schemas.microsoft.com/office/drawing/2014/main" id="{5CBDB276-CC8B-49E1-8D18-C13103690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007" y="5547945"/>
            <a:ext cx="2743200" cy="76584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8D2656-F1C7-437C-9D2F-BC257E719BD3}"/>
              </a:ext>
            </a:extLst>
          </p:cNvPr>
          <p:cNvCxnSpPr/>
          <p:nvPr/>
        </p:nvCxnSpPr>
        <p:spPr>
          <a:xfrm>
            <a:off x="1801630" y="3756391"/>
            <a:ext cx="9524" cy="7834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728B01-3EC8-42E6-800B-92893AA27ACE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145430" y="3657600"/>
            <a:ext cx="322296" cy="9025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B7A40A-C463-46CC-A3BC-044D28DD77C8}"/>
              </a:ext>
            </a:extLst>
          </p:cNvPr>
          <p:cNvCxnSpPr>
            <a:cxnSpLocks/>
          </p:cNvCxnSpPr>
          <p:nvPr/>
        </p:nvCxnSpPr>
        <p:spPr>
          <a:xfrm>
            <a:off x="3948063" y="5199823"/>
            <a:ext cx="9524" cy="283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7E684A-317F-4D81-95EA-CA11BDE8CCD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791264" y="3657600"/>
            <a:ext cx="633538" cy="1890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0D72B9-B370-4395-877B-673873CD75C2}"/>
              </a:ext>
            </a:extLst>
          </p:cNvPr>
          <p:cNvSpPr txBox="1"/>
          <p:nvPr/>
        </p:nvSpPr>
        <p:spPr>
          <a:xfrm>
            <a:off x="803885" y="997608"/>
            <a:ext cx="1669752" cy="369332"/>
          </a:xfrm>
          <a:prstGeom prst="rect">
            <a:avLst/>
          </a:prstGeom>
          <a:solidFill>
            <a:schemeClr val="accent4"/>
          </a:solidFill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Exam calls table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E7E3DC-26DB-47FC-8D44-1D68F5981301}"/>
              </a:ext>
            </a:extLst>
          </p:cNvPr>
          <p:cNvSpPr txBox="1"/>
          <p:nvPr/>
        </p:nvSpPr>
        <p:spPr>
          <a:xfrm>
            <a:off x="6509601" y="4789473"/>
            <a:ext cx="1739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missed call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25BF06-C0D3-4C4A-A543-BA4FADF34CB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661214" y="3657600"/>
            <a:ext cx="718337" cy="11318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935A327-A03F-430A-A489-6B746B3638A7}"/>
              </a:ext>
            </a:extLst>
          </p:cNvPr>
          <p:cNvSpPr txBox="1"/>
          <p:nvPr/>
        </p:nvSpPr>
        <p:spPr>
          <a:xfrm>
            <a:off x="8076797" y="5295775"/>
            <a:ext cx="223502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record 10 are voicemail type after missed the call (record 9)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DD95AA-5A61-402A-B58B-BBBC16B31760}"/>
              </a:ext>
            </a:extLst>
          </p:cNvPr>
          <p:cNvCxnSpPr>
            <a:cxnSpLocks/>
          </p:cNvCxnSpPr>
          <p:nvPr/>
        </p:nvCxnSpPr>
        <p:spPr>
          <a:xfrm>
            <a:off x="6661214" y="3879811"/>
            <a:ext cx="2381482" cy="146169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938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35DD2F-975D-41DB-8FF2-BF434FE7B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05" y="1494442"/>
            <a:ext cx="11065990" cy="386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D975-7456-4595-B1F8-E2A3C136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contacts management service?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DEE8-5EE2-40FC-A721-E542FC1E3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15330" cy="404089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GB" dirty="0">
                <a:cs typeface="Calibri"/>
              </a:rPr>
              <a:t>Keep your contacts organized and up to date</a:t>
            </a:r>
          </a:p>
          <a:p>
            <a:pPr lvl="1"/>
            <a:r>
              <a:rPr lang="en-GB" dirty="0">
                <a:cs typeface="Calibri"/>
              </a:rPr>
              <a:t>View your contacts by account (e.g., work vs. personal)</a:t>
            </a:r>
          </a:p>
          <a:p>
            <a:pPr lvl="1"/>
            <a:r>
              <a:rPr lang="en-GB" dirty="0">
                <a:cs typeface="Calibri"/>
              </a:rPr>
              <a:t>Easily add contacts and edit information like phone numbers, emails, and photos</a:t>
            </a:r>
          </a:p>
          <a:p>
            <a:pPr lvl="1"/>
            <a:r>
              <a:rPr lang="en-GB" dirty="0">
                <a:cs typeface="Calibri"/>
              </a:rPr>
              <a:t>Get suggestions for adding new contacts, merging duplicates, and more</a:t>
            </a:r>
          </a:p>
          <a:p>
            <a:r>
              <a:rPr lang="en-GB" dirty="0">
                <a:cs typeface="Calibri"/>
              </a:rPr>
              <a:t>Back up your contacts and sync them across all your devices</a:t>
            </a:r>
          </a:p>
          <a:p>
            <a:pPr lvl="1"/>
            <a:r>
              <a:rPr lang="en-GB" dirty="0">
                <a:cs typeface="Calibri"/>
              </a:rPr>
              <a:t>Safely back up the contacts in your Google Account to the cloud</a:t>
            </a:r>
          </a:p>
          <a:p>
            <a:pPr lvl="1"/>
            <a:r>
              <a:rPr lang="en-GB" dirty="0">
                <a:cs typeface="Calibri"/>
              </a:rPr>
              <a:t>Access the contacts in your Google Account from any device</a:t>
            </a:r>
          </a:p>
          <a:p>
            <a:r>
              <a:rPr lang="en-US" dirty="0">
                <a:cs typeface="Calibri"/>
              </a:rPr>
              <a:t>Record calling logs</a:t>
            </a:r>
          </a:p>
          <a:p>
            <a:r>
              <a:rPr lang="en-GB" dirty="0">
                <a:cs typeface="Calibri"/>
              </a:rPr>
              <a:t>Provides content providers which the third-party app can use to manipulate android contacts, 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Evidence types</a:t>
            </a:r>
          </a:p>
          <a:p>
            <a:pPr lvl="1"/>
            <a:r>
              <a:rPr lang="en-US" dirty="0">
                <a:cs typeface="Calibri"/>
              </a:rPr>
              <a:t>Contact info, groups, call logs, voicemails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A04D8C-3A3D-4E85-A378-DB46B5ED4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815" y="63611"/>
            <a:ext cx="2163317" cy="1460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5093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131B-96CF-4343-9105-B200ED0A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Calling logs investigation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A526D-CA9E-43DD-AB40-93809BB9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What is the exact time the call was made?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highlight>
                  <a:srgbClr val="FFFF00"/>
                </a:highlight>
                <a:cs typeface="Calibri"/>
              </a:rPr>
              <a:t>The call was made on Feb 12, 2020 around 04:00:00 pm</a:t>
            </a:r>
            <a:endParaRPr lang="en-US" dirty="0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GB" dirty="0">
                <a:cs typeface="Calibri"/>
              </a:rPr>
              <a:t>Did the receiver answer the call?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highlight>
                  <a:srgbClr val="FFFF00"/>
                </a:highlight>
                <a:cs typeface="Calibri"/>
              </a:rPr>
              <a:t>No, because it is a missed call.</a:t>
            </a:r>
            <a:endParaRPr lang="en-US" dirty="0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GB" dirty="0">
                <a:cs typeface="Calibri"/>
              </a:rPr>
              <a:t>If the call was answered, how long the conversation last?</a:t>
            </a:r>
          </a:p>
          <a:p>
            <a:pPr lvl="1"/>
            <a:r>
              <a:rPr lang="en-GB" dirty="0">
                <a:highlight>
                  <a:srgbClr val="FFFF00"/>
                </a:highlight>
                <a:ea typeface="+mn-lt"/>
                <a:cs typeface="Calibri"/>
              </a:rPr>
              <a:t>A missed call, 0 second</a:t>
            </a:r>
          </a:p>
          <a:p>
            <a:r>
              <a:rPr lang="en-GB" dirty="0">
                <a:highlight>
                  <a:srgbClr val="FFFF00"/>
                </a:highlight>
                <a:ea typeface="+mn-lt"/>
                <a:cs typeface="Calibri"/>
              </a:rPr>
              <a:t>Where is the caller located?</a:t>
            </a:r>
          </a:p>
          <a:p>
            <a:pPr lvl="1"/>
            <a:r>
              <a:rPr lang="en-GB" dirty="0">
                <a:highlight>
                  <a:srgbClr val="FFFF00"/>
                </a:highlight>
                <a:ea typeface="+mn-lt"/>
                <a:cs typeface="Calibri"/>
              </a:rPr>
              <a:t>Questa, MN</a:t>
            </a:r>
          </a:p>
          <a:p>
            <a:pPr lvl="1"/>
            <a:endParaRPr lang="en-US" dirty="0">
              <a:highlight>
                <a:srgbClr val="FFFF00"/>
              </a:highlight>
              <a:ea typeface="+mn-lt"/>
              <a:cs typeface="+mn-lt"/>
            </a:endParaRPr>
          </a:p>
          <a:p>
            <a:pPr marL="914400" lvl="1" indent="-457200"/>
            <a:endParaRPr lang="en-GB" dirty="0">
              <a:ea typeface="+mn-lt"/>
              <a:cs typeface="+mn-lt"/>
            </a:endParaRPr>
          </a:p>
          <a:p>
            <a:pPr marL="914400" lvl="1" indent="-457200"/>
            <a:endParaRPr lang="en-GB" dirty="0">
              <a:ea typeface="+mn-lt"/>
              <a:cs typeface="+mn-lt"/>
            </a:endParaRPr>
          </a:p>
          <a:p>
            <a:pPr marL="685800"/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603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6CD9-FB8F-453F-A8F0-C9D1702C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Investigating Voicemails (part of call logs)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2CD8E-9D14-45E5-83FB-CAE5461E8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56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99161-BB50-4C2B-8471-1B8E932C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saved voicemail </a:t>
            </a:r>
            <a:r>
              <a:rPr lang="en-US" dirty="0" err="1"/>
              <a:t>url</a:t>
            </a:r>
            <a:r>
              <a:rPr lang="en-US" dirty="0"/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1F74B3-1FCB-4574-B4F1-697556F51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6305"/>
            <a:ext cx="9830652" cy="3810330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4D0FA1-FF52-49DF-BDA0-87FFED3AF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400" y="1401417"/>
            <a:ext cx="4185808" cy="231836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76C2E1-5941-4F5B-A00D-726B4289F690}"/>
              </a:ext>
            </a:extLst>
          </p:cNvPr>
          <p:cNvCxnSpPr>
            <a:cxnSpLocks/>
          </p:cNvCxnSpPr>
          <p:nvPr/>
        </p:nvCxnSpPr>
        <p:spPr>
          <a:xfrm flipV="1">
            <a:off x="8614611" y="2892288"/>
            <a:ext cx="1652511" cy="220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3C02DC-ED52-40B7-8DAE-F7F0E4507C3E}"/>
              </a:ext>
            </a:extLst>
          </p:cNvPr>
          <p:cNvSpPr txBox="1"/>
          <p:nvPr/>
        </p:nvSpPr>
        <p:spPr>
          <a:xfrm>
            <a:off x="8510337" y="789094"/>
            <a:ext cx="2553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owner use Google FI and it provides voicemail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850CA9-D1DC-456D-95B1-37CE71B43534}"/>
              </a:ext>
            </a:extLst>
          </p:cNvPr>
          <p:cNvSpPr txBox="1"/>
          <p:nvPr/>
        </p:nvSpPr>
        <p:spPr>
          <a:xfrm>
            <a:off x="838200" y="2032000"/>
            <a:ext cx="37626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which service provides voicemail </a:t>
            </a:r>
          </a:p>
        </p:txBody>
      </p:sp>
    </p:spTree>
    <p:extLst>
      <p:ext uri="{BB962C8B-B14F-4D97-AF65-F5344CB8AC3E}">
        <p14:creationId xmlns:p14="http://schemas.microsoft.com/office/powerpoint/2010/main" val="2047854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BC74-3FCB-44B6-9CCF-FE10C509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voicemail? 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3BBDE4C-CB98-4FC5-B53D-3C71A1B5F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487" y="1472177"/>
            <a:ext cx="4141156" cy="4928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C3219F-41C9-4F70-AB21-F5443EEA5357}"/>
              </a:ext>
            </a:extLst>
          </p:cNvPr>
          <p:cNvSpPr txBox="1"/>
          <p:nvPr/>
        </p:nvSpPr>
        <p:spPr>
          <a:xfrm>
            <a:off x="753979" y="3019792"/>
            <a:ext cx="251711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App used by caller, Google dialer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08EBBC-89C3-4FA2-9C04-33419880481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3271095" y="3342958"/>
            <a:ext cx="1124442" cy="86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F63DA7-425B-4BE1-A465-954D8B080FB1}"/>
              </a:ext>
            </a:extLst>
          </p:cNvPr>
          <p:cNvSpPr txBox="1"/>
          <p:nvPr/>
        </p:nvSpPr>
        <p:spPr>
          <a:xfrm>
            <a:off x="753979" y="4001186"/>
            <a:ext cx="25171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voicemail_access_url</a:t>
            </a:r>
            <a:endParaRPr lang="en-US" dirty="0">
              <a:cs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5D2E52-4595-417A-B0C5-DD7BCB7DE511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3271095" y="4185852"/>
            <a:ext cx="1178858" cy="41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555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4F9343F-CADE-4AB4-9B9D-E46722667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69" y="2453552"/>
            <a:ext cx="11004258" cy="2839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F216B5-2A2B-46F6-83B9-F2470FB45589}"/>
              </a:ext>
            </a:extLst>
          </p:cNvPr>
          <p:cNvSpPr txBox="1"/>
          <p:nvPr/>
        </p:nvSpPr>
        <p:spPr>
          <a:xfrm>
            <a:off x="670069" y="2084220"/>
            <a:ext cx="249247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voicemail access </a:t>
            </a:r>
            <a:r>
              <a:rPr lang="en-US" dirty="0" err="1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6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4708-8136-45AF-8277-E7792256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it's important to investigate contacts management service?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202E2-23E2-4988-922E-83D5A6BC0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7030A0"/>
                </a:solidFill>
                <a:cs typeface="Calibri"/>
              </a:rPr>
              <a:t>Contacts</a:t>
            </a:r>
            <a:r>
              <a:rPr lang="en-US" dirty="0">
                <a:cs typeface="Calibri"/>
              </a:rPr>
              <a:t>: Understand the device owner’s social network</a:t>
            </a:r>
          </a:p>
          <a:p>
            <a:pPr lvl="1"/>
            <a:r>
              <a:rPr lang="en-US" dirty="0">
                <a:cs typeface="Calibri"/>
              </a:rPr>
              <a:t>Contact profile</a:t>
            </a:r>
          </a:p>
          <a:p>
            <a:pPr lvl="1"/>
            <a:r>
              <a:rPr lang="en-US" dirty="0">
                <a:cs typeface="Calibri"/>
              </a:rPr>
              <a:t>groups information</a:t>
            </a:r>
          </a:p>
          <a:p>
            <a:r>
              <a:rPr lang="en-US" dirty="0">
                <a:solidFill>
                  <a:srgbClr val="7030A0"/>
                </a:solidFill>
                <a:cs typeface="Calibri"/>
              </a:rPr>
              <a:t>Call logs</a:t>
            </a:r>
            <a:r>
              <a:rPr lang="en-US" dirty="0">
                <a:cs typeface="Calibri"/>
              </a:rPr>
              <a:t>: Understand owner’s calling history</a:t>
            </a:r>
          </a:p>
          <a:p>
            <a:pPr lvl="1"/>
            <a:r>
              <a:rPr lang="en-GB" dirty="0">
                <a:cs typeface="Calibri"/>
              </a:rPr>
              <a:t>Who made the call</a:t>
            </a:r>
          </a:p>
          <a:p>
            <a:pPr lvl="1"/>
            <a:r>
              <a:rPr lang="en-GB" dirty="0">
                <a:cs typeface="Calibri"/>
              </a:rPr>
              <a:t>Was it received or not</a:t>
            </a:r>
          </a:p>
          <a:p>
            <a:pPr lvl="1"/>
            <a:r>
              <a:rPr lang="en-GB" dirty="0">
                <a:cs typeface="Calibri"/>
              </a:rPr>
              <a:t>Duration of the call</a:t>
            </a:r>
          </a:p>
          <a:p>
            <a:r>
              <a:rPr lang="en-US" dirty="0">
                <a:solidFill>
                  <a:srgbClr val="7030A0"/>
                </a:solidFill>
                <a:cs typeface="Calibri"/>
              </a:rPr>
              <a:t>Voicemails</a:t>
            </a:r>
            <a:r>
              <a:rPr lang="en-US" dirty="0">
                <a:cs typeface="Calibri"/>
              </a:rPr>
              <a:t>: Know who contacted the owners and the conversation</a:t>
            </a:r>
          </a:p>
          <a:p>
            <a:pPr lvl="1"/>
            <a:r>
              <a:rPr lang="en-GB" dirty="0">
                <a:cs typeface="Calibri"/>
              </a:rPr>
              <a:t>can retrieve the stored message through phone, desktop, email and other communications devices</a:t>
            </a:r>
          </a:p>
        </p:txBody>
      </p:sp>
    </p:spTree>
    <p:extLst>
      <p:ext uri="{BB962C8B-B14F-4D97-AF65-F5344CB8AC3E}">
        <p14:creationId xmlns:p14="http://schemas.microsoft.com/office/powerpoint/2010/main" val="295676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A0F105-76D5-4295-8E5D-B93F1BA2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contacts information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C7DFC-45AE-42EB-8200-CE7BA0540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7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3465-2858-4644-9537-35E0BC13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information does a contact consist of?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82FF-286C-45AB-874C-CD78AE5E32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Phone,</a:t>
            </a:r>
          </a:p>
          <a:p>
            <a:pPr lvl="1"/>
            <a:r>
              <a:rPr lang="en-GB" dirty="0"/>
              <a:t>Mobile, work phone, </a:t>
            </a:r>
          </a:p>
          <a:p>
            <a:r>
              <a:rPr lang="en-GB" dirty="0"/>
              <a:t>Display name</a:t>
            </a:r>
          </a:p>
          <a:p>
            <a:pPr lvl="1"/>
            <a:r>
              <a:rPr lang="en-GB" dirty="0"/>
              <a:t>nickname</a:t>
            </a:r>
          </a:p>
          <a:p>
            <a:r>
              <a:rPr lang="en-GB" dirty="0"/>
              <a:t>company</a:t>
            </a:r>
          </a:p>
          <a:p>
            <a:pPr lvl="1"/>
            <a:r>
              <a:rPr lang="en-GB" dirty="0"/>
              <a:t>department, title, Website, etc.</a:t>
            </a:r>
          </a:p>
          <a:p>
            <a:r>
              <a:rPr lang="en-GB" dirty="0"/>
              <a:t>Email</a:t>
            </a:r>
          </a:p>
          <a:p>
            <a:pPr lvl="1"/>
            <a:r>
              <a:rPr lang="en-GB" dirty="0"/>
              <a:t>email type (home, work, mobile, other)</a:t>
            </a:r>
          </a:p>
          <a:p>
            <a:r>
              <a:rPr lang="en-GB" dirty="0"/>
              <a:t>Instant message</a:t>
            </a:r>
          </a:p>
          <a:p>
            <a:pPr lvl="1"/>
            <a:r>
              <a:rPr lang="en-GB" dirty="0" err="1"/>
              <a:t>qq</a:t>
            </a:r>
            <a:r>
              <a:rPr lang="en-GB" dirty="0"/>
              <a:t>, </a:t>
            </a:r>
            <a:r>
              <a:rPr lang="en-GB" dirty="0" err="1"/>
              <a:t>icq</a:t>
            </a:r>
            <a:r>
              <a:rPr lang="en-GB" dirty="0"/>
              <a:t>, skype etc</a:t>
            </a:r>
          </a:p>
          <a:p>
            <a:r>
              <a:rPr lang="en-GB" dirty="0"/>
              <a:t>Organization</a:t>
            </a:r>
          </a:p>
          <a:p>
            <a:pPr lvl="1"/>
            <a:r>
              <a:rPr lang="en-GB" dirty="0"/>
              <a:t>company, department, title, job description,  office location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785BE-20E9-4A17-896F-38447AB40D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Address </a:t>
            </a:r>
          </a:p>
          <a:p>
            <a:pPr lvl="1"/>
            <a:r>
              <a:rPr lang="en-GB" dirty="0"/>
              <a:t>address type ( home, work, other)</a:t>
            </a:r>
          </a:p>
          <a:p>
            <a:r>
              <a:rPr lang="en-GB" dirty="0"/>
              <a:t>Postal Address</a:t>
            </a:r>
          </a:p>
          <a:p>
            <a:pPr lvl="1"/>
            <a:r>
              <a:rPr lang="en-GB" dirty="0"/>
              <a:t>country, city, region, street, postcode</a:t>
            </a:r>
          </a:p>
          <a:p>
            <a:r>
              <a:rPr lang="en-GB" dirty="0"/>
              <a:t>Identity</a:t>
            </a:r>
          </a:p>
          <a:p>
            <a:pPr lvl="1"/>
            <a:r>
              <a:rPr lang="en-GB" dirty="0"/>
              <a:t>namespace(SSN, passport)</a:t>
            </a:r>
          </a:p>
          <a:p>
            <a:r>
              <a:rPr lang="en-GB" dirty="0"/>
              <a:t>Photo</a:t>
            </a:r>
          </a:p>
          <a:p>
            <a:r>
              <a:rPr lang="en-GB" dirty="0"/>
              <a:t>Group </a:t>
            </a:r>
          </a:p>
          <a:p>
            <a:pPr lvl="1"/>
            <a:r>
              <a:rPr lang="en-GB" dirty="0"/>
              <a:t>contact belongs group id.</a:t>
            </a:r>
          </a:p>
          <a:p>
            <a:r>
              <a:rPr lang="en-GB" dirty="0"/>
              <a:t>Website</a:t>
            </a:r>
          </a:p>
          <a:p>
            <a:pPr lvl="1"/>
            <a:r>
              <a:rPr lang="en-GB" dirty="0" err="1"/>
              <a:t>url</a:t>
            </a:r>
            <a:r>
              <a:rPr lang="en-GB" dirty="0"/>
              <a:t>, website type</a:t>
            </a:r>
          </a:p>
          <a:p>
            <a:r>
              <a:rPr lang="en-GB" dirty="0"/>
              <a:t>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2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8FB6F9F-34E0-4F47-973A-31BDC86DFA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7" t="7826"/>
          <a:stretch/>
        </p:blipFill>
        <p:spPr>
          <a:xfrm>
            <a:off x="8305292" y="268356"/>
            <a:ext cx="3665576" cy="6321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57E0FE5-9DCB-45CB-AAED-3C2916759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212" y="0"/>
            <a:ext cx="3665576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A90B61E-619D-45DA-8D49-D9396C5B2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78" y="0"/>
            <a:ext cx="3467586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198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2D26-C76B-40C2-8C25-7A62A98E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7C072-6EBA-4325-9637-2FB7FBBE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4568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Assume the device owner saved some of his contact details</a:t>
            </a:r>
            <a:endParaRPr lang="en-GB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Questions need to be answered during the investigation</a:t>
            </a:r>
          </a:p>
          <a:p>
            <a:pPr lvl="1"/>
            <a:r>
              <a:rPr lang="en-GB" dirty="0"/>
              <a:t>Owner contacts</a:t>
            </a:r>
          </a:p>
          <a:p>
            <a:pPr lvl="2"/>
            <a:r>
              <a:rPr lang="en-GB" dirty="0"/>
              <a:t>How many contacts does the owner saved?</a:t>
            </a:r>
          </a:p>
          <a:p>
            <a:pPr lvl="2"/>
            <a:r>
              <a:rPr lang="en-GB" dirty="0"/>
              <a:t>What are the names of the groups?</a:t>
            </a:r>
          </a:p>
          <a:p>
            <a:pPr lvl="2"/>
            <a:r>
              <a:rPr lang="en-GB" dirty="0"/>
              <a:t>Are there any groups marked as favourite?</a:t>
            </a:r>
          </a:p>
          <a:p>
            <a:pPr lvl="2"/>
            <a:r>
              <a:rPr lang="en-GB" dirty="0"/>
              <a:t>Is there any description of any group?</a:t>
            </a:r>
          </a:p>
          <a:p>
            <a:pPr lvl="1"/>
            <a:r>
              <a:rPr lang="en-GB" dirty="0"/>
              <a:t>Deleted contact</a:t>
            </a:r>
          </a:p>
          <a:p>
            <a:pPr lvl="2"/>
            <a:r>
              <a:rPr lang="en-GB" dirty="0"/>
              <a:t>If the owner deleted some contacts, can we retrieve them?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0609E72-1467-4394-9D57-4B1A08971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987" y="0"/>
            <a:ext cx="3369013" cy="682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7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6115-D091-423E-AE4E-04BCA058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contacts database and tables </a:t>
            </a:r>
            <a:r>
              <a:rPr lang="en-US" sz="1200" dirty="0"/>
              <a:t>(</a:t>
            </a:r>
            <a:r>
              <a:rPr lang="en-US" sz="1200" i="1" dirty="0">
                <a:solidFill>
                  <a:srgbClr val="7030A0"/>
                </a:solidFill>
                <a:cs typeface="Calibri"/>
              </a:rPr>
              <a:t>contacts2.db </a:t>
            </a:r>
            <a:r>
              <a:rPr lang="en-US" sz="1200" dirty="0"/>
              <a:t>)</a:t>
            </a:r>
            <a:endParaRPr lang="en-US" dirty="0">
              <a:cs typeface="Calibri Ligh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AD7504E-C704-4C02-93BE-9C7235A58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20" y="5048888"/>
            <a:ext cx="11053762" cy="61628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4864359-E3D7-45BB-AD58-AC7A151E306B}"/>
              </a:ext>
            </a:extLst>
          </p:cNvPr>
          <p:cNvSpPr/>
          <p:nvPr/>
        </p:nvSpPr>
        <p:spPr>
          <a:xfrm>
            <a:off x="1208020" y="5358952"/>
            <a:ext cx="10601158" cy="2941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BE9044E-B2ED-49CE-A5FE-6A4ECA1D9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13" y="2206423"/>
            <a:ext cx="10756773" cy="279082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85B683A-AC6E-43E5-8039-CF79ADE5888F}"/>
              </a:ext>
            </a:extLst>
          </p:cNvPr>
          <p:cNvSpPr/>
          <p:nvPr/>
        </p:nvSpPr>
        <p:spPr>
          <a:xfrm>
            <a:off x="1228217" y="2660321"/>
            <a:ext cx="10117666" cy="395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FC1D81-BACB-4D23-B84A-996C7C081B63}"/>
              </a:ext>
            </a:extLst>
          </p:cNvPr>
          <p:cNvSpPr/>
          <p:nvPr/>
        </p:nvSpPr>
        <p:spPr>
          <a:xfrm>
            <a:off x="1370659" y="3662097"/>
            <a:ext cx="2144701" cy="320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7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5992</TotalTime>
  <Words>1148</Words>
  <Application>Microsoft Office PowerPoint</Application>
  <PresentationFormat>Widescreen</PresentationFormat>
  <Paragraphs>167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-apple-system</vt:lpstr>
      <vt:lpstr>Arial</vt:lpstr>
      <vt:lpstr>Calibri</vt:lpstr>
      <vt:lpstr>Calibri Light</vt:lpstr>
      <vt:lpstr>Office Theme</vt:lpstr>
      <vt:lpstr>AOSP Apps/Packages Investigations</vt:lpstr>
      <vt:lpstr>Overview</vt:lpstr>
      <vt:lpstr>What is contacts management service?</vt:lpstr>
      <vt:lpstr>Why it's important to investigate contacts management service?</vt:lpstr>
      <vt:lpstr>Investigating contacts information</vt:lpstr>
      <vt:lpstr>What information does a contact consist of? </vt:lpstr>
      <vt:lpstr>PowerPoint Presentation</vt:lpstr>
      <vt:lpstr>A simple scenario</vt:lpstr>
      <vt:lpstr>Understand contacts database and tables (contacts2.db )</vt:lpstr>
      <vt:lpstr>PowerPoint Presentation</vt:lpstr>
      <vt:lpstr>How many contacts does the owner saved?</vt:lpstr>
      <vt:lpstr>PowerPoint Presentation</vt:lpstr>
      <vt:lpstr>PowerPoint Presentation</vt:lpstr>
      <vt:lpstr>What are the details of the contact with ID 10?</vt:lpstr>
      <vt:lpstr>PowerPoint Presentation</vt:lpstr>
      <vt:lpstr>PowerPoint Presentation</vt:lpstr>
      <vt:lpstr>When was the contact (id=10) updated?</vt:lpstr>
      <vt:lpstr>PowerPoint Presentation</vt:lpstr>
      <vt:lpstr>PowerPoint Presentation</vt:lpstr>
      <vt:lpstr>How many groups have the device owner create?</vt:lpstr>
      <vt:lpstr>PowerPoint Presentation</vt:lpstr>
      <vt:lpstr>PowerPoint Presentation</vt:lpstr>
      <vt:lpstr>Investigating call logs</vt:lpstr>
      <vt:lpstr>A simple calling scenario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Calling logs investigation solutions</vt:lpstr>
      <vt:lpstr>Investigating Voicemails (part of call logs)</vt:lpstr>
      <vt:lpstr>What is the saved voicemail url?</vt:lpstr>
      <vt:lpstr>How to access voicemail?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375</cp:revision>
  <dcterms:created xsi:type="dcterms:W3CDTF">2021-01-18T02:02:41Z</dcterms:created>
  <dcterms:modified xsi:type="dcterms:W3CDTF">2021-08-19T20:08:50Z</dcterms:modified>
</cp:coreProperties>
</file>