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438" r:id="rId3"/>
    <p:sldId id="436" r:id="rId4"/>
    <p:sldId id="421" r:id="rId5"/>
    <p:sldId id="439" r:id="rId6"/>
    <p:sldId id="440" r:id="rId7"/>
    <p:sldId id="441" r:id="rId8"/>
    <p:sldId id="432" r:id="rId9"/>
    <p:sldId id="399" r:id="rId10"/>
    <p:sldId id="429" r:id="rId11"/>
    <p:sldId id="397" r:id="rId12"/>
    <p:sldId id="442" r:id="rId13"/>
    <p:sldId id="398" r:id="rId14"/>
    <p:sldId id="422" r:id="rId15"/>
    <p:sldId id="425" r:id="rId16"/>
    <p:sldId id="426" r:id="rId17"/>
    <p:sldId id="444" r:id="rId18"/>
    <p:sldId id="443" r:id="rId19"/>
    <p:sldId id="400" r:id="rId20"/>
    <p:sldId id="437" r:id="rId21"/>
    <p:sldId id="360" r:id="rId22"/>
    <p:sldId id="361" r:id="rId23"/>
    <p:sldId id="362" r:id="rId24"/>
    <p:sldId id="365" r:id="rId25"/>
    <p:sldId id="3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0"/>
    <a:srgbClr val="AEAEAE"/>
    <a:srgbClr val="AB51D6"/>
    <a:srgbClr val="FF9A00"/>
    <a:srgbClr val="00AAD6"/>
    <a:srgbClr val="318EFD"/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9C181A-A292-47FC-915C-BDBD223C6841}" v="89" dt="2021-08-26T12:57:37.29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20" autoAdjust="0"/>
  </p:normalViewPr>
  <p:slideViewPr>
    <p:cSldViewPr snapToGrid="0">
      <p:cViewPr varScale="1">
        <p:scale>
          <a:sx n="95" d="100"/>
          <a:sy n="95" d="100"/>
        </p:scale>
        <p:origin x="134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leen Kaur" userId="S::id65ns02@ubalt.edu::9f7fc1d6-ab67-473f-ba46-e98f6ce2049b" providerId="AD" clId="Web-{E4DAFD19-7687-0E48-1B54-C1FFA31D070E}"/>
    <pc:docChg chg="modSld">
      <pc:chgData name="Harleen Kaur" userId="S::id65ns02@ubalt.edu::9f7fc1d6-ab67-473f-ba46-e98f6ce2049b" providerId="AD" clId="Web-{E4DAFD19-7687-0E48-1B54-C1FFA31D070E}" dt="2021-07-12T01:58:33.481" v="26" actId="14100"/>
      <pc:docMkLst>
        <pc:docMk/>
      </pc:docMkLst>
      <pc:sldChg chg="addSp modSp">
        <pc:chgData name="Harleen Kaur" userId="S::id65ns02@ubalt.edu::9f7fc1d6-ab67-473f-ba46-e98f6ce2049b" providerId="AD" clId="Web-{E4DAFD19-7687-0E48-1B54-C1FFA31D070E}" dt="2021-07-12T01:50:43.845" v="15" actId="20577"/>
        <pc:sldMkLst>
          <pc:docMk/>
          <pc:sldMk cId="701159285" sldId="366"/>
        </pc:sldMkLst>
        <pc:spChg chg="mod">
          <ac:chgData name="Harleen Kaur" userId="S::id65ns02@ubalt.edu::9f7fc1d6-ab67-473f-ba46-e98f6ce2049b" providerId="AD" clId="Web-{E4DAFD19-7687-0E48-1B54-C1FFA31D070E}" dt="2021-07-12T01:50:43.845" v="15" actId="20577"/>
          <ac:spMkLst>
            <pc:docMk/>
            <pc:sldMk cId="701159285" sldId="366"/>
            <ac:spMk id="3" creationId="{209807A6-B14A-4DCC-B519-5E68F6748EA7}"/>
          </ac:spMkLst>
        </pc:spChg>
        <pc:cxnChg chg="mod">
          <ac:chgData name="Harleen Kaur" userId="S::id65ns02@ubalt.edu::9f7fc1d6-ab67-473f-ba46-e98f6ce2049b" providerId="AD" clId="Web-{E4DAFD19-7687-0E48-1B54-C1FFA31D070E}" dt="2021-07-12T01:49:16.109" v="4" actId="14100"/>
          <ac:cxnSpMkLst>
            <pc:docMk/>
            <pc:sldMk cId="701159285" sldId="366"/>
            <ac:cxnSpMk id="7" creationId="{40BB1AB9-945D-43BA-9A91-89CFE9257F00}"/>
          </ac:cxnSpMkLst>
        </pc:cxnChg>
        <pc:cxnChg chg="add mod">
          <ac:chgData name="Harleen Kaur" userId="S::id65ns02@ubalt.edu::9f7fc1d6-ab67-473f-ba46-e98f6ce2049b" providerId="AD" clId="Web-{E4DAFD19-7687-0E48-1B54-C1FFA31D070E}" dt="2021-07-12T01:49:30.890" v="7" actId="14100"/>
          <ac:cxnSpMkLst>
            <pc:docMk/>
            <pc:sldMk cId="701159285" sldId="366"/>
            <ac:cxnSpMk id="8" creationId="{9464CD3F-C16B-464A-9086-AAEBB1BF618C}"/>
          </ac:cxnSpMkLst>
        </pc:cxnChg>
        <pc:cxnChg chg="add mod">
          <ac:chgData name="Harleen Kaur" userId="S::id65ns02@ubalt.edu::9f7fc1d6-ab67-473f-ba46-e98f6ce2049b" providerId="AD" clId="Web-{E4DAFD19-7687-0E48-1B54-C1FFA31D070E}" dt="2021-07-12T01:49:47.547" v="10" actId="14100"/>
          <ac:cxnSpMkLst>
            <pc:docMk/>
            <pc:sldMk cId="701159285" sldId="366"/>
            <ac:cxnSpMk id="9" creationId="{2F593053-3923-4700-9D39-5AE6F1C2A408}"/>
          </ac:cxnSpMkLst>
        </pc:cxnChg>
      </pc:sldChg>
      <pc:sldChg chg="modSp">
        <pc:chgData name="Harleen Kaur" userId="S::id65ns02@ubalt.edu::9f7fc1d6-ab67-473f-ba46-e98f6ce2049b" providerId="AD" clId="Web-{E4DAFD19-7687-0E48-1B54-C1FFA31D070E}" dt="2021-07-12T01:56:39.041" v="17" actId="20577"/>
        <pc:sldMkLst>
          <pc:docMk/>
          <pc:sldMk cId="2521390374" sldId="397"/>
        </pc:sldMkLst>
        <pc:spChg chg="mod">
          <ac:chgData name="Harleen Kaur" userId="S::id65ns02@ubalt.edu::9f7fc1d6-ab67-473f-ba46-e98f6ce2049b" providerId="AD" clId="Web-{E4DAFD19-7687-0E48-1B54-C1FFA31D070E}" dt="2021-07-12T01:56:39.041" v="17" actId="20577"/>
          <ac:spMkLst>
            <pc:docMk/>
            <pc:sldMk cId="2521390374" sldId="397"/>
            <ac:spMk id="6" creationId="{37364412-CE74-48BB-A46C-A1FD54124145}"/>
          </ac:spMkLst>
        </pc:spChg>
      </pc:sldChg>
      <pc:sldChg chg="modSp">
        <pc:chgData name="Harleen Kaur" userId="S::id65ns02@ubalt.edu::9f7fc1d6-ab67-473f-ba46-e98f6ce2049b" providerId="AD" clId="Web-{E4DAFD19-7687-0E48-1B54-C1FFA31D070E}" dt="2021-07-12T01:58:33.481" v="26" actId="14100"/>
        <pc:sldMkLst>
          <pc:docMk/>
          <pc:sldMk cId="1963476675" sldId="405"/>
        </pc:sldMkLst>
        <pc:spChg chg="mod">
          <ac:chgData name="Harleen Kaur" userId="S::id65ns02@ubalt.edu::9f7fc1d6-ab67-473f-ba46-e98f6ce2049b" providerId="AD" clId="Web-{E4DAFD19-7687-0E48-1B54-C1FFA31D070E}" dt="2021-07-12T01:58:33.481" v="26" actId="14100"/>
          <ac:spMkLst>
            <pc:docMk/>
            <pc:sldMk cId="1963476675" sldId="405"/>
            <ac:spMk id="3" creationId="{EDB79D6E-2D2E-412C-A14B-F5A39F861824}"/>
          </ac:spMkLst>
        </pc:spChg>
        <pc:spChg chg="mod">
          <ac:chgData name="Harleen Kaur" userId="S::id65ns02@ubalt.edu::9f7fc1d6-ab67-473f-ba46-e98f6ce2049b" providerId="AD" clId="Web-{E4DAFD19-7687-0E48-1B54-C1FFA31D070E}" dt="2021-07-12T01:58:22.465" v="25" actId="14100"/>
          <ac:spMkLst>
            <pc:docMk/>
            <pc:sldMk cId="1963476675" sldId="405"/>
            <ac:spMk id="5" creationId="{E41B3FA0-0628-4417-A852-20776ECC63FA}"/>
          </ac:spMkLst>
        </pc:spChg>
        <pc:picChg chg="mod">
          <ac:chgData name="Harleen Kaur" userId="S::id65ns02@ubalt.edu::9f7fc1d6-ab67-473f-ba46-e98f6ce2049b" providerId="AD" clId="Web-{E4DAFD19-7687-0E48-1B54-C1FFA31D070E}" dt="2021-07-12T01:58:01.777" v="22" actId="1076"/>
          <ac:picMkLst>
            <pc:docMk/>
            <pc:sldMk cId="1963476675" sldId="405"/>
            <ac:picMk id="4" creationId="{1E18C778-8B04-450D-A8CF-B594BE330F6F}"/>
          </ac:picMkLst>
        </pc:picChg>
      </pc:sldChg>
      <pc:sldChg chg="modSp">
        <pc:chgData name="Harleen Kaur" userId="S::id65ns02@ubalt.edu::9f7fc1d6-ab67-473f-ba46-e98f6ce2049b" providerId="AD" clId="Web-{E4DAFD19-7687-0E48-1B54-C1FFA31D070E}" dt="2021-07-12T01:57:01.370" v="20" actId="14100"/>
        <pc:sldMkLst>
          <pc:docMk/>
          <pc:sldMk cId="3406999115" sldId="425"/>
        </pc:sldMkLst>
        <pc:spChg chg="mod">
          <ac:chgData name="Harleen Kaur" userId="S::id65ns02@ubalt.edu::9f7fc1d6-ab67-473f-ba46-e98f6ce2049b" providerId="AD" clId="Web-{E4DAFD19-7687-0E48-1B54-C1FFA31D070E}" dt="2021-07-12T01:57:01.370" v="20" actId="14100"/>
          <ac:spMkLst>
            <pc:docMk/>
            <pc:sldMk cId="3406999115" sldId="425"/>
            <ac:spMk id="6" creationId="{591A07A6-8F12-4604-8AFB-AD8277BB7DAC}"/>
          </ac:spMkLst>
        </pc:spChg>
      </pc:sldChg>
    </pc:docChg>
  </pc:docChgLst>
  <pc:docChgLst>
    <pc:chgData name="Weifeng Xu" userId="e7aed605-a3dd-4d5a-a692-a87037af107b" providerId="ADAL" clId="{38C0388A-6B20-4E10-AB29-C10F85EBBB2E}"/>
    <pc:docChg chg="undo custSel addSld delSld modSld">
      <pc:chgData name="Weifeng Xu" userId="e7aed605-a3dd-4d5a-a692-a87037af107b" providerId="ADAL" clId="{38C0388A-6B20-4E10-AB29-C10F85EBBB2E}" dt="2021-03-19T14:20:41.040" v="375" actId="14734"/>
      <pc:docMkLst>
        <pc:docMk/>
      </pc:docMkLst>
      <pc:sldChg chg="addSp modSp new mod modClrScheme chgLayout modNotesTx">
        <pc:chgData name="Weifeng Xu" userId="e7aed605-a3dd-4d5a-a692-a87037af107b" providerId="ADAL" clId="{38C0388A-6B20-4E10-AB29-C10F85EBBB2E}" dt="2021-03-19T14:20:23.707" v="374" actId="20577"/>
        <pc:sldMkLst>
          <pc:docMk/>
          <pc:sldMk cId="3439482671" sldId="303"/>
        </pc:sldMkLst>
        <pc:spChg chg="add mod">
          <ac:chgData name="Weifeng Xu" userId="e7aed605-a3dd-4d5a-a692-a87037af107b" providerId="ADAL" clId="{38C0388A-6B20-4E10-AB29-C10F85EBBB2E}" dt="2021-03-19T13:35:25.491" v="51" actId="20577"/>
          <ac:spMkLst>
            <pc:docMk/>
            <pc:sldMk cId="3439482671" sldId="303"/>
            <ac:spMk id="2" creationId="{2D1C1AD0-DD89-4FE1-9068-8567EB294783}"/>
          </ac:spMkLst>
        </pc:spChg>
        <pc:spChg chg="add mod">
          <ac:chgData name="Weifeng Xu" userId="e7aed605-a3dd-4d5a-a692-a87037af107b" providerId="ADAL" clId="{38C0388A-6B20-4E10-AB29-C10F85EBBB2E}" dt="2021-03-19T14:20:23.707" v="374" actId="20577"/>
          <ac:spMkLst>
            <pc:docMk/>
            <pc:sldMk cId="3439482671" sldId="303"/>
            <ac:spMk id="3" creationId="{65880B67-A57C-45DB-96C8-E304E8B3012D}"/>
          </ac:spMkLst>
        </pc:spChg>
        <pc:picChg chg="add mod">
          <ac:chgData name="Weifeng Xu" userId="e7aed605-a3dd-4d5a-a692-a87037af107b" providerId="ADAL" clId="{38C0388A-6B20-4E10-AB29-C10F85EBBB2E}" dt="2021-03-19T13:39:51.801" v="58" actId="1440"/>
          <ac:picMkLst>
            <pc:docMk/>
            <pc:sldMk cId="3439482671" sldId="303"/>
            <ac:picMk id="5" creationId="{65C6746B-0EA5-4F4E-A5E5-4AEDBE6FD430}"/>
          </ac:picMkLst>
        </pc:picChg>
      </pc:sldChg>
      <pc:sldChg chg="addSp delSp modSp new mod modClrScheme chgLayout modNotesTx">
        <pc:chgData name="Weifeng Xu" userId="e7aed605-a3dd-4d5a-a692-a87037af107b" providerId="ADAL" clId="{38C0388A-6B20-4E10-AB29-C10F85EBBB2E}" dt="2021-03-19T14:20:41.040" v="375" actId="14734"/>
        <pc:sldMkLst>
          <pc:docMk/>
          <pc:sldMk cId="1193768337" sldId="304"/>
        </pc:sldMkLst>
        <pc:spChg chg="mod ord">
          <ac:chgData name="Weifeng Xu" userId="e7aed605-a3dd-4d5a-a692-a87037af107b" providerId="ADAL" clId="{38C0388A-6B20-4E10-AB29-C10F85EBBB2E}" dt="2021-03-19T13:59:34.148" v="268" actId="20577"/>
          <ac:spMkLst>
            <pc:docMk/>
            <pc:sldMk cId="1193768337" sldId="304"/>
            <ac:spMk id="2" creationId="{2983886C-6AF7-41CB-AFBE-E9B6E032D190}"/>
          </ac:spMkLst>
        </pc:spChg>
        <pc:spChg chg="del">
          <ac:chgData name="Weifeng Xu" userId="e7aed605-a3dd-4d5a-a692-a87037af107b" providerId="ADAL" clId="{38C0388A-6B20-4E10-AB29-C10F85EBBB2E}" dt="2021-03-19T13:51:06.762" v="202" actId="700"/>
          <ac:spMkLst>
            <pc:docMk/>
            <pc:sldMk cId="1193768337" sldId="304"/>
            <ac:spMk id="3" creationId="{F152990E-509C-40A7-AF3A-8E2F34C38768}"/>
          </ac:spMkLst>
        </pc:spChg>
        <pc:graphicFrameChg chg="add mod modGraphic">
          <ac:chgData name="Weifeng Xu" userId="e7aed605-a3dd-4d5a-a692-a87037af107b" providerId="ADAL" clId="{38C0388A-6B20-4E10-AB29-C10F85EBBB2E}" dt="2021-03-19T14:20:41.040" v="375" actId="14734"/>
          <ac:graphicFrameMkLst>
            <pc:docMk/>
            <pc:sldMk cId="1193768337" sldId="304"/>
            <ac:graphicFrameMk id="4" creationId="{C612B4C2-8036-41FB-9524-AE859FE5F89E}"/>
          </ac:graphicFrameMkLst>
        </pc:graphicFrameChg>
      </pc:sldChg>
      <pc:sldChg chg="addSp delSp modSp new del mod setBg modClrScheme setClrOvrMap chgLayout modNotesTx">
        <pc:chgData name="Weifeng Xu" userId="e7aed605-a3dd-4d5a-a692-a87037af107b" providerId="ADAL" clId="{38C0388A-6B20-4E10-AB29-C10F85EBBB2E}" dt="2021-03-19T14:19:05.790" v="367" actId="47"/>
        <pc:sldMkLst>
          <pc:docMk/>
          <pc:sldMk cId="3028288411" sldId="305"/>
        </pc:sldMkLst>
        <pc:spChg chg="del mod">
          <ac:chgData name="Weifeng Xu" userId="e7aed605-a3dd-4d5a-a692-a87037af107b" providerId="ADAL" clId="{38C0388A-6B20-4E10-AB29-C10F85EBBB2E}" dt="2021-03-19T14:11:35.923" v="280" actId="700"/>
          <ac:spMkLst>
            <pc:docMk/>
            <pc:sldMk cId="3028288411" sldId="305"/>
            <ac:spMk id="2" creationId="{4BA4E1DD-2796-4246-BC66-F4267C01D17F}"/>
          </ac:spMkLst>
        </pc:spChg>
        <pc:spChg chg="add mod">
          <ac:chgData name="Weifeng Xu" userId="e7aed605-a3dd-4d5a-a692-a87037af107b" providerId="ADAL" clId="{38C0388A-6B20-4E10-AB29-C10F85EBBB2E}" dt="2021-03-19T14:12:47.444" v="286" actId="1076"/>
          <ac:spMkLst>
            <pc:docMk/>
            <pc:sldMk cId="3028288411" sldId="305"/>
            <ac:spMk id="6" creationId="{92D8F2C8-D40B-46BA-A18D-C9BAC5D25077}"/>
          </ac:spMkLst>
        </pc:spChg>
        <pc:picChg chg="add mod">
          <ac:chgData name="Weifeng Xu" userId="e7aed605-a3dd-4d5a-a692-a87037af107b" providerId="ADAL" clId="{38C0388A-6B20-4E10-AB29-C10F85EBBB2E}" dt="2021-03-19T14:11:37.805" v="281" actId="1076"/>
          <ac:picMkLst>
            <pc:docMk/>
            <pc:sldMk cId="3028288411" sldId="305"/>
            <ac:picMk id="4" creationId="{3C34B9AC-008F-4D5C-A2D2-01DAF0EC0947}"/>
          </ac:picMkLst>
        </pc:picChg>
      </pc:sldChg>
      <pc:sldChg chg="addSp delSp modSp new mod modClrScheme chgLayout">
        <pc:chgData name="Weifeng Xu" userId="e7aed605-a3dd-4d5a-a692-a87037af107b" providerId="ADAL" clId="{38C0388A-6B20-4E10-AB29-C10F85EBBB2E}" dt="2021-03-19T14:18:06.887" v="366" actId="108"/>
        <pc:sldMkLst>
          <pc:docMk/>
          <pc:sldMk cId="64038938" sldId="306"/>
        </pc:sldMkLst>
        <pc:spChg chg="del">
          <ac:chgData name="Weifeng Xu" userId="e7aed605-a3dd-4d5a-a692-a87037af107b" providerId="ADAL" clId="{38C0388A-6B20-4E10-AB29-C10F85EBBB2E}" dt="2021-03-19T14:14:50.457" v="288" actId="700"/>
          <ac:spMkLst>
            <pc:docMk/>
            <pc:sldMk cId="64038938" sldId="306"/>
            <ac:spMk id="2" creationId="{2D3D285F-FC94-44B0-AF43-A373E35D2ECE}"/>
          </ac:spMkLst>
        </pc:spChg>
        <pc:spChg chg="add mod">
          <ac:chgData name="Weifeng Xu" userId="e7aed605-a3dd-4d5a-a692-a87037af107b" providerId="ADAL" clId="{38C0388A-6B20-4E10-AB29-C10F85EBBB2E}" dt="2021-03-19T14:15:46.781" v="299" actId="1076"/>
          <ac:spMkLst>
            <pc:docMk/>
            <pc:sldMk cId="64038938" sldId="306"/>
            <ac:spMk id="6" creationId="{FB721F81-2502-4277-A000-8C68BF6E3D08}"/>
          </ac:spMkLst>
        </pc:spChg>
        <pc:spChg chg="add mod">
          <ac:chgData name="Weifeng Xu" userId="e7aed605-a3dd-4d5a-a692-a87037af107b" providerId="ADAL" clId="{38C0388A-6B20-4E10-AB29-C10F85EBBB2E}" dt="2021-03-19T14:17:25.612" v="341" actId="14100"/>
          <ac:spMkLst>
            <pc:docMk/>
            <pc:sldMk cId="64038938" sldId="306"/>
            <ac:spMk id="7" creationId="{4FD5AF55-DB23-44D7-A9DF-3C4F65C930E2}"/>
          </ac:spMkLst>
        </pc:spChg>
        <pc:spChg chg="add mod">
          <ac:chgData name="Weifeng Xu" userId="e7aed605-a3dd-4d5a-a692-a87037af107b" providerId="ADAL" clId="{38C0388A-6B20-4E10-AB29-C10F85EBBB2E}" dt="2021-03-19T14:18:06.887" v="366" actId="108"/>
          <ac:spMkLst>
            <pc:docMk/>
            <pc:sldMk cId="64038938" sldId="306"/>
            <ac:spMk id="8" creationId="{7F151ADF-621A-44BF-A044-98E536A30851}"/>
          </ac:spMkLst>
        </pc:spChg>
        <pc:picChg chg="add mod">
          <ac:chgData name="Weifeng Xu" userId="e7aed605-a3dd-4d5a-a692-a87037af107b" providerId="ADAL" clId="{38C0388A-6B20-4E10-AB29-C10F85EBBB2E}" dt="2021-03-19T14:16:39.681" v="330" actId="1035"/>
          <ac:picMkLst>
            <pc:docMk/>
            <pc:sldMk cId="64038938" sldId="306"/>
            <ac:picMk id="4" creationId="{D13661E4-A9BA-473C-BCA7-F2FC3860604E}"/>
          </ac:picMkLst>
        </pc:picChg>
        <pc:picChg chg="add mod">
          <ac:chgData name="Weifeng Xu" userId="e7aed605-a3dd-4d5a-a692-a87037af107b" providerId="ADAL" clId="{38C0388A-6B20-4E10-AB29-C10F85EBBB2E}" dt="2021-03-19T14:15:42.425" v="298" actId="1076"/>
          <ac:picMkLst>
            <pc:docMk/>
            <pc:sldMk cId="64038938" sldId="306"/>
            <ac:picMk id="5" creationId="{F8627C4A-59BF-4486-9503-E483C7AE2F9F}"/>
          </ac:picMkLst>
        </pc:picChg>
      </pc:sldChg>
    </pc:docChg>
  </pc:docChgLst>
  <pc:docChgLst>
    <pc:chgData name="Harleen Kaur" userId="S::id65ns02@ubalt.edu::9f7fc1d6-ab67-473f-ba46-e98f6ce2049b" providerId="AD" clId="Web-{EC03C401-B41A-A685-9741-B7107AA63882}"/>
    <pc:docChg chg="addSld delSld modSld">
      <pc:chgData name="Harleen Kaur" userId="S::id65ns02@ubalt.edu::9f7fc1d6-ab67-473f-ba46-e98f6ce2049b" providerId="AD" clId="Web-{EC03C401-B41A-A685-9741-B7107AA63882}" dt="2021-07-02T18:13:06.177" v="547" actId="20577"/>
      <pc:docMkLst>
        <pc:docMk/>
      </pc:docMkLst>
      <pc:sldChg chg="del">
        <pc:chgData name="Harleen Kaur" userId="S::id65ns02@ubalt.edu::9f7fc1d6-ab67-473f-ba46-e98f6ce2049b" providerId="AD" clId="Web-{EC03C401-B41A-A685-9741-B7107AA63882}" dt="2021-07-02T17:31:40.145" v="84"/>
        <pc:sldMkLst>
          <pc:docMk/>
          <pc:sldMk cId="4236523951" sldId="392"/>
        </pc:sldMkLst>
      </pc:sldChg>
      <pc:sldChg chg="del">
        <pc:chgData name="Harleen Kaur" userId="S::id65ns02@ubalt.edu::9f7fc1d6-ab67-473f-ba46-e98f6ce2049b" providerId="AD" clId="Web-{EC03C401-B41A-A685-9741-B7107AA63882}" dt="2021-07-02T17:57:02.747" v="334"/>
        <pc:sldMkLst>
          <pc:docMk/>
          <pc:sldMk cId="3092363351" sldId="393"/>
        </pc:sldMkLst>
      </pc:sldChg>
      <pc:sldChg chg="del">
        <pc:chgData name="Harleen Kaur" userId="S::id65ns02@ubalt.edu::9f7fc1d6-ab67-473f-ba46-e98f6ce2049b" providerId="AD" clId="Web-{EC03C401-B41A-A685-9741-B7107AA63882}" dt="2021-07-02T17:57:04.200" v="335"/>
        <pc:sldMkLst>
          <pc:docMk/>
          <pc:sldMk cId="1180580322" sldId="394"/>
        </pc:sldMkLst>
      </pc:sldChg>
      <pc:sldChg chg="del">
        <pc:chgData name="Harleen Kaur" userId="S::id65ns02@ubalt.edu::9f7fc1d6-ab67-473f-ba46-e98f6ce2049b" providerId="AD" clId="Web-{EC03C401-B41A-A685-9741-B7107AA63882}" dt="2021-07-02T17:57:09.544" v="336"/>
        <pc:sldMkLst>
          <pc:docMk/>
          <pc:sldMk cId="2730749068" sldId="395"/>
        </pc:sldMkLst>
      </pc:sldChg>
      <pc:sldChg chg="del">
        <pc:chgData name="Harleen Kaur" userId="S::id65ns02@ubalt.edu::9f7fc1d6-ab67-473f-ba46-e98f6ce2049b" providerId="AD" clId="Web-{EC03C401-B41A-A685-9741-B7107AA63882}" dt="2021-07-02T17:57:11.856" v="337"/>
        <pc:sldMkLst>
          <pc:docMk/>
          <pc:sldMk cId="2087620493" sldId="396"/>
        </pc:sldMkLst>
      </pc:sldChg>
      <pc:sldChg chg="delSp modSp">
        <pc:chgData name="Harleen Kaur" userId="S::id65ns02@ubalt.edu::9f7fc1d6-ab67-473f-ba46-e98f6ce2049b" providerId="AD" clId="Web-{EC03C401-B41A-A685-9741-B7107AA63882}" dt="2021-07-02T18:03:16.037" v="427" actId="20577"/>
        <pc:sldMkLst>
          <pc:docMk/>
          <pc:sldMk cId="2521390374" sldId="397"/>
        </pc:sldMkLst>
        <pc:spChg chg="mod">
          <ac:chgData name="Harleen Kaur" userId="S::id65ns02@ubalt.edu::9f7fc1d6-ab67-473f-ba46-e98f6ce2049b" providerId="AD" clId="Web-{EC03C401-B41A-A685-9741-B7107AA63882}" dt="2021-07-02T18:02:25.067" v="396" actId="20577"/>
          <ac:spMkLst>
            <pc:docMk/>
            <pc:sldMk cId="2521390374" sldId="397"/>
            <ac:spMk id="2" creationId="{F478856C-84B7-46BE-AB2C-05E0C9D09344}"/>
          </ac:spMkLst>
        </pc:spChg>
        <pc:spChg chg="mod">
          <ac:chgData name="Harleen Kaur" userId="S::id65ns02@ubalt.edu::9f7fc1d6-ab67-473f-ba46-e98f6ce2049b" providerId="AD" clId="Web-{EC03C401-B41A-A685-9741-B7107AA63882}" dt="2021-07-02T18:03:16.037" v="427" actId="20577"/>
          <ac:spMkLst>
            <pc:docMk/>
            <pc:sldMk cId="2521390374" sldId="397"/>
            <ac:spMk id="6" creationId="{37364412-CE74-48BB-A46C-A1FD54124145}"/>
          </ac:spMkLst>
        </pc:spChg>
        <pc:picChg chg="del">
          <ac:chgData name="Harleen Kaur" userId="S::id65ns02@ubalt.edu::9f7fc1d6-ab67-473f-ba46-e98f6ce2049b" providerId="AD" clId="Web-{EC03C401-B41A-A685-9741-B7107AA63882}" dt="2021-07-02T18:01:43.816" v="388"/>
          <ac:picMkLst>
            <pc:docMk/>
            <pc:sldMk cId="2521390374" sldId="397"/>
            <ac:picMk id="5" creationId="{AABCC726-40C0-48E1-99A6-DBB3CFCA0641}"/>
          </ac:picMkLst>
        </pc:picChg>
        <pc:picChg chg="mod">
          <ac:chgData name="Harleen Kaur" userId="S::id65ns02@ubalt.edu::9f7fc1d6-ab67-473f-ba46-e98f6ce2049b" providerId="AD" clId="Web-{EC03C401-B41A-A685-9741-B7107AA63882}" dt="2021-07-02T18:02:28.036" v="397" actId="1076"/>
          <ac:picMkLst>
            <pc:docMk/>
            <pc:sldMk cId="2521390374" sldId="397"/>
            <ac:picMk id="7" creationId="{F31D4992-AC8B-4562-8880-96835D104236}"/>
          </ac:picMkLst>
        </pc:picChg>
      </pc:sldChg>
      <pc:sldChg chg="addSp modSp">
        <pc:chgData name="Harleen Kaur" userId="S::id65ns02@ubalt.edu::9f7fc1d6-ab67-473f-ba46-e98f6ce2049b" providerId="AD" clId="Web-{EC03C401-B41A-A685-9741-B7107AA63882}" dt="2021-07-02T18:06:04.838" v="512" actId="20577"/>
        <pc:sldMkLst>
          <pc:docMk/>
          <pc:sldMk cId="1424450382" sldId="398"/>
        </pc:sldMkLst>
        <pc:spChg chg="add mod">
          <ac:chgData name="Harleen Kaur" userId="S::id65ns02@ubalt.edu::9f7fc1d6-ab67-473f-ba46-e98f6ce2049b" providerId="AD" clId="Web-{EC03C401-B41A-A685-9741-B7107AA63882}" dt="2021-07-02T18:06:04.838" v="512" actId="20577"/>
          <ac:spMkLst>
            <pc:docMk/>
            <pc:sldMk cId="1424450382" sldId="398"/>
            <ac:spMk id="3" creationId="{42368728-812C-4F46-B3C4-4C318436EF36}"/>
          </ac:spMkLst>
        </pc:spChg>
      </pc:sldChg>
      <pc:sldChg chg="addSp modSp">
        <pc:chgData name="Harleen Kaur" userId="S::id65ns02@ubalt.edu::9f7fc1d6-ab67-473f-ba46-e98f6ce2049b" providerId="AD" clId="Web-{EC03C401-B41A-A685-9741-B7107AA63882}" dt="2021-07-02T18:12:26.192" v="531" actId="20577"/>
        <pc:sldMkLst>
          <pc:docMk/>
          <pc:sldMk cId="4282274648" sldId="399"/>
        </pc:sldMkLst>
        <pc:spChg chg="add mod">
          <ac:chgData name="Harleen Kaur" userId="S::id65ns02@ubalt.edu::9f7fc1d6-ab67-473f-ba46-e98f6ce2049b" providerId="AD" clId="Web-{EC03C401-B41A-A685-9741-B7107AA63882}" dt="2021-07-02T18:12:26.192" v="531" actId="20577"/>
          <ac:spMkLst>
            <pc:docMk/>
            <pc:sldMk cId="4282274648" sldId="399"/>
            <ac:spMk id="3" creationId="{B8F66095-99EE-401E-906C-5EAF4DD9B46B}"/>
          </ac:spMkLst>
        </pc:spChg>
        <pc:spChg chg="mod">
          <ac:chgData name="Harleen Kaur" userId="S::id65ns02@ubalt.edu::9f7fc1d6-ab67-473f-ba46-e98f6ce2049b" providerId="AD" clId="Web-{EC03C401-B41A-A685-9741-B7107AA63882}" dt="2021-07-02T18:10:33.923" v="524" actId="1076"/>
          <ac:spMkLst>
            <pc:docMk/>
            <pc:sldMk cId="4282274648" sldId="399"/>
            <ac:spMk id="7" creationId="{8AB23998-76CF-4E90-822B-2C2290A8FC61}"/>
          </ac:spMkLst>
        </pc:spChg>
        <pc:picChg chg="mod">
          <ac:chgData name="Harleen Kaur" userId="S::id65ns02@ubalt.edu::9f7fc1d6-ab67-473f-ba46-e98f6ce2049b" providerId="AD" clId="Web-{EC03C401-B41A-A685-9741-B7107AA63882}" dt="2021-07-02T18:10:08.454" v="514" actId="1076"/>
          <ac:picMkLst>
            <pc:docMk/>
            <pc:sldMk cId="4282274648" sldId="399"/>
            <ac:picMk id="4" creationId="{E41666E4-BEC5-46F3-BD28-E3712DD24F5D}"/>
          </ac:picMkLst>
        </pc:picChg>
        <pc:picChg chg="mod">
          <ac:chgData name="Harleen Kaur" userId="S::id65ns02@ubalt.edu::9f7fc1d6-ab67-473f-ba46-e98f6ce2049b" providerId="AD" clId="Web-{EC03C401-B41A-A685-9741-B7107AA63882}" dt="2021-07-02T18:10:06.219" v="513" actId="1076"/>
          <ac:picMkLst>
            <pc:docMk/>
            <pc:sldMk cId="4282274648" sldId="399"/>
            <ac:picMk id="6" creationId="{DE5A565F-FD6F-4345-A0CF-5049A0BCF7CC}"/>
          </ac:picMkLst>
        </pc:picChg>
      </pc:sldChg>
      <pc:sldChg chg="modSp">
        <pc:chgData name="Harleen Kaur" userId="S::id65ns02@ubalt.edu::9f7fc1d6-ab67-473f-ba46-e98f6ce2049b" providerId="AD" clId="Web-{EC03C401-B41A-A685-9741-B7107AA63882}" dt="2021-07-02T18:13:06.177" v="547" actId="20577"/>
        <pc:sldMkLst>
          <pc:docMk/>
          <pc:sldMk cId="1035885451" sldId="400"/>
        </pc:sldMkLst>
        <pc:spChg chg="mod">
          <ac:chgData name="Harleen Kaur" userId="S::id65ns02@ubalt.edu::9f7fc1d6-ab67-473f-ba46-e98f6ce2049b" providerId="AD" clId="Web-{EC03C401-B41A-A685-9741-B7107AA63882}" dt="2021-07-02T18:13:06.177" v="547" actId="20577"/>
          <ac:spMkLst>
            <pc:docMk/>
            <pc:sldMk cId="1035885451" sldId="400"/>
            <ac:spMk id="3" creationId="{F4930A26-1A14-4060-8BA5-BFBB79F20694}"/>
          </ac:spMkLst>
        </pc:spChg>
      </pc:sldChg>
      <pc:sldChg chg="addSp modSp new">
        <pc:chgData name="Harleen Kaur" userId="S::id65ns02@ubalt.edu::9f7fc1d6-ab67-473f-ba46-e98f6ce2049b" providerId="AD" clId="Web-{EC03C401-B41A-A685-9741-B7107AA63882}" dt="2021-07-02T17:31:18.395" v="82" actId="20577"/>
        <pc:sldMkLst>
          <pc:docMk/>
          <pc:sldMk cId="1151500973" sldId="421"/>
        </pc:sldMkLst>
        <pc:spChg chg="mod">
          <ac:chgData name="Harleen Kaur" userId="S::id65ns02@ubalt.edu::9f7fc1d6-ab67-473f-ba46-e98f6ce2049b" providerId="AD" clId="Web-{EC03C401-B41A-A685-9741-B7107AA63882}" dt="2021-07-02T17:01:25.689" v="9" actId="20577"/>
          <ac:spMkLst>
            <pc:docMk/>
            <pc:sldMk cId="1151500973" sldId="421"/>
            <ac:spMk id="2" creationId="{25EAB335-28CE-4EAB-A1C6-4E7B774C165D}"/>
          </ac:spMkLst>
        </pc:spChg>
        <pc:spChg chg="mod">
          <ac:chgData name="Harleen Kaur" userId="S::id65ns02@ubalt.edu::9f7fc1d6-ab67-473f-ba46-e98f6ce2049b" providerId="AD" clId="Web-{EC03C401-B41A-A685-9741-B7107AA63882}" dt="2021-07-02T17:31:18.395" v="82" actId="20577"/>
          <ac:spMkLst>
            <pc:docMk/>
            <pc:sldMk cId="1151500973" sldId="421"/>
            <ac:spMk id="3" creationId="{86713D20-625E-4503-8C84-749AC4EF6589}"/>
          </ac:spMkLst>
        </pc:spChg>
        <pc:picChg chg="add mod">
          <ac:chgData name="Harleen Kaur" userId="S::id65ns02@ubalt.edu::9f7fc1d6-ab67-473f-ba46-e98f6ce2049b" providerId="AD" clId="Web-{EC03C401-B41A-A685-9741-B7107AA63882}" dt="2021-07-02T17:30:59.926" v="79" actId="1076"/>
          <ac:picMkLst>
            <pc:docMk/>
            <pc:sldMk cId="1151500973" sldId="421"/>
            <ac:picMk id="4" creationId="{0CAAB16E-A67E-44E4-B0D0-5B2C013EC4D3}"/>
          </ac:picMkLst>
        </pc:picChg>
        <pc:picChg chg="add mod">
          <ac:chgData name="Harleen Kaur" userId="S::id65ns02@ubalt.edu::9f7fc1d6-ab67-473f-ba46-e98f6ce2049b" providerId="AD" clId="Web-{EC03C401-B41A-A685-9741-B7107AA63882}" dt="2021-07-02T17:28:26.047" v="69" actId="1076"/>
          <ac:picMkLst>
            <pc:docMk/>
            <pc:sldMk cId="1151500973" sldId="421"/>
            <ac:picMk id="5" creationId="{B57172F3-623E-4892-A2DA-11793F66AAD7}"/>
          </ac:picMkLst>
        </pc:picChg>
        <pc:picChg chg="add mod">
          <ac:chgData name="Harleen Kaur" userId="S::id65ns02@ubalt.edu::9f7fc1d6-ab67-473f-ba46-e98f6ce2049b" providerId="AD" clId="Web-{EC03C401-B41A-A685-9741-B7107AA63882}" dt="2021-07-02T17:31:06.223" v="81" actId="14100"/>
          <ac:picMkLst>
            <pc:docMk/>
            <pc:sldMk cId="1151500973" sldId="421"/>
            <ac:picMk id="6" creationId="{B62D6A0A-593F-455B-85F8-72C5F345ECA4}"/>
          </ac:picMkLst>
        </pc:picChg>
      </pc:sldChg>
      <pc:sldChg chg="delSp modSp new">
        <pc:chgData name="Harleen Kaur" userId="S::id65ns02@ubalt.edu::9f7fc1d6-ab67-473f-ba46-e98f6ce2049b" providerId="AD" clId="Web-{EC03C401-B41A-A685-9741-B7107AA63882}" dt="2021-07-02T17:31:57.005" v="92"/>
        <pc:sldMkLst>
          <pc:docMk/>
          <pc:sldMk cId="1427802691" sldId="422"/>
        </pc:sldMkLst>
        <pc:spChg chg="mod">
          <ac:chgData name="Harleen Kaur" userId="S::id65ns02@ubalt.edu::9f7fc1d6-ab67-473f-ba46-e98f6ce2049b" providerId="AD" clId="Web-{EC03C401-B41A-A685-9741-B7107AA63882}" dt="2021-07-02T17:31:54.333" v="91" actId="20577"/>
          <ac:spMkLst>
            <pc:docMk/>
            <pc:sldMk cId="1427802691" sldId="422"/>
            <ac:spMk id="2" creationId="{8B48BCDE-4C82-43C8-BF99-3329E95A72E7}"/>
          </ac:spMkLst>
        </pc:spChg>
        <pc:spChg chg="del">
          <ac:chgData name="Harleen Kaur" userId="S::id65ns02@ubalt.edu::9f7fc1d6-ab67-473f-ba46-e98f6ce2049b" providerId="AD" clId="Web-{EC03C401-B41A-A685-9741-B7107AA63882}" dt="2021-07-02T17:31:57.005" v="92"/>
          <ac:spMkLst>
            <pc:docMk/>
            <pc:sldMk cId="1427802691" sldId="422"/>
            <ac:spMk id="3" creationId="{A01A9CB4-6E21-4B72-9CAE-0DAFD0054D0B}"/>
          </ac:spMkLst>
        </pc:spChg>
      </pc:sldChg>
      <pc:sldChg chg="new del">
        <pc:chgData name="Harleen Kaur" userId="S::id65ns02@ubalt.edu::9f7fc1d6-ab67-473f-ba46-e98f6ce2049b" providerId="AD" clId="Web-{EC03C401-B41A-A685-9741-B7107AA63882}" dt="2021-07-02T17:31:43.020" v="85"/>
        <pc:sldMkLst>
          <pc:docMk/>
          <pc:sldMk cId="3472818943" sldId="422"/>
        </pc:sldMkLst>
      </pc:sldChg>
      <pc:sldChg chg="addSp modSp new">
        <pc:chgData name="Harleen Kaur" userId="S::id65ns02@ubalt.edu::9f7fc1d6-ab67-473f-ba46-e98f6ce2049b" providerId="AD" clId="Web-{EC03C401-B41A-A685-9741-B7107AA63882}" dt="2021-07-02T17:35:46.730" v="104" actId="14100"/>
        <pc:sldMkLst>
          <pc:docMk/>
          <pc:sldMk cId="2087098632" sldId="423"/>
        </pc:sldMkLst>
        <pc:spChg chg="mod">
          <ac:chgData name="Harleen Kaur" userId="S::id65ns02@ubalt.edu::9f7fc1d6-ab67-473f-ba46-e98f6ce2049b" providerId="AD" clId="Web-{EC03C401-B41A-A685-9741-B7107AA63882}" dt="2021-07-02T17:34:13.540" v="97" actId="20577"/>
          <ac:spMkLst>
            <pc:docMk/>
            <pc:sldMk cId="2087098632" sldId="423"/>
            <ac:spMk id="2" creationId="{2168C9BB-2662-4115-8131-D6EDC6776A0C}"/>
          </ac:spMkLst>
        </pc:spChg>
        <pc:spChg chg="mod">
          <ac:chgData name="Harleen Kaur" userId="S::id65ns02@ubalt.edu::9f7fc1d6-ab67-473f-ba46-e98f6ce2049b" providerId="AD" clId="Web-{EC03C401-B41A-A685-9741-B7107AA63882}" dt="2021-07-02T17:34:42.947" v="101" actId="14100"/>
          <ac:spMkLst>
            <pc:docMk/>
            <pc:sldMk cId="2087098632" sldId="423"/>
            <ac:spMk id="3" creationId="{37A3B527-5DBE-4BB2-8A8B-3910FDDA5EB1}"/>
          </ac:spMkLst>
        </pc:spChg>
        <pc:picChg chg="add mod">
          <ac:chgData name="Harleen Kaur" userId="S::id65ns02@ubalt.edu::9f7fc1d6-ab67-473f-ba46-e98f6ce2049b" providerId="AD" clId="Web-{EC03C401-B41A-A685-9741-B7107AA63882}" dt="2021-07-02T17:35:46.730" v="104" actId="14100"/>
          <ac:picMkLst>
            <pc:docMk/>
            <pc:sldMk cId="2087098632" sldId="423"/>
            <ac:picMk id="4" creationId="{BA2510CF-E284-4E3B-87A5-6992FAB8C8D2}"/>
          </ac:picMkLst>
        </pc:picChg>
      </pc:sldChg>
      <pc:sldChg chg="addSp delSp modSp new">
        <pc:chgData name="Harleen Kaur" userId="S::id65ns02@ubalt.edu::9f7fc1d6-ab67-473f-ba46-e98f6ce2049b" providerId="AD" clId="Web-{EC03C401-B41A-A685-9741-B7107AA63882}" dt="2021-07-02T17:37:45.186" v="125" actId="14100"/>
        <pc:sldMkLst>
          <pc:docMk/>
          <pc:sldMk cId="3730165327" sldId="424"/>
        </pc:sldMkLst>
        <pc:spChg chg="mod">
          <ac:chgData name="Harleen Kaur" userId="S::id65ns02@ubalt.edu::9f7fc1d6-ab67-473f-ba46-e98f6ce2049b" providerId="AD" clId="Web-{EC03C401-B41A-A685-9741-B7107AA63882}" dt="2021-07-02T17:36:03.699" v="106" actId="20577"/>
          <ac:spMkLst>
            <pc:docMk/>
            <pc:sldMk cId="3730165327" sldId="424"/>
            <ac:spMk id="2" creationId="{14A31870-7E09-4492-9771-55CDAD2D7E97}"/>
          </ac:spMkLst>
        </pc:spChg>
        <pc:spChg chg="mod">
          <ac:chgData name="Harleen Kaur" userId="S::id65ns02@ubalt.edu::9f7fc1d6-ab67-473f-ba46-e98f6ce2049b" providerId="AD" clId="Web-{EC03C401-B41A-A685-9741-B7107AA63882}" dt="2021-07-02T17:36:27.246" v="118" actId="14100"/>
          <ac:spMkLst>
            <pc:docMk/>
            <pc:sldMk cId="3730165327" sldId="424"/>
            <ac:spMk id="3" creationId="{6A3E4249-F764-4564-A96B-62A240C53918}"/>
          </ac:spMkLst>
        </pc:spChg>
        <pc:picChg chg="add del mod">
          <ac:chgData name="Harleen Kaur" userId="S::id65ns02@ubalt.edu::9f7fc1d6-ab67-473f-ba46-e98f6ce2049b" providerId="AD" clId="Web-{EC03C401-B41A-A685-9741-B7107AA63882}" dt="2021-07-02T17:37:39.451" v="122"/>
          <ac:picMkLst>
            <pc:docMk/>
            <pc:sldMk cId="3730165327" sldId="424"/>
            <ac:picMk id="4" creationId="{EEC59C99-5271-4B28-B28E-1E544E6E17A4}"/>
          </ac:picMkLst>
        </pc:picChg>
        <pc:picChg chg="add mod">
          <ac:chgData name="Harleen Kaur" userId="S::id65ns02@ubalt.edu::9f7fc1d6-ab67-473f-ba46-e98f6ce2049b" providerId="AD" clId="Web-{EC03C401-B41A-A685-9741-B7107AA63882}" dt="2021-07-02T17:37:45.186" v="125" actId="14100"/>
          <ac:picMkLst>
            <pc:docMk/>
            <pc:sldMk cId="3730165327" sldId="424"/>
            <ac:picMk id="5" creationId="{E1A7B763-5758-4DB5-8E0A-B794B2FDB2AF}"/>
          </ac:picMkLst>
        </pc:picChg>
      </pc:sldChg>
      <pc:sldChg chg="addSp delSp modSp new">
        <pc:chgData name="Harleen Kaur" userId="S::id65ns02@ubalt.edu::9f7fc1d6-ab67-473f-ba46-e98f6ce2049b" providerId="AD" clId="Web-{EC03C401-B41A-A685-9741-B7107AA63882}" dt="2021-07-02T17:45:51.886" v="196" actId="1076"/>
        <pc:sldMkLst>
          <pc:docMk/>
          <pc:sldMk cId="3406999115" sldId="425"/>
        </pc:sldMkLst>
        <pc:spChg chg="mod">
          <ac:chgData name="Harleen Kaur" userId="S::id65ns02@ubalt.edu::9f7fc1d6-ab67-473f-ba46-e98f6ce2049b" providerId="AD" clId="Web-{EC03C401-B41A-A685-9741-B7107AA63882}" dt="2021-07-02T17:37:51.561" v="127" actId="20577"/>
          <ac:spMkLst>
            <pc:docMk/>
            <pc:sldMk cId="3406999115" sldId="425"/>
            <ac:spMk id="2" creationId="{C511DCB1-C74F-4426-A802-3A4DBC765103}"/>
          </ac:spMkLst>
        </pc:spChg>
        <pc:spChg chg="mod">
          <ac:chgData name="Harleen Kaur" userId="S::id65ns02@ubalt.edu::9f7fc1d6-ab67-473f-ba46-e98f6ce2049b" providerId="AD" clId="Web-{EC03C401-B41A-A685-9741-B7107AA63882}" dt="2021-07-02T17:39:07.813" v="145" actId="1076"/>
          <ac:spMkLst>
            <pc:docMk/>
            <pc:sldMk cId="3406999115" sldId="425"/>
            <ac:spMk id="3" creationId="{2AE3B2B0-CDA3-4A99-8E4A-89CAC9DE0D36}"/>
          </ac:spMkLst>
        </pc:spChg>
        <pc:spChg chg="add mod">
          <ac:chgData name="Harleen Kaur" userId="S::id65ns02@ubalt.edu::9f7fc1d6-ab67-473f-ba46-e98f6ce2049b" providerId="AD" clId="Web-{EC03C401-B41A-A685-9741-B7107AA63882}" dt="2021-07-02T17:44:16.446" v="187" actId="20577"/>
          <ac:spMkLst>
            <pc:docMk/>
            <pc:sldMk cId="3406999115" sldId="425"/>
            <ac:spMk id="6" creationId="{591A07A6-8F12-4604-8AFB-AD8277BB7DAC}"/>
          </ac:spMkLst>
        </pc:spChg>
        <pc:picChg chg="add mod">
          <ac:chgData name="Harleen Kaur" userId="S::id65ns02@ubalt.edu::9f7fc1d6-ab67-473f-ba46-e98f6ce2049b" providerId="AD" clId="Web-{EC03C401-B41A-A685-9741-B7107AA63882}" dt="2021-07-02T17:45:51.886" v="196" actId="1076"/>
          <ac:picMkLst>
            <pc:docMk/>
            <pc:sldMk cId="3406999115" sldId="425"/>
            <ac:picMk id="5" creationId="{8E0CF5E8-1852-43B2-9E03-C36E67764AA4}"/>
          </ac:picMkLst>
        </pc:picChg>
        <pc:picChg chg="add del mod">
          <ac:chgData name="Harleen Kaur" userId="S::id65ns02@ubalt.edu::9f7fc1d6-ab67-473f-ba46-e98f6ce2049b" providerId="AD" clId="Web-{EC03C401-B41A-A685-9741-B7107AA63882}" dt="2021-07-02T17:45:21.792" v="191"/>
          <ac:picMkLst>
            <pc:docMk/>
            <pc:sldMk cId="3406999115" sldId="425"/>
            <ac:picMk id="7" creationId="{CD8C6CC9-81CF-4B78-98C9-6910A07BB326}"/>
          </ac:picMkLst>
        </pc:picChg>
        <pc:picChg chg="add mod">
          <ac:chgData name="Harleen Kaur" userId="S::id65ns02@ubalt.edu::9f7fc1d6-ab67-473f-ba46-e98f6ce2049b" providerId="AD" clId="Web-{EC03C401-B41A-A685-9741-B7107AA63882}" dt="2021-07-02T17:45:43.182" v="195" actId="1076"/>
          <ac:picMkLst>
            <pc:docMk/>
            <pc:sldMk cId="3406999115" sldId="425"/>
            <ac:picMk id="8" creationId="{8668C7C5-38E8-4032-B57D-675F1A3E772F}"/>
          </ac:picMkLst>
        </pc:picChg>
      </pc:sldChg>
      <pc:sldChg chg="addSp modSp new">
        <pc:chgData name="Harleen Kaur" userId="S::id65ns02@ubalt.edu::9f7fc1d6-ab67-473f-ba46-e98f6ce2049b" providerId="AD" clId="Web-{EC03C401-B41A-A685-9741-B7107AA63882}" dt="2021-07-02T17:51:05.894" v="244" actId="20577"/>
        <pc:sldMkLst>
          <pc:docMk/>
          <pc:sldMk cId="3066724419" sldId="426"/>
        </pc:sldMkLst>
        <pc:spChg chg="mod">
          <ac:chgData name="Harleen Kaur" userId="S::id65ns02@ubalt.edu::9f7fc1d6-ab67-473f-ba46-e98f6ce2049b" providerId="AD" clId="Web-{EC03C401-B41A-A685-9741-B7107AA63882}" dt="2021-07-02T17:46:31.949" v="202" actId="20577"/>
          <ac:spMkLst>
            <pc:docMk/>
            <pc:sldMk cId="3066724419" sldId="426"/>
            <ac:spMk id="2" creationId="{4E331795-AD33-451D-AF5A-F21B6169A341}"/>
          </ac:spMkLst>
        </pc:spChg>
        <pc:spChg chg="mod">
          <ac:chgData name="Harleen Kaur" userId="S::id65ns02@ubalt.edu::9f7fc1d6-ab67-473f-ba46-e98f6ce2049b" providerId="AD" clId="Web-{EC03C401-B41A-A685-9741-B7107AA63882}" dt="2021-07-02T17:51:05.894" v="244" actId="20577"/>
          <ac:spMkLst>
            <pc:docMk/>
            <pc:sldMk cId="3066724419" sldId="426"/>
            <ac:spMk id="3" creationId="{6B198302-DD24-42C8-AB39-115945449C5F}"/>
          </ac:spMkLst>
        </pc:spChg>
        <pc:picChg chg="add mod">
          <ac:chgData name="Harleen Kaur" userId="S::id65ns02@ubalt.edu::9f7fc1d6-ab67-473f-ba46-e98f6ce2049b" providerId="AD" clId="Web-{EC03C401-B41A-A685-9741-B7107AA63882}" dt="2021-07-02T17:50:08.970" v="228" actId="14100"/>
          <ac:picMkLst>
            <pc:docMk/>
            <pc:sldMk cId="3066724419" sldId="426"/>
            <ac:picMk id="4" creationId="{CF947A7B-2C62-4EFA-9268-4B4499FA37D3}"/>
          </ac:picMkLst>
        </pc:picChg>
      </pc:sldChg>
      <pc:sldChg chg="addSp modSp new">
        <pc:chgData name="Harleen Kaur" userId="S::id65ns02@ubalt.edu::9f7fc1d6-ab67-473f-ba46-e98f6ce2049b" providerId="AD" clId="Web-{EC03C401-B41A-A685-9741-B7107AA63882}" dt="2021-07-02T17:51:32.394" v="255"/>
        <pc:sldMkLst>
          <pc:docMk/>
          <pc:sldMk cId="587346624" sldId="427"/>
        </pc:sldMkLst>
        <pc:spChg chg="mod">
          <ac:chgData name="Harleen Kaur" userId="S::id65ns02@ubalt.edu::9f7fc1d6-ab67-473f-ba46-e98f6ce2049b" providerId="AD" clId="Web-{EC03C401-B41A-A685-9741-B7107AA63882}" dt="2021-07-02T17:51:15.613" v="246" actId="20577"/>
          <ac:spMkLst>
            <pc:docMk/>
            <pc:sldMk cId="587346624" sldId="427"/>
            <ac:spMk id="2" creationId="{AFC20619-BCC2-4C6F-9B16-AF02D9558158}"/>
          </ac:spMkLst>
        </pc:spChg>
        <pc:spChg chg="mod">
          <ac:chgData name="Harleen Kaur" userId="S::id65ns02@ubalt.edu::9f7fc1d6-ab67-473f-ba46-e98f6ce2049b" providerId="AD" clId="Web-{EC03C401-B41A-A685-9741-B7107AA63882}" dt="2021-07-02T17:51:25.801" v="254" actId="14100"/>
          <ac:spMkLst>
            <pc:docMk/>
            <pc:sldMk cId="587346624" sldId="427"/>
            <ac:spMk id="3" creationId="{9C05FDBE-4AEE-43C7-8C6C-8482B41BC943}"/>
          </ac:spMkLst>
        </pc:spChg>
        <pc:picChg chg="add">
          <ac:chgData name="Harleen Kaur" userId="S::id65ns02@ubalt.edu::9f7fc1d6-ab67-473f-ba46-e98f6ce2049b" providerId="AD" clId="Web-{EC03C401-B41A-A685-9741-B7107AA63882}" dt="2021-07-02T17:51:32.394" v="255"/>
          <ac:picMkLst>
            <pc:docMk/>
            <pc:sldMk cId="587346624" sldId="427"/>
            <ac:picMk id="5" creationId="{43EB327D-DB9D-495A-A0B6-3AF524FD3723}"/>
          </ac:picMkLst>
        </pc:picChg>
      </pc:sldChg>
      <pc:sldChg chg="modSp new">
        <pc:chgData name="Harleen Kaur" userId="S::id65ns02@ubalt.edu::9f7fc1d6-ab67-473f-ba46-e98f6ce2049b" providerId="AD" clId="Web-{EC03C401-B41A-A685-9741-B7107AA63882}" dt="2021-07-02T17:56:32.761" v="333" actId="20577"/>
        <pc:sldMkLst>
          <pc:docMk/>
          <pc:sldMk cId="3670501619" sldId="428"/>
        </pc:sldMkLst>
        <pc:spChg chg="mod">
          <ac:chgData name="Harleen Kaur" userId="S::id65ns02@ubalt.edu::9f7fc1d6-ab67-473f-ba46-e98f6ce2049b" providerId="AD" clId="Web-{EC03C401-B41A-A685-9741-B7107AA63882}" dt="2021-07-02T17:51:57.833" v="257" actId="20577"/>
          <ac:spMkLst>
            <pc:docMk/>
            <pc:sldMk cId="3670501619" sldId="428"/>
            <ac:spMk id="2" creationId="{CE1D318A-3462-4E8B-98A2-1563AC96ABC4}"/>
          </ac:spMkLst>
        </pc:spChg>
        <pc:spChg chg="mod">
          <ac:chgData name="Harleen Kaur" userId="S::id65ns02@ubalt.edu::9f7fc1d6-ab67-473f-ba46-e98f6ce2049b" providerId="AD" clId="Web-{EC03C401-B41A-A685-9741-B7107AA63882}" dt="2021-07-02T17:56:32.761" v="333" actId="20577"/>
          <ac:spMkLst>
            <pc:docMk/>
            <pc:sldMk cId="3670501619" sldId="428"/>
            <ac:spMk id="3" creationId="{DE2A13C7-FF04-40B2-A481-9B5513BEE6C2}"/>
          </ac:spMkLst>
        </pc:spChg>
      </pc:sldChg>
      <pc:sldChg chg="addSp modSp new">
        <pc:chgData name="Harleen Kaur" userId="S::id65ns02@ubalt.edu::9f7fc1d6-ab67-473f-ba46-e98f6ce2049b" providerId="AD" clId="Web-{EC03C401-B41A-A685-9741-B7107AA63882}" dt="2021-07-02T18:01:08.425" v="387" actId="1076"/>
        <pc:sldMkLst>
          <pc:docMk/>
          <pc:sldMk cId="1760768871" sldId="429"/>
        </pc:sldMkLst>
        <pc:spChg chg="mod">
          <ac:chgData name="Harleen Kaur" userId="S::id65ns02@ubalt.edu::9f7fc1d6-ab67-473f-ba46-e98f6ce2049b" providerId="AD" clId="Web-{EC03C401-B41A-A685-9741-B7107AA63882}" dt="2021-07-02T17:58:14.655" v="340" actId="20577"/>
          <ac:spMkLst>
            <pc:docMk/>
            <pc:sldMk cId="1760768871" sldId="429"/>
            <ac:spMk id="2" creationId="{130E70B2-AE3D-49A9-BB06-E65171E074DA}"/>
          </ac:spMkLst>
        </pc:spChg>
        <pc:spChg chg="mod">
          <ac:chgData name="Harleen Kaur" userId="S::id65ns02@ubalt.edu::9f7fc1d6-ab67-473f-ba46-e98f6ce2049b" providerId="AD" clId="Web-{EC03C401-B41A-A685-9741-B7107AA63882}" dt="2021-07-02T18:00:39.815" v="384" actId="20577"/>
          <ac:spMkLst>
            <pc:docMk/>
            <pc:sldMk cId="1760768871" sldId="429"/>
            <ac:spMk id="3" creationId="{1EF2136F-6DD6-4840-BE4F-D8B21EB76DA8}"/>
          </ac:spMkLst>
        </pc:spChg>
        <pc:picChg chg="add mod">
          <ac:chgData name="Harleen Kaur" userId="S::id65ns02@ubalt.edu::9f7fc1d6-ab67-473f-ba46-e98f6ce2049b" providerId="AD" clId="Web-{EC03C401-B41A-A685-9741-B7107AA63882}" dt="2021-07-02T18:01:08.425" v="387" actId="1076"/>
          <ac:picMkLst>
            <pc:docMk/>
            <pc:sldMk cId="1760768871" sldId="429"/>
            <ac:picMk id="5" creationId="{C29A6C6A-CD5E-4359-986D-C14C2043740E}"/>
          </ac:picMkLst>
        </pc:picChg>
      </pc:sldChg>
    </pc:docChg>
  </pc:docChgLst>
  <pc:docChgLst>
    <pc:chgData name="Weifeng Xu" userId="e7aed605-a3dd-4d5a-a692-a87037af107b" providerId="ADAL" clId="{9F114576-92CD-4C75-A1B7-B6A50F0196B5}"/>
    <pc:docChg chg="delSld">
      <pc:chgData name="Weifeng Xu" userId="e7aed605-a3dd-4d5a-a692-a87037af107b" providerId="ADAL" clId="{9F114576-92CD-4C75-A1B7-B6A50F0196B5}" dt="2021-03-20T15:48:05.591" v="41" actId="47"/>
      <pc:docMkLst>
        <pc:docMk/>
      </pc:docMkLst>
      <pc:sldChg chg="del">
        <pc:chgData name="Weifeng Xu" userId="e7aed605-a3dd-4d5a-a692-a87037af107b" providerId="ADAL" clId="{9F114576-92CD-4C75-A1B7-B6A50F0196B5}" dt="2021-03-20T15:48:05.050" v="39" actId="47"/>
        <pc:sldMkLst>
          <pc:docMk/>
          <pc:sldMk cId="3947350244" sldId="257"/>
        </pc:sldMkLst>
      </pc:sldChg>
      <pc:sldChg chg="del">
        <pc:chgData name="Weifeng Xu" userId="e7aed605-a3dd-4d5a-a692-a87037af107b" providerId="ADAL" clId="{9F114576-92CD-4C75-A1B7-B6A50F0196B5}" dt="2021-03-20T15:48:05.233" v="40" actId="47"/>
        <pc:sldMkLst>
          <pc:docMk/>
          <pc:sldMk cId="2813085997" sldId="258"/>
        </pc:sldMkLst>
      </pc:sldChg>
      <pc:sldChg chg="del">
        <pc:chgData name="Weifeng Xu" userId="e7aed605-a3dd-4d5a-a692-a87037af107b" providerId="ADAL" clId="{9F114576-92CD-4C75-A1B7-B6A50F0196B5}" dt="2021-03-20T15:48:05.591" v="41" actId="47"/>
        <pc:sldMkLst>
          <pc:docMk/>
          <pc:sldMk cId="2717797818" sldId="259"/>
        </pc:sldMkLst>
      </pc:sldChg>
      <pc:sldChg chg="del">
        <pc:chgData name="Weifeng Xu" userId="e7aed605-a3dd-4d5a-a692-a87037af107b" providerId="ADAL" clId="{9F114576-92CD-4C75-A1B7-B6A50F0196B5}" dt="2021-03-20T15:47:55.592" v="10" actId="47"/>
        <pc:sldMkLst>
          <pc:docMk/>
          <pc:sldMk cId="1329348953" sldId="262"/>
        </pc:sldMkLst>
      </pc:sldChg>
      <pc:sldChg chg="del">
        <pc:chgData name="Weifeng Xu" userId="e7aed605-a3dd-4d5a-a692-a87037af107b" providerId="ADAL" clId="{9F114576-92CD-4C75-A1B7-B6A50F0196B5}" dt="2021-03-20T15:47:56.523" v="14" actId="47"/>
        <pc:sldMkLst>
          <pc:docMk/>
          <pc:sldMk cId="2002273286" sldId="263"/>
        </pc:sldMkLst>
      </pc:sldChg>
      <pc:sldChg chg="del">
        <pc:chgData name="Weifeng Xu" userId="e7aed605-a3dd-4d5a-a692-a87037af107b" providerId="ADAL" clId="{9F114576-92CD-4C75-A1B7-B6A50F0196B5}" dt="2021-03-20T15:48:00.025" v="34" actId="47"/>
        <pc:sldMkLst>
          <pc:docMk/>
          <pc:sldMk cId="1282228560" sldId="264"/>
        </pc:sldMkLst>
      </pc:sldChg>
      <pc:sldChg chg="del">
        <pc:chgData name="Weifeng Xu" userId="e7aed605-a3dd-4d5a-a692-a87037af107b" providerId="ADAL" clId="{9F114576-92CD-4C75-A1B7-B6A50F0196B5}" dt="2021-03-20T15:47:56.158" v="12" actId="47"/>
        <pc:sldMkLst>
          <pc:docMk/>
          <pc:sldMk cId="1966411301" sldId="265"/>
        </pc:sldMkLst>
      </pc:sldChg>
      <pc:sldChg chg="del">
        <pc:chgData name="Weifeng Xu" userId="e7aed605-a3dd-4d5a-a692-a87037af107b" providerId="ADAL" clId="{9F114576-92CD-4C75-A1B7-B6A50F0196B5}" dt="2021-03-20T15:47:52.672" v="3" actId="47"/>
        <pc:sldMkLst>
          <pc:docMk/>
          <pc:sldMk cId="3968060583" sldId="266"/>
        </pc:sldMkLst>
      </pc:sldChg>
      <pc:sldChg chg="del">
        <pc:chgData name="Weifeng Xu" userId="e7aed605-a3dd-4d5a-a692-a87037af107b" providerId="ADAL" clId="{9F114576-92CD-4C75-A1B7-B6A50F0196B5}" dt="2021-03-20T15:47:51.746" v="1" actId="47"/>
        <pc:sldMkLst>
          <pc:docMk/>
          <pc:sldMk cId="957453442" sldId="267"/>
        </pc:sldMkLst>
      </pc:sldChg>
      <pc:sldChg chg="del">
        <pc:chgData name="Weifeng Xu" userId="e7aed605-a3dd-4d5a-a692-a87037af107b" providerId="ADAL" clId="{9F114576-92CD-4C75-A1B7-B6A50F0196B5}" dt="2021-03-20T15:47:51.351" v="0" actId="47"/>
        <pc:sldMkLst>
          <pc:docMk/>
          <pc:sldMk cId="877308037" sldId="268"/>
        </pc:sldMkLst>
      </pc:sldChg>
      <pc:sldChg chg="del">
        <pc:chgData name="Weifeng Xu" userId="e7aed605-a3dd-4d5a-a692-a87037af107b" providerId="ADAL" clId="{9F114576-92CD-4C75-A1B7-B6A50F0196B5}" dt="2021-03-20T15:47:56.987" v="17" actId="47"/>
        <pc:sldMkLst>
          <pc:docMk/>
          <pc:sldMk cId="1144033824" sldId="269"/>
        </pc:sldMkLst>
      </pc:sldChg>
      <pc:sldChg chg="del">
        <pc:chgData name="Weifeng Xu" userId="e7aed605-a3dd-4d5a-a692-a87037af107b" providerId="ADAL" clId="{9F114576-92CD-4C75-A1B7-B6A50F0196B5}" dt="2021-03-20T15:47:57.187" v="18" actId="47"/>
        <pc:sldMkLst>
          <pc:docMk/>
          <pc:sldMk cId="893191663" sldId="270"/>
        </pc:sldMkLst>
      </pc:sldChg>
      <pc:sldChg chg="del">
        <pc:chgData name="Weifeng Xu" userId="e7aed605-a3dd-4d5a-a692-a87037af107b" providerId="ADAL" clId="{9F114576-92CD-4C75-A1B7-B6A50F0196B5}" dt="2021-03-20T15:47:56.841" v="16" actId="47"/>
        <pc:sldMkLst>
          <pc:docMk/>
          <pc:sldMk cId="3206008134" sldId="271"/>
        </pc:sldMkLst>
      </pc:sldChg>
      <pc:sldChg chg="del">
        <pc:chgData name="Weifeng Xu" userId="e7aed605-a3dd-4d5a-a692-a87037af107b" providerId="ADAL" clId="{9F114576-92CD-4C75-A1B7-B6A50F0196B5}" dt="2021-03-20T15:48:00.202" v="35" actId="47"/>
        <pc:sldMkLst>
          <pc:docMk/>
          <pc:sldMk cId="2993734160" sldId="272"/>
        </pc:sldMkLst>
      </pc:sldChg>
      <pc:sldChg chg="del">
        <pc:chgData name="Weifeng Xu" userId="e7aed605-a3dd-4d5a-a692-a87037af107b" providerId="ADAL" clId="{9F114576-92CD-4C75-A1B7-B6A50F0196B5}" dt="2021-03-20T15:47:51.933" v="2" actId="47"/>
        <pc:sldMkLst>
          <pc:docMk/>
          <pc:sldMk cId="774738833" sldId="275"/>
        </pc:sldMkLst>
      </pc:sldChg>
      <pc:sldChg chg="del">
        <pc:chgData name="Weifeng Xu" userId="e7aed605-a3dd-4d5a-a692-a87037af107b" providerId="ADAL" clId="{9F114576-92CD-4C75-A1B7-B6A50F0196B5}" dt="2021-03-20T15:47:56.373" v="13" actId="47"/>
        <pc:sldMkLst>
          <pc:docMk/>
          <pc:sldMk cId="124320607" sldId="276"/>
        </pc:sldMkLst>
      </pc:sldChg>
      <pc:sldChg chg="del">
        <pc:chgData name="Weifeng Xu" userId="e7aed605-a3dd-4d5a-a692-a87037af107b" providerId="ADAL" clId="{9F114576-92CD-4C75-A1B7-B6A50F0196B5}" dt="2021-03-20T15:47:53.922" v="4" actId="47"/>
        <pc:sldMkLst>
          <pc:docMk/>
          <pc:sldMk cId="347589165" sldId="277"/>
        </pc:sldMkLst>
      </pc:sldChg>
      <pc:sldChg chg="del">
        <pc:chgData name="Weifeng Xu" userId="e7aed605-a3dd-4d5a-a692-a87037af107b" providerId="ADAL" clId="{9F114576-92CD-4C75-A1B7-B6A50F0196B5}" dt="2021-03-20T15:47:56.671" v="15" actId="47"/>
        <pc:sldMkLst>
          <pc:docMk/>
          <pc:sldMk cId="3924497350" sldId="278"/>
        </pc:sldMkLst>
      </pc:sldChg>
      <pc:sldChg chg="del">
        <pc:chgData name="Weifeng Xu" userId="e7aed605-a3dd-4d5a-a692-a87037af107b" providerId="ADAL" clId="{9F114576-92CD-4C75-A1B7-B6A50F0196B5}" dt="2021-03-20T15:47:55.790" v="11" actId="47"/>
        <pc:sldMkLst>
          <pc:docMk/>
          <pc:sldMk cId="128099297" sldId="279"/>
        </pc:sldMkLst>
      </pc:sldChg>
      <pc:sldChg chg="del">
        <pc:chgData name="Weifeng Xu" userId="e7aed605-a3dd-4d5a-a692-a87037af107b" providerId="ADAL" clId="{9F114576-92CD-4C75-A1B7-B6A50F0196B5}" dt="2021-03-20T15:47:57.357" v="19" actId="47"/>
        <pc:sldMkLst>
          <pc:docMk/>
          <pc:sldMk cId="3275461220" sldId="280"/>
        </pc:sldMkLst>
      </pc:sldChg>
      <pc:sldChg chg="del">
        <pc:chgData name="Weifeng Xu" userId="e7aed605-a3dd-4d5a-a692-a87037af107b" providerId="ADAL" clId="{9F114576-92CD-4C75-A1B7-B6A50F0196B5}" dt="2021-03-20T15:47:59.674" v="32" actId="47"/>
        <pc:sldMkLst>
          <pc:docMk/>
          <pc:sldMk cId="2231598685" sldId="281"/>
        </pc:sldMkLst>
      </pc:sldChg>
      <pc:sldChg chg="del">
        <pc:chgData name="Weifeng Xu" userId="e7aed605-a3dd-4d5a-a692-a87037af107b" providerId="ADAL" clId="{9F114576-92CD-4C75-A1B7-B6A50F0196B5}" dt="2021-03-20T15:47:59.849" v="33" actId="47"/>
        <pc:sldMkLst>
          <pc:docMk/>
          <pc:sldMk cId="3211939551" sldId="282"/>
        </pc:sldMkLst>
      </pc:sldChg>
      <pc:sldChg chg="del">
        <pc:chgData name="Weifeng Xu" userId="e7aed605-a3dd-4d5a-a692-a87037af107b" providerId="ADAL" clId="{9F114576-92CD-4C75-A1B7-B6A50F0196B5}" dt="2021-03-20T15:48:00.359" v="36" actId="47"/>
        <pc:sldMkLst>
          <pc:docMk/>
          <pc:sldMk cId="3850375873" sldId="284"/>
        </pc:sldMkLst>
      </pc:sldChg>
      <pc:sldChg chg="del">
        <pc:chgData name="Weifeng Xu" userId="e7aed605-a3dd-4d5a-a692-a87037af107b" providerId="ADAL" clId="{9F114576-92CD-4C75-A1B7-B6A50F0196B5}" dt="2021-03-20T15:48:00.744" v="38" actId="47"/>
        <pc:sldMkLst>
          <pc:docMk/>
          <pc:sldMk cId="2575615686" sldId="285"/>
        </pc:sldMkLst>
      </pc:sldChg>
      <pc:sldChg chg="del">
        <pc:chgData name="Weifeng Xu" userId="e7aed605-a3dd-4d5a-a692-a87037af107b" providerId="ADAL" clId="{9F114576-92CD-4C75-A1B7-B6A50F0196B5}" dt="2021-03-20T15:48:00.502" v="37" actId="47"/>
        <pc:sldMkLst>
          <pc:docMk/>
          <pc:sldMk cId="218088864" sldId="286"/>
        </pc:sldMkLst>
      </pc:sldChg>
      <pc:sldChg chg="del">
        <pc:chgData name="Weifeng Xu" userId="e7aed605-a3dd-4d5a-a692-a87037af107b" providerId="ADAL" clId="{9F114576-92CD-4C75-A1B7-B6A50F0196B5}" dt="2021-03-20T15:47:54.148" v="5" actId="47"/>
        <pc:sldMkLst>
          <pc:docMk/>
          <pc:sldMk cId="124034966" sldId="288"/>
        </pc:sldMkLst>
      </pc:sldChg>
      <pc:sldChg chg="del">
        <pc:chgData name="Weifeng Xu" userId="e7aed605-a3dd-4d5a-a692-a87037af107b" providerId="ADAL" clId="{9F114576-92CD-4C75-A1B7-B6A50F0196B5}" dt="2021-03-20T15:47:54.411" v="6" actId="47"/>
        <pc:sldMkLst>
          <pc:docMk/>
          <pc:sldMk cId="2798164321" sldId="289"/>
        </pc:sldMkLst>
      </pc:sldChg>
      <pc:sldChg chg="del">
        <pc:chgData name="Weifeng Xu" userId="e7aed605-a3dd-4d5a-a692-a87037af107b" providerId="ADAL" clId="{9F114576-92CD-4C75-A1B7-B6A50F0196B5}" dt="2021-03-20T15:47:55.046" v="7" actId="47"/>
        <pc:sldMkLst>
          <pc:docMk/>
          <pc:sldMk cId="3471470978" sldId="290"/>
        </pc:sldMkLst>
      </pc:sldChg>
      <pc:sldChg chg="del">
        <pc:chgData name="Weifeng Xu" userId="e7aed605-a3dd-4d5a-a692-a87037af107b" providerId="ADAL" clId="{9F114576-92CD-4C75-A1B7-B6A50F0196B5}" dt="2021-03-20T15:47:55.241" v="8" actId="47"/>
        <pc:sldMkLst>
          <pc:docMk/>
          <pc:sldMk cId="1201682434" sldId="291"/>
        </pc:sldMkLst>
      </pc:sldChg>
      <pc:sldChg chg="del">
        <pc:chgData name="Weifeng Xu" userId="e7aed605-a3dd-4d5a-a692-a87037af107b" providerId="ADAL" clId="{9F114576-92CD-4C75-A1B7-B6A50F0196B5}" dt="2021-03-20T15:47:55.422" v="9" actId="47"/>
        <pc:sldMkLst>
          <pc:docMk/>
          <pc:sldMk cId="565478715" sldId="293"/>
        </pc:sldMkLst>
      </pc:sldChg>
      <pc:sldChg chg="del">
        <pc:chgData name="Weifeng Xu" userId="e7aed605-a3dd-4d5a-a692-a87037af107b" providerId="ADAL" clId="{9F114576-92CD-4C75-A1B7-B6A50F0196B5}" dt="2021-03-20T15:47:57.926" v="22" actId="47"/>
        <pc:sldMkLst>
          <pc:docMk/>
          <pc:sldMk cId="487606806" sldId="294"/>
        </pc:sldMkLst>
      </pc:sldChg>
      <pc:sldChg chg="del">
        <pc:chgData name="Weifeng Xu" userId="e7aed605-a3dd-4d5a-a692-a87037af107b" providerId="ADAL" clId="{9F114576-92CD-4C75-A1B7-B6A50F0196B5}" dt="2021-03-20T15:47:57.512" v="20" actId="47"/>
        <pc:sldMkLst>
          <pc:docMk/>
          <pc:sldMk cId="3440924285" sldId="295"/>
        </pc:sldMkLst>
      </pc:sldChg>
      <pc:sldChg chg="del">
        <pc:chgData name="Weifeng Xu" userId="e7aed605-a3dd-4d5a-a692-a87037af107b" providerId="ADAL" clId="{9F114576-92CD-4C75-A1B7-B6A50F0196B5}" dt="2021-03-20T15:47:57.707" v="21" actId="47"/>
        <pc:sldMkLst>
          <pc:docMk/>
          <pc:sldMk cId="1494604329" sldId="296"/>
        </pc:sldMkLst>
      </pc:sldChg>
      <pc:sldChg chg="del">
        <pc:chgData name="Weifeng Xu" userId="e7aed605-a3dd-4d5a-a692-a87037af107b" providerId="ADAL" clId="{9F114576-92CD-4C75-A1B7-B6A50F0196B5}" dt="2021-03-20T15:47:58.125" v="23" actId="47"/>
        <pc:sldMkLst>
          <pc:docMk/>
          <pc:sldMk cId="3270382550" sldId="297"/>
        </pc:sldMkLst>
      </pc:sldChg>
      <pc:sldChg chg="del">
        <pc:chgData name="Weifeng Xu" userId="e7aed605-a3dd-4d5a-a692-a87037af107b" providerId="ADAL" clId="{9F114576-92CD-4C75-A1B7-B6A50F0196B5}" dt="2021-03-20T15:47:58.275" v="24" actId="47"/>
        <pc:sldMkLst>
          <pc:docMk/>
          <pc:sldMk cId="790591655" sldId="298"/>
        </pc:sldMkLst>
      </pc:sldChg>
      <pc:sldChg chg="del">
        <pc:chgData name="Weifeng Xu" userId="e7aed605-a3dd-4d5a-a692-a87037af107b" providerId="ADAL" clId="{9F114576-92CD-4C75-A1B7-B6A50F0196B5}" dt="2021-03-20T15:47:58.455" v="25" actId="47"/>
        <pc:sldMkLst>
          <pc:docMk/>
          <pc:sldMk cId="21390998" sldId="299"/>
        </pc:sldMkLst>
      </pc:sldChg>
      <pc:sldChg chg="del">
        <pc:chgData name="Weifeng Xu" userId="e7aed605-a3dd-4d5a-a692-a87037af107b" providerId="ADAL" clId="{9F114576-92CD-4C75-A1B7-B6A50F0196B5}" dt="2021-03-20T15:47:58.651" v="26" actId="47"/>
        <pc:sldMkLst>
          <pc:docMk/>
          <pc:sldMk cId="1138979085" sldId="300"/>
        </pc:sldMkLst>
      </pc:sldChg>
      <pc:sldChg chg="del">
        <pc:chgData name="Weifeng Xu" userId="e7aed605-a3dd-4d5a-a692-a87037af107b" providerId="ADAL" clId="{9F114576-92CD-4C75-A1B7-B6A50F0196B5}" dt="2021-03-20T15:47:58.867" v="27" actId="47"/>
        <pc:sldMkLst>
          <pc:docMk/>
          <pc:sldMk cId="2250649236" sldId="301"/>
        </pc:sldMkLst>
      </pc:sldChg>
      <pc:sldChg chg="del">
        <pc:chgData name="Weifeng Xu" userId="e7aed605-a3dd-4d5a-a692-a87037af107b" providerId="ADAL" clId="{9F114576-92CD-4C75-A1B7-B6A50F0196B5}" dt="2021-03-20T15:47:59.046" v="28" actId="47"/>
        <pc:sldMkLst>
          <pc:docMk/>
          <pc:sldMk cId="3209152045" sldId="302"/>
        </pc:sldMkLst>
      </pc:sldChg>
      <pc:sldChg chg="del">
        <pc:chgData name="Weifeng Xu" userId="e7aed605-a3dd-4d5a-a692-a87037af107b" providerId="ADAL" clId="{9F114576-92CD-4C75-A1B7-B6A50F0196B5}" dt="2021-03-20T15:47:59.198" v="29" actId="47"/>
        <pc:sldMkLst>
          <pc:docMk/>
          <pc:sldMk cId="3439482671" sldId="303"/>
        </pc:sldMkLst>
      </pc:sldChg>
      <pc:sldChg chg="del">
        <pc:chgData name="Weifeng Xu" userId="e7aed605-a3dd-4d5a-a692-a87037af107b" providerId="ADAL" clId="{9F114576-92CD-4C75-A1B7-B6A50F0196B5}" dt="2021-03-20T15:47:59.328" v="30" actId="47"/>
        <pc:sldMkLst>
          <pc:docMk/>
          <pc:sldMk cId="1193768337" sldId="304"/>
        </pc:sldMkLst>
      </pc:sldChg>
      <pc:sldChg chg="del">
        <pc:chgData name="Weifeng Xu" userId="e7aed605-a3dd-4d5a-a692-a87037af107b" providerId="ADAL" clId="{9F114576-92CD-4C75-A1B7-B6A50F0196B5}" dt="2021-03-20T15:47:59.480" v="31" actId="47"/>
        <pc:sldMkLst>
          <pc:docMk/>
          <pc:sldMk cId="64038938" sldId="306"/>
        </pc:sldMkLst>
      </pc:sldChg>
    </pc:docChg>
  </pc:docChgLst>
  <pc:docChgLst>
    <pc:chgData name="Harleen Kaur" userId="S::id65ns02@ubalt.edu::9f7fc1d6-ab67-473f-ba46-e98f6ce2049b" providerId="AD" clId="Web-{F96A322A-9A3F-E053-C83E-AB65512D1180}"/>
    <pc:docChg chg="modSld">
      <pc:chgData name="Harleen Kaur" userId="S::id65ns02@ubalt.edu::9f7fc1d6-ab67-473f-ba46-e98f6ce2049b" providerId="AD" clId="Web-{F96A322A-9A3F-E053-C83E-AB65512D1180}" dt="2021-08-03T20:12:45.953" v="287" actId="20577"/>
      <pc:docMkLst>
        <pc:docMk/>
      </pc:docMkLst>
      <pc:sldChg chg="modSp">
        <pc:chgData name="Harleen Kaur" userId="S::id65ns02@ubalt.edu::9f7fc1d6-ab67-473f-ba46-e98f6ce2049b" providerId="AD" clId="Web-{F96A322A-9A3F-E053-C83E-AB65512D1180}" dt="2021-08-03T20:04:27.367" v="12" actId="14100"/>
        <pc:sldMkLst>
          <pc:docMk/>
          <pc:sldMk cId="1963476675" sldId="405"/>
        </pc:sldMkLst>
        <pc:spChg chg="mod">
          <ac:chgData name="Harleen Kaur" userId="S::id65ns02@ubalt.edu::9f7fc1d6-ab67-473f-ba46-e98f6ce2049b" providerId="AD" clId="Web-{F96A322A-9A3F-E053-C83E-AB65512D1180}" dt="2021-08-03T20:04:12.976" v="8" actId="20577"/>
          <ac:spMkLst>
            <pc:docMk/>
            <pc:sldMk cId="1963476675" sldId="405"/>
            <ac:spMk id="2" creationId="{11C96E46-FE82-4C6C-B61C-336F92B1E119}"/>
          </ac:spMkLst>
        </pc:spChg>
        <pc:spChg chg="mod">
          <ac:chgData name="Harleen Kaur" userId="S::id65ns02@ubalt.edu::9f7fc1d6-ab67-473f-ba46-e98f6ce2049b" providerId="AD" clId="Web-{F96A322A-9A3F-E053-C83E-AB65512D1180}" dt="2021-08-03T20:04:27.367" v="12" actId="14100"/>
          <ac:spMkLst>
            <pc:docMk/>
            <pc:sldMk cId="1963476675" sldId="405"/>
            <ac:spMk id="9" creationId="{847293B0-4A90-4E91-98CF-D734DD00DCD6}"/>
          </ac:spMkLst>
        </pc:spChg>
      </pc:sldChg>
      <pc:sldChg chg="modSp">
        <pc:chgData name="Harleen Kaur" userId="S::id65ns02@ubalt.edu::9f7fc1d6-ab67-473f-ba46-e98f6ce2049b" providerId="AD" clId="Web-{F96A322A-9A3F-E053-C83E-AB65512D1180}" dt="2021-08-03T20:05:46.821" v="54" actId="20577"/>
        <pc:sldMkLst>
          <pc:docMk/>
          <pc:sldMk cId="1701938147" sldId="406"/>
        </pc:sldMkLst>
        <pc:spChg chg="mod">
          <ac:chgData name="Harleen Kaur" userId="S::id65ns02@ubalt.edu::9f7fc1d6-ab67-473f-ba46-e98f6ce2049b" providerId="AD" clId="Web-{F96A322A-9A3F-E053-C83E-AB65512D1180}" dt="2021-08-03T20:05:34.665" v="41" actId="20577"/>
          <ac:spMkLst>
            <pc:docMk/>
            <pc:sldMk cId="1701938147" sldId="406"/>
            <ac:spMk id="2" creationId="{37DC1350-A009-44DA-9667-3E9DED6384FF}"/>
          </ac:spMkLst>
        </pc:spChg>
        <pc:spChg chg="mod">
          <ac:chgData name="Harleen Kaur" userId="S::id65ns02@ubalt.edu::9f7fc1d6-ab67-473f-ba46-e98f6ce2049b" providerId="AD" clId="Web-{F96A322A-9A3F-E053-C83E-AB65512D1180}" dt="2021-08-03T20:05:46.821" v="54" actId="20577"/>
          <ac:spMkLst>
            <pc:docMk/>
            <pc:sldMk cId="1701938147" sldId="406"/>
            <ac:spMk id="8" creationId="{052516E1-2E98-4658-9E3F-36722B84D59A}"/>
          </ac:spMkLst>
        </pc:spChg>
      </pc:sldChg>
      <pc:sldChg chg="modSp">
        <pc:chgData name="Harleen Kaur" userId="S::id65ns02@ubalt.edu::9f7fc1d6-ab67-473f-ba46-e98f6ce2049b" providerId="AD" clId="Web-{F96A322A-9A3F-E053-C83E-AB65512D1180}" dt="2021-08-03T20:06:05.665" v="62" actId="20577"/>
        <pc:sldMkLst>
          <pc:docMk/>
          <pc:sldMk cId="2858862555" sldId="407"/>
        </pc:sldMkLst>
        <pc:spChg chg="mod">
          <ac:chgData name="Harleen Kaur" userId="S::id65ns02@ubalt.edu::9f7fc1d6-ab67-473f-ba46-e98f6ce2049b" providerId="AD" clId="Web-{F96A322A-9A3F-E053-C83E-AB65512D1180}" dt="2021-08-03T20:06:05.665" v="62" actId="20577"/>
          <ac:spMkLst>
            <pc:docMk/>
            <pc:sldMk cId="2858862555" sldId="407"/>
            <ac:spMk id="2" creationId="{FAA9C023-2162-46C5-A5FF-195A06993F51}"/>
          </ac:spMkLst>
        </pc:spChg>
      </pc:sldChg>
      <pc:sldChg chg="modSp">
        <pc:chgData name="Harleen Kaur" userId="S::id65ns02@ubalt.edu::9f7fc1d6-ab67-473f-ba46-e98f6ce2049b" providerId="AD" clId="Web-{F96A322A-9A3F-E053-C83E-AB65512D1180}" dt="2021-08-03T20:06:25.915" v="71" actId="20577"/>
        <pc:sldMkLst>
          <pc:docMk/>
          <pc:sldMk cId="2434915796" sldId="408"/>
        </pc:sldMkLst>
        <pc:spChg chg="mod">
          <ac:chgData name="Harleen Kaur" userId="S::id65ns02@ubalt.edu::9f7fc1d6-ab67-473f-ba46-e98f6ce2049b" providerId="AD" clId="Web-{F96A322A-9A3F-E053-C83E-AB65512D1180}" dt="2021-08-03T20:06:25.915" v="71" actId="20577"/>
          <ac:spMkLst>
            <pc:docMk/>
            <pc:sldMk cId="2434915796" sldId="408"/>
            <ac:spMk id="2" creationId="{CBA10019-61E5-4A6E-8A37-2FA8A0786372}"/>
          </ac:spMkLst>
        </pc:spChg>
      </pc:sldChg>
      <pc:sldChg chg="modSp">
        <pc:chgData name="Harleen Kaur" userId="S::id65ns02@ubalt.edu::9f7fc1d6-ab67-473f-ba46-e98f6ce2049b" providerId="AD" clId="Web-{F96A322A-9A3F-E053-C83E-AB65512D1180}" dt="2021-08-03T20:07:25.526" v="90" actId="20577"/>
        <pc:sldMkLst>
          <pc:docMk/>
          <pc:sldMk cId="66371764" sldId="415"/>
        </pc:sldMkLst>
        <pc:spChg chg="mod">
          <ac:chgData name="Harleen Kaur" userId="S::id65ns02@ubalt.edu::9f7fc1d6-ab67-473f-ba46-e98f6ce2049b" providerId="AD" clId="Web-{F96A322A-9A3F-E053-C83E-AB65512D1180}" dt="2021-08-03T20:07:25.526" v="90" actId="20577"/>
          <ac:spMkLst>
            <pc:docMk/>
            <pc:sldMk cId="66371764" sldId="415"/>
            <ac:spMk id="2" creationId="{E16E691F-46E9-43F0-9F43-D14B59CEDBFA}"/>
          </ac:spMkLst>
        </pc:spChg>
        <pc:spChg chg="mod">
          <ac:chgData name="Harleen Kaur" userId="S::id65ns02@ubalt.edu::9f7fc1d6-ab67-473f-ba46-e98f6ce2049b" providerId="AD" clId="Web-{F96A322A-9A3F-E053-C83E-AB65512D1180}" dt="2021-08-03T20:07:07.572" v="77" actId="20577"/>
          <ac:spMkLst>
            <pc:docMk/>
            <pc:sldMk cId="66371764" sldId="415"/>
            <ac:spMk id="9" creationId="{A87C3E02-2E24-41FE-873F-DFA74B732B94}"/>
          </ac:spMkLst>
        </pc:spChg>
      </pc:sldChg>
      <pc:sldChg chg="modSp">
        <pc:chgData name="Harleen Kaur" userId="S::id65ns02@ubalt.edu::9f7fc1d6-ab67-473f-ba46-e98f6ce2049b" providerId="AD" clId="Web-{F96A322A-9A3F-E053-C83E-AB65512D1180}" dt="2021-08-03T20:08:01.792" v="140" actId="20577"/>
        <pc:sldMkLst>
          <pc:docMk/>
          <pc:sldMk cId="1684471298" sldId="416"/>
        </pc:sldMkLst>
        <pc:spChg chg="mod">
          <ac:chgData name="Harleen Kaur" userId="S::id65ns02@ubalt.edu::9f7fc1d6-ab67-473f-ba46-e98f6ce2049b" providerId="AD" clId="Web-{F96A322A-9A3F-E053-C83E-AB65512D1180}" dt="2021-08-03T20:07:49.901" v="114" actId="20577"/>
          <ac:spMkLst>
            <pc:docMk/>
            <pc:sldMk cId="1684471298" sldId="416"/>
            <ac:spMk id="2" creationId="{68AA2939-4C42-4F36-8CBC-58A9FA745782}"/>
          </ac:spMkLst>
        </pc:spChg>
        <pc:spChg chg="mod">
          <ac:chgData name="Harleen Kaur" userId="S::id65ns02@ubalt.edu::9f7fc1d6-ab67-473f-ba46-e98f6ce2049b" providerId="AD" clId="Web-{F96A322A-9A3F-E053-C83E-AB65512D1180}" dt="2021-08-03T20:08:01.792" v="140" actId="20577"/>
          <ac:spMkLst>
            <pc:docMk/>
            <pc:sldMk cId="1684471298" sldId="416"/>
            <ac:spMk id="9" creationId="{03EEFE99-1D50-41E9-99EC-D8AA782ACC0F}"/>
          </ac:spMkLst>
        </pc:spChg>
      </pc:sldChg>
      <pc:sldChg chg="addSp modSp">
        <pc:chgData name="Harleen Kaur" userId="S::id65ns02@ubalt.edu::9f7fc1d6-ab67-473f-ba46-e98f6ce2049b" providerId="AD" clId="Web-{F96A322A-9A3F-E053-C83E-AB65512D1180}" dt="2021-08-03T20:08:50.809" v="177" actId="20577"/>
        <pc:sldMkLst>
          <pc:docMk/>
          <pc:sldMk cId="179776723" sldId="417"/>
        </pc:sldMkLst>
        <pc:spChg chg="mod">
          <ac:chgData name="Harleen Kaur" userId="S::id65ns02@ubalt.edu::9f7fc1d6-ab67-473f-ba46-e98f6ce2049b" providerId="AD" clId="Web-{F96A322A-9A3F-E053-C83E-AB65512D1180}" dt="2021-08-03T20:08:13.120" v="151" actId="20577"/>
          <ac:spMkLst>
            <pc:docMk/>
            <pc:sldMk cId="179776723" sldId="417"/>
            <ac:spMk id="2" creationId="{84451426-0088-469F-8F61-C71584921934}"/>
          </ac:spMkLst>
        </pc:spChg>
        <pc:spChg chg="add mod">
          <ac:chgData name="Harleen Kaur" userId="S::id65ns02@ubalt.edu::9f7fc1d6-ab67-473f-ba46-e98f6ce2049b" providerId="AD" clId="Web-{F96A322A-9A3F-E053-C83E-AB65512D1180}" dt="2021-08-03T20:08:50.809" v="177" actId="20577"/>
          <ac:spMkLst>
            <pc:docMk/>
            <pc:sldMk cId="179776723" sldId="417"/>
            <ac:spMk id="9" creationId="{9058DF9E-CDBA-4F75-B012-90FC41FD951A}"/>
          </ac:spMkLst>
        </pc:spChg>
        <pc:spChg chg="mod">
          <ac:chgData name="Harleen Kaur" userId="S::id65ns02@ubalt.edu::9f7fc1d6-ab67-473f-ba46-e98f6ce2049b" providerId="AD" clId="Web-{F96A322A-9A3F-E053-C83E-AB65512D1180}" dt="2021-08-03T20:08:33.683" v="167" actId="14100"/>
          <ac:spMkLst>
            <pc:docMk/>
            <pc:sldMk cId="179776723" sldId="417"/>
            <ac:spMk id="13" creationId="{F5E9FA74-7946-4159-AF60-044720B4B395}"/>
          </ac:spMkLst>
        </pc:spChg>
      </pc:sldChg>
      <pc:sldChg chg="delSp modSp">
        <pc:chgData name="Harleen Kaur" userId="S::id65ns02@ubalt.edu::9f7fc1d6-ab67-473f-ba46-e98f6ce2049b" providerId="AD" clId="Web-{F96A322A-9A3F-E053-C83E-AB65512D1180}" dt="2021-08-03T20:09:11.840" v="185"/>
        <pc:sldMkLst>
          <pc:docMk/>
          <pc:sldMk cId="3958321751" sldId="418"/>
        </pc:sldMkLst>
        <pc:spChg chg="mod">
          <ac:chgData name="Harleen Kaur" userId="S::id65ns02@ubalt.edu::9f7fc1d6-ab67-473f-ba46-e98f6ce2049b" providerId="AD" clId="Web-{F96A322A-9A3F-E053-C83E-AB65512D1180}" dt="2021-08-03T20:09:04.465" v="184" actId="20577"/>
          <ac:spMkLst>
            <pc:docMk/>
            <pc:sldMk cId="3958321751" sldId="418"/>
            <ac:spMk id="2" creationId="{E2D004EA-2B81-44AE-BD14-9E73C02E20B5}"/>
          </ac:spMkLst>
        </pc:spChg>
        <pc:spChg chg="del">
          <ac:chgData name="Harleen Kaur" userId="S::id65ns02@ubalt.edu::9f7fc1d6-ab67-473f-ba46-e98f6ce2049b" providerId="AD" clId="Web-{F96A322A-9A3F-E053-C83E-AB65512D1180}" dt="2021-08-03T20:09:11.840" v="185"/>
          <ac:spMkLst>
            <pc:docMk/>
            <pc:sldMk cId="3958321751" sldId="418"/>
            <ac:spMk id="7" creationId="{024FFD08-D8BE-4C17-A229-80D236C20A8F}"/>
          </ac:spMkLst>
        </pc:spChg>
      </pc:sldChg>
      <pc:sldChg chg="modSp">
        <pc:chgData name="Harleen Kaur" userId="S::id65ns02@ubalt.edu::9f7fc1d6-ab67-473f-ba46-e98f6ce2049b" providerId="AD" clId="Web-{F96A322A-9A3F-E053-C83E-AB65512D1180}" dt="2021-08-03T20:10:04.903" v="200" actId="14100"/>
        <pc:sldMkLst>
          <pc:docMk/>
          <pc:sldMk cId="2087098632" sldId="423"/>
        </pc:sldMkLst>
        <pc:spChg chg="mod">
          <ac:chgData name="Harleen Kaur" userId="S::id65ns02@ubalt.edu::9f7fc1d6-ab67-473f-ba46-e98f6ce2049b" providerId="AD" clId="Web-{F96A322A-9A3F-E053-C83E-AB65512D1180}" dt="2021-08-03T20:09:49.309" v="191" actId="20577"/>
          <ac:spMkLst>
            <pc:docMk/>
            <pc:sldMk cId="2087098632" sldId="423"/>
            <ac:spMk id="2" creationId="{2168C9BB-2662-4115-8131-D6EDC6776A0C}"/>
          </ac:spMkLst>
        </pc:spChg>
        <pc:spChg chg="mod">
          <ac:chgData name="Harleen Kaur" userId="S::id65ns02@ubalt.edu::9f7fc1d6-ab67-473f-ba46-e98f6ce2049b" providerId="AD" clId="Web-{F96A322A-9A3F-E053-C83E-AB65512D1180}" dt="2021-08-03T20:10:04.903" v="200" actId="14100"/>
          <ac:spMkLst>
            <pc:docMk/>
            <pc:sldMk cId="2087098632" sldId="423"/>
            <ac:spMk id="8" creationId="{AF3D6EBC-8B59-4034-8B28-8A0E8C3583F7}"/>
          </ac:spMkLst>
        </pc:spChg>
      </pc:sldChg>
      <pc:sldChg chg="addSp delSp modSp">
        <pc:chgData name="Harleen Kaur" userId="S::id65ns02@ubalt.edu::9f7fc1d6-ab67-473f-ba46-e98f6ce2049b" providerId="AD" clId="Web-{F96A322A-9A3F-E053-C83E-AB65512D1180}" dt="2021-08-03T20:10:40.951" v="243" actId="14100"/>
        <pc:sldMkLst>
          <pc:docMk/>
          <pc:sldMk cId="3730165327" sldId="424"/>
        </pc:sldMkLst>
        <pc:spChg chg="mod">
          <ac:chgData name="Harleen Kaur" userId="S::id65ns02@ubalt.edu::9f7fc1d6-ab67-473f-ba46-e98f6ce2049b" providerId="AD" clId="Web-{F96A322A-9A3F-E053-C83E-AB65512D1180}" dt="2021-08-03T20:10:21.107" v="224" actId="20577"/>
          <ac:spMkLst>
            <pc:docMk/>
            <pc:sldMk cId="3730165327" sldId="424"/>
            <ac:spMk id="2" creationId="{14A31870-7E09-4492-9771-55CDAD2D7E97}"/>
          </ac:spMkLst>
        </pc:spChg>
        <pc:spChg chg="add del mod">
          <ac:chgData name="Harleen Kaur" userId="S::id65ns02@ubalt.edu::9f7fc1d6-ab67-473f-ba46-e98f6ce2049b" providerId="AD" clId="Web-{F96A322A-9A3F-E053-C83E-AB65512D1180}" dt="2021-08-03T20:10:40.951" v="243" actId="14100"/>
          <ac:spMkLst>
            <pc:docMk/>
            <pc:sldMk cId="3730165327" sldId="424"/>
            <ac:spMk id="8" creationId="{A7872F26-001A-4268-8429-BCC83FAB3DD7}"/>
          </ac:spMkLst>
        </pc:spChg>
      </pc:sldChg>
      <pc:sldChg chg="addSp delSp modSp">
        <pc:chgData name="Harleen Kaur" userId="S::id65ns02@ubalt.edu::9f7fc1d6-ab67-473f-ba46-e98f6ce2049b" providerId="AD" clId="Web-{F96A322A-9A3F-E053-C83E-AB65512D1180}" dt="2021-08-03T20:11:47.468" v="271" actId="1076"/>
        <pc:sldMkLst>
          <pc:docMk/>
          <pc:sldMk cId="3406999115" sldId="425"/>
        </pc:sldMkLst>
        <pc:spChg chg="mod">
          <ac:chgData name="Harleen Kaur" userId="S::id65ns02@ubalt.edu::9f7fc1d6-ab67-473f-ba46-e98f6ce2049b" providerId="AD" clId="Web-{F96A322A-9A3F-E053-C83E-AB65512D1180}" dt="2021-08-03T20:10:47.795" v="252" actId="20577"/>
          <ac:spMkLst>
            <pc:docMk/>
            <pc:sldMk cId="3406999115" sldId="425"/>
            <ac:spMk id="2" creationId="{C511DCB1-C74F-4426-A802-3A4DBC765103}"/>
          </ac:spMkLst>
        </pc:spChg>
        <pc:spChg chg="mod">
          <ac:chgData name="Harleen Kaur" userId="S::id65ns02@ubalt.edu::9f7fc1d6-ab67-473f-ba46-e98f6ce2049b" providerId="AD" clId="Web-{F96A322A-9A3F-E053-C83E-AB65512D1180}" dt="2021-08-03T20:11:37.233" v="269" actId="1076"/>
          <ac:spMkLst>
            <pc:docMk/>
            <pc:sldMk cId="3406999115" sldId="425"/>
            <ac:spMk id="7" creationId="{629FB88F-B220-4CD3-B251-DE6E40E17503}"/>
          </ac:spMkLst>
        </pc:spChg>
        <pc:spChg chg="mod">
          <ac:chgData name="Harleen Kaur" userId="S::id65ns02@ubalt.edu::9f7fc1d6-ab67-473f-ba46-e98f6ce2049b" providerId="AD" clId="Web-{F96A322A-9A3F-E053-C83E-AB65512D1180}" dt="2021-08-03T20:11:47.468" v="271" actId="1076"/>
          <ac:spMkLst>
            <pc:docMk/>
            <pc:sldMk cId="3406999115" sldId="425"/>
            <ac:spMk id="9" creationId="{9610B078-19FC-42A8-88A5-7FB2AF357B63}"/>
          </ac:spMkLst>
        </pc:spChg>
        <pc:spChg chg="add del mod">
          <ac:chgData name="Harleen Kaur" userId="S::id65ns02@ubalt.edu::9f7fc1d6-ab67-473f-ba46-e98f6ce2049b" providerId="AD" clId="Web-{F96A322A-9A3F-E053-C83E-AB65512D1180}" dt="2021-08-03T20:11:07.483" v="265" actId="14100"/>
          <ac:spMkLst>
            <pc:docMk/>
            <pc:sldMk cId="3406999115" sldId="425"/>
            <ac:spMk id="12" creationId="{8C068D53-92BD-4F47-94B8-7460D913543F}"/>
          </ac:spMkLst>
        </pc:spChg>
        <pc:picChg chg="mod">
          <ac:chgData name="Harleen Kaur" userId="S::id65ns02@ubalt.edu::9f7fc1d6-ab67-473f-ba46-e98f6ce2049b" providerId="AD" clId="Web-{F96A322A-9A3F-E053-C83E-AB65512D1180}" dt="2021-08-03T20:11:34.124" v="268" actId="1076"/>
          <ac:picMkLst>
            <pc:docMk/>
            <pc:sldMk cId="3406999115" sldId="425"/>
            <ac:picMk id="8" creationId="{8668C7C5-38E8-4032-B57D-675F1A3E772F}"/>
          </ac:picMkLst>
        </pc:picChg>
        <pc:cxnChg chg="del">
          <ac:chgData name="Harleen Kaur" userId="S::id65ns02@ubalt.edu::9f7fc1d6-ab67-473f-ba46-e98f6ce2049b" providerId="AD" clId="Web-{F96A322A-9A3F-E053-C83E-AB65512D1180}" dt="2021-08-03T20:11:23.842" v="266"/>
          <ac:cxnSpMkLst>
            <pc:docMk/>
            <pc:sldMk cId="3406999115" sldId="425"/>
            <ac:cxnSpMk id="13" creationId="{60ED2B64-0462-448F-8A0E-3F7A20BD30AE}"/>
          </ac:cxnSpMkLst>
        </pc:cxnChg>
        <pc:cxnChg chg="del">
          <ac:chgData name="Harleen Kaur" userId="S::id65ns02@ubalt.edu::9f7fc1d6-ab67-473f-ba46-e98f6ce2049b" providerId="AD" clId="Web-{F96A322A-9A3F-E053-C83E-AB65512D1180}" dt="2021-08-03T20:11:26.530" v="267"/>
          <ac:cxnSpMkLst>
            <pc:docMk/>
            <pc:sldMk cId="3406999115" sldId="425"/>
            <ac:cxnSpMk id="15" creationId="{8D33BAC3-0F29-48D7-A028-223CC8399102}"/>
          </ac:cxnSpMkLst>
        </pc:cxnChg>
      </pc:sldChg>
      <pc:sldChg chg="delSp modSp">
        <pc:chgData name="Harleen Kaur" userId="S::id65ns02@ubalt.edu::9f7fc1d6-ab67-473f-ba46-e98f6ce2049b" providerId="AD" clId="Web-{F96A322A-9A3F-E053-C83E-AB65512D1180}" dt="2021-08-03T20:12:45.953" v="287" actId="20577"/>
        <pc:sldMkLst>
          <pc:docMk/>
          <pc:sldMk cId="3066724419" sldId="426"/>
        </pc:sldMkLst>
        <pc:spChg chg="mod">
          <ac:chgData name="Harleen Kaur" userId="S::id65ns02@ubalt.edu::9f7fc1d6-ab67-473f-ba46-e98f6ce2049b" providerId="AD" clId="Web-{F96A322A-9A3F-E053-C83E-AB65512D1180}" dt="2021-08-03T20:12:45.953" v="287" actId="20577"/>
          <ac:spMkLst>
            <pc:docMk/>
            <pc:sldMk cId="3066724419" sldId="426"/>
            <ac:spMk id="2" creationId="{4E331795-AD33-451D-AF5A-F21B6169A341}"/>
          </ac:spMkLst>
        </pc:spChg>
        <pc:spChg chg="del">
          <ac:chgData name="Harleen Kaur" userId="S::id65ns02@ubalt.edu::9f7fc1d6-ab67-473f-ba46-e98f6ce2049b" providerId="AD" clId="Web-{F96A322A-9A3F-E053-C83E-AB65512D1180}" dt="2021-08-03T20:12:19.906" v="273"/>
          <ac:spMkLst>
            <pc:docMk/>
            <pc:sldMk cId="3066724419" sldId="426"/>
            <ac:spMk id="5" creationId="{C7C53440-C8B5-44E5-8303-72EE57AA7334}"/>
          </ac:spMkLst>
        </pc:spChg>
        <pc:spChg chg="mod">
          <ac:chgData name="Harleen Kaur" userId="S::id65ns02@ubalt.edu::9f7fc1d6-ab67-473f-ba46-e98f6ce2049b" providerId="AD" clId="Web-{F96A322A-9A3F-E053-C83E-AB65512D1180}" dt="2021-08-03T20:12:17.218" v="272" actId="1076"/>
          <ac:spMkLst>
            <pc:docMk/>
            <pc:sldMk cId="3066724419" sldId="426"/>
            <ac:spMk id="6" creationId="{02FEB84B-8530-4823-8857-DF72F4699943}"/>
          </ac:spMkLst>
        </pc:spChg>
        <pc:spChg chg="mod">
          <ac:chgData name="Harleen Kaur" userId="S::id65ns02@ubalt.edu::9f7fc1d6-ab67-473f-ba46-e98f6ce2049b" providerId="AD" clId="Web-{F96A322A-9A3F-E053-C83E-AB65512D1180}" dt="2021-08-03T20:12:33.797" v="275" actId="1076"/>
          <ac:spMkLst>
            <pc:docMk/>
            <pc:sldMk cId="3066724419" sldId="426"/>
            <ac:spMk id="14" creationId="{DF4A81BA-EF2B-47B8-90BE-572660AE05B6}"/>
          </ac:spMkLst>
        </pc:spChg>
        <pc:cxnChg chg="mod">
          <ac:chgData name="Harleen Kaur" userId="S::id65ns02@ubalt.edu::9f7fc1d6-ab67-473f-ba46-e98f6ce2049b" providerId="AD" clId="Web-{F96A322A-9A3F-E053-C83E-AB65512D1180}" dt="2021-08-03T20:12:29" v="274" actId="14100"/>
          <ac:cxnSpMkLst>
            <pc:docMk/>
            <pc:sldMk cId="3066724419" sldId="426"/>
            <ac:cxnSpMk id="7" creationId="{C8C454F1-711F-4876-87FF-41A612B24BED}"/>
          </ac:cxnSpMkLst>
        </pc:cxnChg>
      </pc:sldChg>
    </pc:docChg>
  </pc:docChgLst>
  <pc:docChgLst>
    <pc:chgData name="Harleen Kaur" userId="S::id65ns02@ubalt.edu::9f7fc1d6-ab67-473f-ba46-e98f6ce2049b" providerId="AD" clId="Web-{24A82F63-0F5D-6B59-5808-5CE2E621E3E7}"/>
    <pc:docChg chg="addSld delSld modSld sldOrd">
      <pc:chgData name="Harleen Kaur" userId="S::id65ns02@ubalt.edu::9f7fc1d6-ab67-473f-ba46-e98f6ce2049b" providerId="AD" clId="Web-{24A82F63-0F5D-6B59-5808-5CE2E621E3E7}" dt="2021-07-01T21:25:11.865" v="2066" actId="14100"/>
      <pc:docMkLst>
        <pc:docMk/>
      </pc:docMkLst>
      <pc:sldChg chg="addSp modSp">
        <pc:chgData name="Harleen Kaur" userId="S::id65ns02@ubalt.edu::9f7fc1d6-ab67-473f-ba46-e98f6ce2049b" providerId="AD" clId="Web-{24A82F63-0F5D-6B59-5808-5CE2E621E3E7}" dt="2021-07-01T19:05:43.213" v="11" actId="1076"/>
        <pc:sldMkLst>
          <pc:docMk/>
          <pc:sldMk cId="701159285" sldId="366"/>
        </pc:sldMkLst>
        <pc:picChg chg="add mod">
          <ac:chgData name="Harleen Kaur" userId="S::id65ns02@ubalt.edu::9f7fc1d6-ab67-473f-ba46-e98f6ce2049b" providerId="AD" clId="Web-{24A82F63-0F5D-6B59-5808-5CE2E621E3E7}" dt="2021-07-01T19:04:06.726" v="3" actId="1076"/>
          <ac:picMkLst>
            <pc:docMk/>
            <pc:sldMk cId="701159285" sldId="366"/>
            <ac:picMk id="4" creationId="{E09C5345-C60E-4663-A000-20CEF4328D85}"/>
          </ac:picMkLst>
        </pc:picChg>
        <pc:picChg chg="add mod">
          <ac:chgData name="Harleen Kaur" userId="S::id65ns02@ubalt.edu::9f7fc1d6-ab67-473f-ba46-e98f6ce2049b" providerId="AD" clId="Web-{24A82F63-0F5D-6B59-5808-5CE2E621E3E7}" dt="2021-07-01T19:05:33.979" v="10" actId="1076"/>
          <ac:picMkLst>
            <pc:docMk/>
            <pc:sldMk cId="701159285" sldId="366"/>
            <ac:picMk id="5" creationId="{9BAB709F-3F58-4210-8D7F-029F104A54C2}"/>
          </ac:picMkLst>
        </pc:picChg>
        <pc:picChg chg="add mod">
          <ac:chgData name="Harleen Kaur" userId="S::id65ns02@ubalt.edu::9f7fc1d6-ab67-473f-ba46-e98f6ce2049b" providerId="AD" clId="Web-{24A82F63-0F5D-6B59-5808-5CE2E621E3E7}" dt="2021-07-01T19:05:43.213" v="11" actId="1076"/>
          <ac:picMkLst>
            <pc:docMk/>
            <pc:sldMk cId="701159285" sldId="366"/>
            <ac:picMk id="6" creationId="{220C8BBD-A2DA-427B-9F13-DD8DEE5EF53C}"/>
          </ac:picMkLst>
        </pc:picChg>
      </pc:sldChg>
      <pc:sldChg chg="del">
        <pc:chgData name="Harleen Kaur" userId="S::id65ns02@ubalt.edu::9f7fc1d6-ab67-473f-ba46-e98f6ce2049b" providerId="AD" clId="Web-{24A82F63-0F5D-6B59-5808-5CE2E621E3E7}" dt="2021-07-01T19:59:22.374" v="420"/>
        <pc:sldMkLst>
          <pc:docMk/>
          <pc:sldMk cId="1420588628" sldId="367"/>
        </pc:sldMkLst>
      </pc:sldChg>
      <pc:sldChg chg="del">
        <pc:chgData name="Harleen Kaur" userId="S::id65ns02@ubalt.edu::9f7fc1d6-ab67-473f-ba46-e98f6ce2049b" providerId="AD" clId="Web-{24A82F63-0F5D-6B59-5808-5CE2E621E3E7}" dt="2021-07-01T19:55:54.869" v="411"/>
        <pc:sldMkLst>
          <pc:docMk/>
          <pc:sldMk cId="1883557736" sldId="368"/>
        </pc:sldMkLst>
      </pc:sldChg>
      <pc:sldChg chg="del">
        <pc:chgData name="Harleen Kaur" userId="S::id65ns02@ubalt.edu::9f7fc1d6-ab67-473f-ba46-e98f6ce2049b" providerId="AD" clId="Web-{24A82F63-0F5D-6B59-5808-5CE2E621E3E7}" dt="2021-07-01T20:22:33.628" v="784"/>
        <pc:sldMkLst>
          <pc:docMk/>
          <pc:sldMk cId="2249049539" sldId="369"/>
        </pc:sldMkLst>
      </pc:sldChg>
      <pc:sldChg chg="addSp modSp">
        <pc:chgData name="Harleen Kaur" userId="S::id65ns02@ubalt.edu::9f7fc1d6-ab67-473f-ba46-e98f6ce2049b" providerId="AD" clId="Web-{24A82F63-0F5D-6B59-5808-5CE2E621E3E7}" dt="2021-07-01T21:22:19.470" v="2033" actId="14100"/>
        <pc:sldMkLst>
          <pc:docMk/>
          <pc:sldMk cId="1936378801" sldId="370"/>
        </pc:sldMkLst>
        <pc:spChg chg="add mod">
          <ac:chgData name="Harleen Kaur" userId="S::id65ns02@ubalt.edu::9f7fc1d6-ab67-473f-ba46-e98f6ce2049b" providerId="AD" clId="Web-{24A82F63-0F5D-6B59-5808-5CE2E621E3E7}" dt="2021-07-01T21:21:54.501" v="2026" actId="1076"/>
          <ac:spMkLst>
            <pc:docMk/>
            <pc:sldMk cId="1936378801" sldId="370"/>
            <ac:spMk id="6" creationId="{D4D683F6-1238-4148-91B3-8E7C297341DE}"/>
          </ac:spMkLst>
        </pc:spChg>
        <pc:spChg chg="add mod">
          <ac:chgData name="Harleen Kaur" userId="S::id65ns02@ubalt.edu::9f7fc1d6-ab67-473f-ba46-e98f6ce2049b" providerId="AD" clId="Web-{24A82F63-0F5D-6B59-5808-5CE2E621E3E7}" dt="2021-07-01T21:22:19.470" v="2033" actId="14100"/>
          <ac:spMkLst>
            <pc:docMk/>
            <pc:sldMk cId="1936378801" sldId="370"/>
            <ac:spMk id="8" creationId="{2D419782-6777-4C25-9AD3-6F9E7384C3C5}"/>
          </ac:spMkLst>
        </pc:spChg>
      </pc:sldChg>
      <pc:sldChg chg="addSp modSp">
        <pc:chgData name="Harleen Kaur" userId="S::id65ns02@ubalt.edu::9f7fc1d6-ab67-473f-ba46-e98f6ce2049b" providerId="AD" clId="Web-{24A82F63-0F5D-6B59-5808-5CE2E621E3E7}" dt="2021-07-01T21:23:05.972" v="2044" actId="14100"/>
        <pc:sldMkLst>
          <pc:docMk/>
          <pc:sldMk cId="1486128054" sldId="371"/>
        </pc:sldMkLst>
        <pc:spChg chg="mod">
          <ac:chgData name="Harleen Kaur" userId="S::id65ns02@ubalt.edu::9f7fc1d6-ab67-473f-ba46-e98f6ce2049b" providerId="AD" clId="Web-{24A82F63-0F5D-6B59-5808-5CE2E621E3E7}" dt="2021-07-01T20:23:26.380" v="793" actId="20577"/>
          <ac:spMkLst>
            <pc:docMk/>
            <pc:sldMk cId="1486128054" sldId="371"/>
            <ac:spMk id="2" creationId="{D21C2424-A279-4756-BAF2-33BD28FAE974}"/>
          </ac:spMkLst>
        </pc:spChg>
        <pc:spChg chg="add mod">
          <ac:chgData name="Harleen Kaur" userId="S::id65ns02@ubalt.edu::9f7fc1d6-ab67-473f-ba46-e98f6ce2049b" providerId="AD" clId="Web-{24A82F63-0F5D-6B59-5808-5CE2E621E3E7}" dt="2021-07-01T21:22:56.003" v="2041" actId="14100"/>
          <ac:spMkLst>
            <pc:docMk/>
            <pc:sldMk cId="1486128054" sldId="371"/>
            <ac:spMk id="3" creationId="{D7BB175A-8374-4451-B231-5C10427CF2E0}"/>
          </ac:spMkLst>
        </pc:spChg>
        <pc:spChg chg="add mod">
          <ac:chgData name="Harleen Kaur" userId="S::id65ns02@ubalt.edu::9f7fc1d6-ab67-473f-ba46-e98f6ce2049b" providerId="AD" clId="Web-{24A82F63-0F5D-6B59-5808-5CE2E621E3E7}" dt="2021-07-01T21:23:05.972" v="2044" actId="14100"/>
          <ac:spMkLst>
            <pc:docMk/>
            <pc:sldMk cId="1486128054" sldId="371"/>
            <ac:spMk id="9" creationId="{4009DC57-4897-454E-AEF5-E457A48D8ADD}"/>
          </ac:spMkLst>
        </pc:spChg>
      </pc:sldChg>
      <pc:sldChg chg="del">
        <pc:chgData name="Harleen Kaur" userId="S::id65ns02@ubalt.edu::9f7fc1d6-ab67-473f-ba46-e98f6ce2049b" providerId="AD" clId="Web-{24A82F63-0F5D-6B59-5808-5CE2E621E3E7}" dt="2021-07-01T19:53:18.630" v="410"/>
        <pc:sldMkLst>
          <pc:docMk/>
          <pc:sldMk cId="2178730260" sldId="372"/>
        </pc:sldMkLst>
      </pc:sldChg>
      <pc:sldChg chg="modSp">
        <pc:chgData name="Harleen Kaur" userId="S::id65ns02@ubalt.edu::9f7fc1d6-ab67-473f-ba46-e98f6ce2049b" providerId="AD" clId="Web-{24A82F63-0F5D-6B59-5808-5CE2E621E3E7}" dt="2021-07-01T20:29:41.780" v="990" actId="20577"/>
        <pc:sldMkLst>
          <pc:docMk/>
          <pc:sldMk cId="3461768251" sldId="373"/>
        </pc:sldMkLst>
        <pc:spChg chg="mod">
          <ac:chgData name="Harleen Kaur" userId="S::id65ns02@ubalt.edu::9f7fc1d6-ab67-473f-ba46-e98f6ce2049b" providerId="AD" clId="Web-{24A82F63-0F5D-6B59-5808-5CE2E621E3E7}" dt="2021-07-01T20:29:41.780" v="990" actId="20577"/>
          <ac:spMkLst>
            <pc:docMk/>
            <pc:sldMk cId="3461768251" sldId="373"/>
            <ac:spMk id="3" creationId="{64DFFDD6-27BC-4801-88C1-0B22B57C986D}"/>
          </ac:spMkLst>
        </pc:spChg>
      </pc:sldChg>
      <pc:sldChg chg="del ord">
        <pc:chgData name="Harleen Kaur" userId="S::id65ns02@ubalt.edu::9f7fc1d6-ab67-473f-ba46-e98f6ce2049b" providerId="AD" clId="Web-{24A82F63-0F5D-6B59-5808-5CE2E621E3E7}" dt="2021-07-01T20:13:38.599" v="553"/>
        <pc:sldMkLst>
          <pc:docMk/>
          <pc:sldMk cId="4230358847" sldId="374"/>
        </pc:sldMkLst>
      </pc:sldChg>
      <pc:sldChg chg="addSp modSp ord modNotes">
        <pc:chgData name="Harleen Kaur" userId="S::id65ns02@ubalt.edu::9f7fc1d6-ab67-473f-ba46-e98f6ce2049b" providerId="AD" clId="Web-{24A82F63-0F5D-6B59-5808-5CE2E621E3E7}" dt="2021-07-01T21:20:03.842" v="2007" actId="14100"/>
        <pc:sldMkLst>
          <pc:docMk/>
          <pc:sldMk cId="1666623918" sldId="375"/>
        </pc:sldMkLst>
        <pc:spChg chg="add mod">
          <ac:chgData name="Harleen Kaur" userId="S::id65ns02@ubalt.edu::9f7fc1d6-ab67-473f-ba46-e98f6ce2049b" providerId="AD" clId="Web-{24A82F63-0F5D-6B59-5808-5CE2E621E3E7}" dt="2021-07-01T20:09:47.796" v="535" actId="20577"/>
          <ac:spMkLst>
            <pc:docMk/>
            <pc:sldMk cId="1666623918" sldId="375"/>
            <ac:spMk id="3" creationId="{F60E38DA-5E9A-4FCB-B534-024610D05F25}"/>
          </ac:spMkLst>
        </pc:spChg>
        <pc:spChg chg="mod">
          <ac:chgData name="Harleen Kaur" userId="S::id65ns02@ubalt.edu::9f7fc1d6-ab67-473f-ba46-e98f6ce2049b" providerId="AD" clId="Web-{24A82F63-0F5D-6B59-5808-5CE2E621E3E7}" dt="2021-07-01T20:04:45.132" v="502" actId="1076"/>
          <ac:spMkLst>
            <pc:docMk/>
            <pc:sldMk cId="1666623918" sldId="375"/>
            <ac:spMk id="5" creationId="{C4D217BF-D217-4ACF-8CC5-A498948002EF}"/>
          </ac:spMkLst>
        </pc:spChg>
        <pc:spChg chg="mod">
          <ac:chgData name="Harleen Kaur" userId="S::id65ns02@ubalt.edu::9f7fc1d6-ab67-473f-ba46-e98f6ce2049b" providerId="AD" clId="Web-{24A82F63-0F5D-6B59-5808-5CE2E621E3E7}" dt="2021-07-01T20:10:04.750" v="540" actId="14100"/>
          <ac:spMkLst>
            <pc:docMk/>
            <pc:sldMk cId="1666623918" sldId="375"/>
            <ac:spMk id="6" creationId="{F7C619F8-4211-40BA-8738-6BCB5FCE4E3C}"/>
          </ac:spMkLst>
        </pc:spChg>
        <pc:spChg chg="add mod">
          <ac:chgData name="Harleen Kaur" userId="S::id65ns02@ubalt.edu::9f7fc1d6-ab67-473f-ba46-e98f6ce2049b" providerId="AD" clId="Web-{24A82F63-0F5D-6B59-5808-5CE2E621E3E7}" dt="2021-07-01T21:20:03.842" v="2007" actId="14100"/>
          <ac:spMkLst>
            <pc:docMk/>
            <pc:sldMk cId="1666623918" sldId="375"/>
            <ac:spMk id="7" creationId="{7B86C9FD-062E-4CC3-B325-99C927A96790}"/>
          </ac:spMkLst>
        </pc:spChg>
        <pc:picChg chg="mod">
          <ac:chgData name="Harleen Kaur" userId="S::id65ns02@ubalt.edu::9f7fc1d6-ab67-473f-ba46-e98f6ce2049b" providerId="AD" clId="Web-{24A82F63-0F5D-6B59-5808-5CE2E621E3E7}" dt="2021-07-01T20:04:39.992" v="501" actId="1076"/>
          <ac:picMkLst>
            <pc:docMk/>
            <pc:sldMk cId="1666623918" sldId="375"/>
            <ac:picMk id="4" creationId="{22DE6A1C-4482-442C-8012-9C7F9514A746}"/>
          </ac:picMkLst>
        </pc:picChg>
      </pc:sldChg>
      <pc:sldChg chg="del">
        <pc:chgData name="Harleen Kaur" userId="S::id65ns02@ubalt.edu::9f7fc1d6-ab67-473f-ba46-e98f6ce2049b" providerId="AD" clId="Web-{24A82F63-0F5D-6B59-5808-5CE2E621E3E7}" dt="2021-07-01T20:18:10.544" v="679"/>
        <pc:sldMkLst>
          <pc:docMk/>
          <pc:sldMk cId="3094692292" sldId="376"/>
        </pc:sldMkLst>
      </pc:sldChg>
      <pc:sldChg chg="del">
        <pc:chgData name="Harleen Kaur" userId="S::id65ns02@ubalt.edu::9f7fc1d6-ab67-473f-ba46-e98f6ce2049b" providerId="AD" clId="Web-{24A82F63-0F5D-6B59-5808-5CE2E621E3E7}" dt="2021-07-01T20:17:59.746" v="677"/>
        <pc:sldMkLst>
          <pc:docMk/>
          <pc:sldMk cId="1729260382" sldId="377"/>
        </pc:sldMkLst>
      </pc:sldChg>
      <pc:sldChg chg="del">
        <pc:chgData name="Harleen Kaur" userId="S::id65ns02@ubalt.edu::9f7fc1d6-ab67-473f-ba46-e98f6ce2049b" providerId="AD" clId="Web-{24A82F63-0F5D-6B59-5808-5CE2E621E3E7}" dt="2021-07-01T20:18:08.403" v="678"/>
        <pc:sldMkLst>
          <pc:docMk/>
          <pc:sldMk cId="987234533" sldId="378"/>
        </pc:sldMkLst>
      </pc:sldChg>
      <pc:sldChg chg="del">
        <pc:chgData name="Harleen Kaur" userId="S::id65ns02@ubalt.edu::9f7fc1d6-ab67-473f-ba46-e98f6ce2049b" providerId="AD" clId="Web-{24A82F63-0F5D-6B59-5808-5CE2E621E3E7}" dt="2021-07-01T20:18:32.935" v="680"/>
        <pc:sldMkLst>
          <pc:docMk/>
          <pc:sldMk cId="973363857" sldId="379"/>
        </pc:sldMkLst>
      </pc:sldChg>
      <pc:sldChg chg="del">
        <pc:chgData name="Harleen Kaur" userId="S::id65ns02@ubalt.edu::9f7fc1d6-ab67-473f-ba46-e98f6ce2049b" providerId="AD" clId="Web-{24A82F63-0F5D-6B59-5808-5CE2E621E3E7}" dt="2021-07-01T20:17:48.465" v="676"/>
        <pc:sldMkLst>
          <pc:docMk/>
          <pc:sldMk cId="679887406" sldId="380"/>
        </pc:sldMkLst>
      </pc:sldChg>
      <pc:sldChg chg="modSp ord">
        <pc:chgData name="Harleen Kaur" userId="S::id65ns02@ubalt.edu::9f7fc1d6-ab67-473f-ba46-e98f6ce2049b" providerId="AD" clId="Web-{24A82F63-0F5D-6B59-5808-5CE2E621E3E7}" dt="2021-07-01T20:23:58.912" v="797"/>
        <pc:sldMkLst>
          <pc:docMk/>
          <pc:sldMk cId="887055268" sldId="381"/>
        </pc:sldMkLst>
        <pc:spChg chg="mod">
          <ac:chgData name="Harleen Kaur" userId="S::id65ns02@ubalt.edu::9f7fc1d6-ab67-473f-ba46-e98f6ce2049b" providerId="AD" clId="Web-{24A82F63-0F5D-6B59-5808-5CE2E621E3E7}" dt="2021-07-01T20:17:42.605" v="675" actId="20577"/>
          <ac:spMkLst>
            <pc:docMk/>
            <pc:sldMk cId="887055268" sldId="381"/>
            <ac:spMk id="2" creationId="{426E4DBB-E314-47DD-82DB-904B37F0F6CC}"/>
          </ac:spMkLst>
        </pc:spChg>
      </pc:sldChg>
      <pc:sldChg chg="del">
        <pc:chgData name="Harleen Kaur" userId="S::id65ns02@ubalt.edu::9f7fc1d6-ab67-473f-ba46-e98f6ce2049b" providerId="AD" clId="Web-{24A82F63-0F5D-6B59-5808-5CE2E621E3E7}" dt="2021-07-01T20:36:10.274" v="1091"/>
        <pc:sldMkLst>
          <pc:docMk/>
          <pc:sldMk cId="3051962303" sldId="382"/>
        </pc:sldMkLst>
      </pc:sldChg>
      <pc:sldChg chg="del">
        <pc:chgData name="Harleen Kaur" userId="S::id65ns02@ubalt.edu::9f7fc1d6-ab67-473f-ba46-e98f6ce2049b" providerId="AD" clId="Web-{24A82F63-0F5D-6B59-5808-5CE2E621E3E7}" dt="2021-07-01T20:36:13.181" v="1092"/>
        <pc:sldMkLst>
          <pc:docMk/>
          <pc:sldMk cId="2778954444" sldId="383"/>
        </pc:sldMkLst>
      </pc:sldChg>
      <pc:sldChg chg="addSp modSp">
        <pc:chgData name="Harleen Kaur" userId="S::id65ns02@ubalt.edu::9f7fc1d6-ab67-473f-ba46-e98f6ce2049b" providerId="AD" clId="Web-{24A82F63-0F5D-6B59-5808-5CE2E621E3E7}" dt="2021-07-01T21:23:33.410" v="2047" actId="14100"/>
        <pc:sldMkLst>
          <pc:docMk/>
          <pc:sldMk cId="4290566257" sldId="384"/>
        </pc:sldMkLst>
        <pc:spChg chg="add mod">
          <ac:chgData name="Harleen Kaur" userId="S::id65ns02@ubalt.edu::9f7fc1d6-ab67-473f-ba46-e98f6ce2049b" providerId="AD" clId="Web-{24A82F63-0F5D-6B59-5808-5CE2E621E3E7}" dt="2021-07-01T20:40:53.735" v="1143" actId="20577"/>
          <ac:spMkLst>
            <pc:docMk/>
            <pc:sldMk cId="4290566257" sldId="384"/>
            <ac:spMk id="3" creationId="{D46A348D-D7EF-43B0-8542-97CFDC6E744E}"/>
          </ac:spMkLst>
        </pc:spChg>
        <pc:spChg chg="mod">
          <ac:chgData name="Harleen Kaur" userId="S::id65ns02@ubalt.edu::9f7fc1d6-ab67-473f-ba46-e98f6ce2049b" providerId="AD" clId="Web-{24A82F63-0F5D-6B59-5808-5CE2E621E3E7}" dt="2021-07-01T20:40:01.233" v="1142" actId="1076"/>
          <ac:spMkLst>
            <pc:docMk/>
            <pc:sldMk cId="4290566257" sldId="384"/>
            <ac:spMk id="5" creationId="{BA9AB56C-5E7E-44D3-9B7F-B34DF31D385A}"/>
          </ac:spMkLst>
        </pc:spChg>
        <pc:spChg chg="add mod">
          <ac:chgData name="Harleen Kaur" userId="S::id65ns02@ubalt.edu::9f7fc1d6-ab67-473f-ba46-e98f6ce2049b" providerId="AD" clId="Web-{24A82F63-0F5D-6B59-5808-5CE2E621E3E7}" dt="2021-07-01T21:23:33.410" v="2047" actId="14100"/>
          <ac:spMkLst>
            <pc:docMk/>
            <pc:sldMk cId="4290566257" sldId="384"/>
            <ac:spMk id="7" creationId="{68FA6090-F7F9-4B23-9724-3E8942E54088}"/>
          </ac:spMkLst>
        </pc:spChg>
        <pc:picChg chg="mod">
          <ac:chgData name="Harleen Kaur" userId="S::id65ns02@ubalt.edu::9f7fc1d6-ab67-473f-ba46-e98f6ce2049b" providerId="AD" clId="Web-{24A82F63-0F5D-6B59-5808-5CE2E621E3E7}" dt="2021-07-01T20:39:56.155" v="1141" actId="1076"/>
          <ac:picMkLst>
            <pc:docMk/>
            <pc:sldMk cId="4290566257" sldId="384"/>
            <ac:picMk id="4" creationId="{EC17A01D-96FA-4992-B4D9-ABA5144DA609}"/>
          </ac:picMkLst>
        </pc:picChg>
      </pc:sldChg>
      <pc:sldChg chg="del">
        <pc:chgData name="Harleen Kaur" userId="S::id65ns02@ubalt.edu::9f7fc1d6-ab67-473f-ba46-e98f6ce2049b" providerId="AD" clId="Web-{24A82F63-0F5D-6B59-5808-5CE2E621E3E7}" dt="2021-07-01T20:53:00.410" v="1367"/>
        <pc:sldMkLst>
          <pc:docMk/>
          <pc:sldMk cId="2193591673" sldId="385"/>
        </pc:sldMkLst>
      </pc:sldChg>
      <pc:sldChg chg="del">
        <pc:chgData name="Harleen Kaur" userId="S::id65ns02@ubalt.edu::9f7fc1d6-ab67-473f-ba46-e98f6ce2049b" providerId="AD" clId="Web-{24A82F63-0F5D-6B59-5808-5CE2E621E3E7}" dt="2021-07-01T20:53:03.879" v="1368"/>
        <pc:sldMkLst>
          <pc:docMk/>
          <pc:sldMk cId="269575062" sldId="386"/>
        </pc:sldMkLst>
      </pc:sldChg>
      <pc:sldChg chg="del">
        <pc:chgData name="Harleen Kaur" userId="S::id65ns02@ubalt.edu::9f7fc1d6-ab67-473f-ba46-e98f6ce2049b" providerId="AD" clId="Web-{24A82F63-0F5D-6B59-5808-5CE2E621E3E7}" dt="2021-07-01T20:54:52.756" v="1469"/>
        <pc:sldMkLst>
          <pc:docMk/>
          <pc:sldMk cId="3323627169" sldId="387"/>
        </pc:sldMkLst>
      </pc:sldChg>
      <pc:sldChg chg="del">
        <pc:chgData name="Harleen Kaur" userId="S::id65ns02@ubalt.edu::9f7fc1d6-ab67-473f-ba46-e98f6ce2049b" providerId="AD" clId="Web-{24A82F63-0F5D-6B59-5808-5CE2E621E3E7}" dt="2021-07-01T20:59:34.139" v="1552"/>
        <pc:sldMkLst>
          <pc:docMk/>
          <pc:sldMk cId="709942697" sldId="388"/>
        </pc:sldMkLst>
      </pc:sldChg>
      <pc:sldChg chg="addSp modSp">
        <pc:chgData name="Harleen Kaur" userId="S::id65ns02@ubalt.edu::9f7fc1d6-ab67-473f-ba46-e98f6ce2049b" providerId="AD" clId="Web-{24A82F63-0F5D-6B59-5808-5CE2E621E3E7}" dt="2021-07-01T21:01:45.158" v="1583" actId="1076"/>
        <pc:sldMkLst>
          <pc:docMk/>
          <pc:sldMk cId="4047841888" sldId="389"/>
        </pc:sldMkLst>
        <pc:spChg chg="mod">
          <ac:chgData name="Harleen Kaur" userId="S::id65ns02@ubalt.edu::9f7fc1d6-ab67-473f-ba46-e98f6ce2049b" providerId="AD" clId="Web-{24A82F63-0F5D-6B59-5808-5CE2E621E3E7}" dt="2021-07-01T21:00:05.436" v="1554" actId="20577"/>
          <ac:spMkLst>
            <pc:docMk/>
            <pc:sldMk cId="4047841888" sldId="389"/>
            <ac:spMk id="2" creationId="{0451793E-D6FB-4847-8284-73ED53BC2A7F}"/>
          </ac:spMkLst>
        </pc:spChg>
        <pc:spChg chg="add mod">
          <ac:chgData name="Harleen Kaur" userId="S::id65ns02@ubalt.edu::9f7fc1d6-ab67-473f-ba46-e98f6ce2049b" providerId="AD" clId="Web-{24A82F63-0F5D-6B59-5808-5CE2E621E3E7}" dt="2021-07-01T21:01:30.423" v="1581" actId="20577"/>
          <ac:spMkLst>
            <pc:docMk/>
            <pc:sldMk cId="4047841888" sldId="389"/>
            <ac:spMk id="3" creationId="{6EA06FAE-3A71-4920-84A6-8F41B7257D85}"/>
          </ac:spMkLst>
        </pc:spChg>
        <pc:spChg chg="mod">
          <ac:chgData name="Harleen Kaur" userId="S::id65ns02@ubalt.edu::9f7fc1d6-ab67-473f-ba46-e98f6ce2049b" providerId="AD" clId="Web-{24A82F63-0F5D-6B59-5808-5CE2E621E3E7}" dt="2021-07-01T21:01:45.158" v="1583" actId="1076"/>
          <ac:spMkLst>
            <pc:docMk/>
            <pc:sldMk cId="4047841888" sldId="389"/>
            <ac:spMk id="5" creationId="{49DD1574-AFFC-4638-8C55-FDE2F54AAB8D}"/>
          </ac:spMkLst>
        </pc:spChg>
        <pc:picChg chg="mod">
          <ac:chgData name="Harleen Kaur" userId="S::id65ns02@ubalt.edu::9f7fc1d6-ab67-473f-ba46-e98f6ce2049b" providerId="AD" clId="Web-{24A82F63-0F5D-6B59-5808-5CE2E621E3E7}" dt="2021-07-01T21:01:33.860" v="1582" actId="1076"/>
          <ac:picMkLst>
            <pc:docMk/>
            <pc:sldMk cId="4047841888" sldId="389"/>
            <ac:picMk id="4" creationId="{D68C79B6-73CC-4EF7-ADFA-D22EF62D104F}"/>
          </ac:picMkLst>
        </pc:picChg>
      </pc:sldChg>
      <pc:sldChg chg="ord">
        <pc:chgData name="Harleen Kaur" userId="S::id65ns02@ubalt.edu::9f7fc1d6-ab67-473f-ba46-e98f6ce2049b" providerId="AD" clId="Web-{24A82F63-0F5D-6B59-5808-5CE2E621E3E7}" dt="2021-07-01T21:01:51.470" v="1584"/>
        <pc:sldMkLst>
          <pc:docMk/>
          <pc:sldMk cId="2556203705" sldId="390"/>
        </pc:sldMkLst>
      </pc:sldChg>
      <pc:sldChg chg="modSp">
        <pc:chgData name="Harleen Kaur" userId="S::id65ns02@ubalt.edu::9f7fc1d6-ab67-473f-ba46-e98f6ce2049b" providerId="AD" clId="Web-{24A82F63-0F5D-6B59-5808-5CE2E621E3E7}" dt="2021-07-01T21:04:29.849" v="1685" actId="20577"/>
        <pc:sldMkLst>
          <pc:docMk/>
          <pc:sldMk cId="2885670956" sldId="391"/>
        </pc:sldMkLst>
        <pc:spChg chg="mod">
          <ac:chgData name="Harleen Kaur" userId="S::id65ns02@ubalt.edu::9f7fc1d6-ab67-473f-ba46-e98f6ce2049b" providerId="AD" clId="Web-{24A82F63-0F5D-6B59-5808-5CE2E621E3E7}" dt="2021-07-01T21:04:29.849" v="1685" actId="20577"/>
          <ac:spMkLst>
            <pc:docMk/>
            <pc:sldMk cId="2885670956" sldId="391"/>
            <ac:spMk id="3" creationId="{1413535C-7F3C-4AED-A1F8-FDF7C5822B56}"/>
          </ac:spMkLst>
        </pc:spChg>
      </pc:sldChg>
      <pc:sldChg chg="add del">
        <pc:chgData name="Harleen Kaur" userId="S::id65ns02@ubalt.edu::9f7fc1d6-ab67-473f-ba46-e98f6ce2049b" providerId="AD" clId="Web-{24A82F63-0F5D-6B59-5808-5CE2E621E3E7}" dt="2021-07-01T21:04:35.709" v="1687"/>
        <pc:sldMkLst>
          <pc:docMk/>
          <pc:sldMk cId="1424450382" sldId="398"/>
        </pc:sldMkLst>
      </pc:sldChg>
      <pc:sldChg chg="addSp modSp new">
        <pc:chgData name="Harleen Kaur" userId="S::id65ns02@ubalt.edu::9f7fc1d6-ab67-473f-ba46-e98f6ce2049b" providerId="AD" clId="Web-{24A82F63-0F5D-6B59-5808-5CE2E621E3E7}" dt="2021-07-01T20:13:02.833" v="551" actId="20577"/>
        <pc:sldMkLst>
          <pc:docMk/>
          <pc:sldMk cId="4022808996" sldId="401"/>
        </pc:sldMkLst>
        <pc:spChg chg="mod">
          <ac:chgData name="Harleen Kaur" userId="S::id65ns02@ubalt.edu::9f7fc1d6-ab67-473f-ba46-e98f6ce2049b" providerId="AD" clId="Web-{24A82F63-0F5D-6B59-5808-5CE2E621E3E7}" dt="2021-07-01T19:07:03.106" v="19" actId="20577"/>
          <ac:spMkLst>
            <pc:docMk/>
            <pc:sldMk cId="4022808996" sldId="401"/>
            <ac:spMk id="2" creationId="{A8832B8E-D328-459A-8086-AEB07D831731}"/>
          </ac:spMkLst>
        </pc:spChg>
        <pc:spChg chg="mod">
          <ac:chgData name="Harleen Kaur" userId="S::id65ns02@ubalt.edu::9f7fc1d6-ab67-473f-ba46-e98f6ce2049b" providerId="AD" clId="Web-{24A82F63-0F5D-6B59-5808-5CE2E621E3E7}" dt="2021-07-01T20:13:02.833" v="551" actId="20577"/>
          <ac:spMkLst>
            <pc:docMk/>
            <pc:sldMk cId="4022808996" sldId="401"/>
            <ac:spMk id="3" creationId="{B160A418-8D52-491D-8DA2-AC0107F95B8E}"/>
          </ac:spMkLst>
        </pc:spChg>
        <pc:picChg chg="add mod">
          <ac:chgData name="Harleen Kaur" userId="S::id65ns02@ubalt.edu::9f7fc1d6-ab67-473f-ba46-e98f6ce2049b" providerId="AD" clId="Web-{24A82F63-0F5D-6B59-5808-5CE2E621E3E7}" dt="2021-07-01T19:13:49.695" v="160" actId="1076"/>
          <ac:picMkLst>
            <pc:docMk/>
            <pc:sldMk cId="4022808996" sldId="401"/>
            <ac:picMk id="4" creationId="{09CA7CC3-04FF-445A-A2FF-D4F87C303CDE}"/>
          </ac:picMkLst>
        </pc:picChg>
      </pc:sldChg>
      <pc:sldChg chg="addSp delSp modSp new modNotes">
        <pc:chgData name="Harleen Kaur" userId="S::id65ns02@ubalt.edu::9f7fc1d6-ab67-473f-ba46-e98f6ce2049b" providerId="AD" clId="Web-{24A82F63-0F5D-6B59-5808-5CE2E621E3E7}" dt="2021-07-01T21:07:00.806" v="1752"/>
        <pc:sldMkLst>
          <pc:docMk/>
          <pc:sldMk cId="4185167051" sldId="402"/>
        </pc:sldMkLst>
        <pc:spChg chg="mod">
          <ac:chgData name="Harleen Kaur" userId="S::id65ns02@ubalt.edu::9f7fc1d6-ab67-473f-ba46-e98f6ce2049b" providerId="AD" clId="Web-{24A82F63-0F5D-6B59-5808-5CE2E621E3E7}" dt="2021-07-01T19:15:30.541" v="176" actId="20577"/>
          <ac:spMkLst>
            <pc:docMk/>
            <pc:sldMk cId="4185167051" sldId="402"/>
            <ac:spMk id="2" creationId="{D1C3BDA4-98CE-48C7-9DFE-4AEEB56FD49B}"/>
          </ac:spMkLst>
        </pc:spChg>
        <pc:spChg chg="mod">
          <ac:chgData name="Harleen Kaur" userId="S::id65ns02@ubalt.edu::9f7fc1d6-ab67-473f-ba46-e98f6ce2049b" providerId="AD" clId="Web-{24A82F63-0F5D-6B59-5808-5CE2E621E3E7}" dt="2021-07-01T19:15:49.651" v="187" actId="14100"/>
          <ac:spMkLst>
            <pc:docMk/>
            <pc:sldMk cId="4185167051" sldId="402"/>
            <ac:spMk id="3" creationId="{B22186E3-29E1-4C19-9C80-49AC1D3F26D8}"/>
          </ac:spMkLst>
        </pc:spChg>
        <pc:spChg chg="add mod">
          <ac:chgData name="Harleen Kaur" userId="S::id65ns02@ubalt.edu::9f7fc1d6-ab67-473f-ba46-e98f6ce2049b" providerId="AD" clId="Web-{24A82F63-0F5D-6B59-5808-5CE2E621E3E7}" dt="2021-07-01T19:20:34.611" v="226" actId="1076"/>
          <ac:spMkLst>
            <pc:docMk/>
            <pc:sldMk cId="4185167051" sldId="402"/>
            <ac:spMk id="6" creationId="{CC4EEC1B-174D-4589-9889-3B9DB65D86F2}"/>
          </ac:spMkLst>
        </pc:spChg>
        <pc:spChg chg="add mod">
          <ac:chgData name="Harleen Kaur" userId="S::id65ns02@ubalt.edu::9f7fc1d6-ab67-473f-ba46-e98f6ce2049b" providerId="AD" clId="Web-{24A82F63-0F5D-6B59-5808-5CE2E621E3E7}" dt="2021-07-01T21:05:40.429" v="1695" actId="14100"/>
          <ac:spMkLst>
            <pc:docMk/>
            <pc:sldMk cId="4185167051" sldId="402"/>
            <ac:spMk id="8" creationId="{2B18F42E-7D73-4DCC-BB84-A60C8455A1B1}"/>
          </ac:spMkLst>
        </pc:spChg>
        <pc:spChg chg="add del mod">
          <ac:chgData name="Harleen Kaur" userId="S::id65ns02@ubalt.edu::9f7fc1d6-ab67-473f-ba46-e98f6ce2049b" providerId="AD" clId="Web-{24A82F63-0F5D-6B59-5808-5CE2E621E3E7}" dt="2021-07-01T21:05:51.664" v="1699"/>
          <ac:spMkLst>
            <pc:docMk/>
            <pc:sldMk cId="4185167051" sldId="402"/>
            <ac:spMk id="9" creationId="{801C1967-6172-4069-ADEB-DFF496B81769}"/>
          </ac:spMkLst>
        </pc:spChg>
        <pc:spChg chg="add mod">
          <ac:chgData name="Harleen Kaur" userId="S::id65ns02@ubalt.edu::9f7fc1d6-ab67-473f-ba46-e98f6ce2049b" providerId="AD" clId="Web-{24A82F63-0F5D-6B59-5808-5CE2E621E3E7}" dt="2021-07-01T21:06:22.587" v="1706" actId="14100"/>
          <ac:spMkLst>
            <pc:docMk/>
            <pc:sldMk cId="4185167051" sldId="402"/>
            <ac:spMk id="10" creationId="{CB7C35FD-A976-4F7F-8002-1E31236E6E08}"/>
          </ac:spMkLst>
        </pc:spChg>
        <pc:picChg chg="add mod">
          <ac:chgData name="Harleen Kaur" userId="S::id65ns02@ubalt.edu::9f7fc1d6-ab67-473f-ba46-e98f6ce2049b" providerId="AD" clId="Web-{24A82F63-0F5D-6B59-5808-5CE2E621E3E7}" dt="2021-07-01T19:18:42.124" v="189" actId="1076"/>
          <ac:picMkLst>
            <pc:docMk/>
            <pc:sldMk cId="4185167051" sldId="402"/>
            <ac:picMk id="5" creationId="{E95A0B7F-320E-44FC-A4E8-75626F216E5D}"/>
          </ac:picMkLst>
        </pc:picChg>
        <pc:picChg chg="add mod">
          <ac:chgData name="Harleen Kaur" userId="S::id65ns02@ubalt.edu::9f7fc1d6-ab67-473f-ba46-e98f6ce2049b" providerId="AD" clId="Web-{24A82F63-0F5D-6B59-5808-5CE2E621E3E7}" dt="2021-07-01T19:20:57.877" v="230" actId="14100"/>
          <ac:picMkLst>
            <pc:docMk/>
            <pc:sldMk cId="4185167051" sldId="402"/>
            <ac:picMk id="7" creationId="{589B9E1F-CDBE-49B3-A727-1AA4E17738DD}"/>
          </ac:picMkLst>
        </pc:picChg>
      </pc:sldChg>
      <pc:sldChg chg="addSp delSp modSp new modNotes">
        <pc:chgData name="Harleen Kaur" userId="S::id65ns02@ubalt.edu::9f7fc1d6-ab67-473f-ba46-e98f6ce2049b" providerId="AD" clId="Web-{24A82F63-0F5D-6B59-5808-5CE2E621E3E7}" dt="2021-07-01T21:08:08.730" v="1787" actId="14100"/>
        <pc:sldMkLst>
          <pc:docMk/>
          <pc:sldMk cId="679802578" sldId="403"/>
        </pc:sldMkLst>
        <pc:spChg chg="mod">
          <ac:chgData name="Harleen Kaur" userId="S::id65ns02@ubalt.edu::9f7fc1d6-ab67-473f-ba46-e98f6ce2049b" providerId="AD" clId="Web-{24A82F63-0F5D-6B59-5808-5CE2E621E3E7}" dt="2021-07-01T19:24:04.023" v="241" actId="20577"/>
          <ac:spMkLst>
            <pc:docMk/>
            <pc:sldMk cId="679802578" sldId="403"/>
            <ac:spMk id="2" creationId="{1CDFD841-DE2E-48BD-AF5B-272987186A1C}"/>
          </ac:spMkLst>
        </pc:spChg>
        <pc:spChg chg="mod">
          <ac:chgData name="Harleen Kaur" userId="S::id65ns02@ubalt.edu::9f7fc1d6-ab67-473f-ba46-e98f6ce2049b" providerId="AD" clId="Web-{24A82F63-0F5D-6B59-5808-5CE2E621E3E7}" dt="2021-07-01T19:24:19.070" v="247" actId="14100"/>
          <ac:spMkLst>
            <pc:docMk/>
            <pc:sldMk cId="679802578" sldId="403"/>
            <ac:spMk id="3" creationId="{6A6D740D-A5AA-4887-B9D3-83C3B6E2EFA4}"/>
          </ac:spMkLst>
        </pc:spChg>
        <pc:spChg chg="add mod">
          <ac:chgData name="Harleen Kaur" userId="S::id65ns02@ubalt.edu::9f7fc1d6-ab67-473f-ba46-e98f6ce2049b" providerId="AD" clId="Web-{24A82F63-0F5D-6B59-5808-5CE2E621E3E7}" dt="2021-07-01T21:08:08.730" v="1787" actId="14100"/>
          <ac:spMkLst>
            <pc:docMk/>
            <pc:sldMk cId="679802578" sldId="403"/>
            <ac:spMk id="7" creationId="{1F203DFD-FAC3-4A90-9F1A-4419084B076F}"/>
          </ac:spMkLst>
        </pc:spChg>
        <pc:picChg chg="add del mod">
          <ac:chgData name="Harleen Kaur" userId="S::id65ns02@ubalt.edu::9f7fc1d6-ab67-473f-ba46-e98f6ce2049b" providerId="AD" clId="Web-{24A82F63-0F5D-6B59-5808-5CE2E621E3E7}" dt="2021-07-01T19:25:34.619" v="253"/>
          <ac:picMkLst>
            <pc:docMk/>
            <pc:sldMk cId="679802578" sldId="403"/>
            <ac:picMk id="5" creationId="{4F3317F0-D518-4071-BA4B-37523BBBADFC}"/>
          </ac:picMkLst>
        </pc:picChg>
        <pc:picChg chg="add mod">
          <ac:chgData name="Harleen Kaur" userId="S::id65ns02@ubalt.edu::9f7fc1d6-ab67-473f-ba46-e98f6ce2049b" providerId="AD" clId="Web-{24A82F63-0F5D-6B59-5808-5CE2E621E3E7}" dt="2021-07-01T19:26:00.541" v="260" actId="14100"/>
          <ac:picMkLst>
            <pc:docMk/>
            <pc:sldMk cId="679802578" sldId="403"/>
            <ac:picMk id="6" creationId="{3EA8F735-F60E-43CF-8196-CBAF19807DD7}"/>
          </ac:picMkLst>
        </pc:picChg>
      </pc:sldChg>
      <pc:sldChg chg="new del">
        <pc:chgData name="Harleen Kaur" userId="S::id65ns02@ubalt.edu::9f7fc1d6-ab67-473f-ba46-e98f6ce2049b" providerId="AD" clId="Web-{24A82F63-0F5D-6B59-5808-5CE2E621E3E7}" dt="2021-07-01T19:27:29.497" v="262"/>
        <pc:sldMkLst>
          <pc:docMk/>
          <pc:sldMk cId="1699354831" sldId="404"/>
        </pc:sldMkLst>
      </pc:sldChg>
      <pc:sldChg chg="delSp modSp new">
        <pc:chgData name="Harleen Kaur" userId="S::id65ns02@ubalt.edu::9f7fc1d6-ab67-473f-ba46-e98f6ce2049b" providerId="AD" clId="Web-{24A82F63-0F5D-6B59-5808-5CE2E621E3E7}" dt="2021-07-01T19:27:46.669" v="270"/>
        <pc:sldMkLst>
          <pc:docMk/>
          <pc:sldMk cId="3960136703" sldId="404"/>
        </pc:sldMkLst>
        <pc:spChg chg="mod">
          <ac:chgData name="Harleen Kaur" userId="S::id65ns02@ubalt.edu::9f7fc1d6-ab67-473f-ba46-e98f6ce2049b" providerId="AD" clId="Web-{24A82F63-0F5D-6B59-5808-5CE2E621E3E7}" dt="2021-07-01T19:27:39.450" v="269" actId="20577"/>
          <ac:spMkLst>
            <pc:docMk/>
            <pc:sldMk cId="3960136703" sldId="404"/>
            <ac:spMk id="2" creationId="{D90EC73D-DBA0-4440-B5EB-DC6870F64762}"/>
          </ac:spMkLst>
        </pc:spChg>
        <pc:spChg chg="del">
          <ac:chgData name="Harleen Kaur" userId="S::id65ns02@ubalt.edu::9f7fc1d6-ab67-473f-ba46-e98f6ce2049b" providerId="AD" clId="Web-{24A82F63-0F5D-6B59-5808-5CE2E621E3E7}" dt="2021-07-01T19:27:46.669" v="270"/>
          <ac:spMkLst>
            <pc:docMk/>
            <pc:sldMk cId="3960136703" sldId="404"/>
            <ac:spMk id="3" creationId="{4E8CCC29-0405-4CEE-B418-21F5BFD8627E}"/>
          </ac:spMkLst>
        </pc:spChg>
      </pc:sldChg>
      <pc:sldChg chg="addSp modSp new modNotes">
        <pc:chgData name="Harleen Kaur" userId="S::id65ns02@ubalt.edu::9f7fc1d6-ab67-473f-ba46-e98f6ce2049b" providerId="AD" clId="Web-{24A82F63-0F5D-6B59-5808-5CE2E621E3E7}" dt="2021-07-01T21:09:04.700" v="1816"/>
        <pc:sldMkLst>
          <pc:docMk/>
          <pc:sldMk cId="1963476675" sldId="405"/>
        </pc:sldMkLst>
        <pc:spChg chg="mod">
          <ac:chgData name="Harleen Kaur" userId="S::id65ns02@ubalt.edu::9f7fc1d6-ab67-473f-ba46-e98f6ce2049b" providerId="AD" clId="Web-{24A82F63-0F5D-6B59-5808-5CE2E621E3E7}" dt="2021-07-01T19:27:54.388" v="272" actId="20577"/>
          <ac:spMkLst>
            <pc:docMk/>
            <pc:sldMk cId="1963476675" sldId="405"/>
            <ac:spMk id="2" creationId="{11C96E46-FE82-4C6C-B61C-336F92B1E119}"/>
          </ac:spMkLst>
        </pc:spChg>
        <pc:spChg chg="mod">
          <ac:chgData name="Harleen Kaur" userId="S::id65ns02@ubalt.edu::9f7fc1d6-ab67-473f-ba46-e98f6ce2049b" providerId="AD" clId="Web-{24A82F63-0F5D-6B59-5808-5CE2E621E3E7}" dt="2021-07-01T19:42:55.239" v="275" actId="14100"/>
          <ac:spMkLst>
            <pc:docMk/>
            <pc:sldMk cId="1963476675" sldId="405"/>
            <ac:spMk id="3" creationId="{EDB79D6E-2D2E-412C-A14B-F5A39F861824}"/>
          </ac:spMkLst>
        </pc:spChg>
        <pc:spChg chg="add mod">
          <ac:chgData name="Harleen Kaur" userId="S::id65ns02@ubalt.edu::9f7fc1d6-ab67-473f-ba46-e98f6ce2049b" providerId="AD" clId="Web-{24A82F63-0F5D-6B59-5808-5CE2E621E3E7}" dt="2021-07-01T21:08:40.981" v="1794" actId="14100"/>
          <ac:spMkLst>
            <pc:docMk/>
            <pc:sldMk cId="1963476675" sldId="405"/>
            <ac:spMk id="5" creationId="{E41B3FA0-0628-4417-A852-20776ECC63FA}"/>
          </ac:spMkLst>
        </pc:spChg>
        <pc:picChg chg="add mod">
          <ac:chgData name="Harleen Kaur" userId="S::id65ns02@ubalt.edu::9f7fc1d6-ab67-473f-ba46-e98f6ce2049b" providerId="AD" clId="Web-{24A82F63-0F5D-6B59-5808-5CE2E621E3E7}" dt="2021-07-01T19:44:34.586" v="278" actId="14100"/>
          <ac:picMkLst>
            <pc:docMk/>
            <pc:sldMk cId="1963476675" sldId="405"/>
            <ac:picMk id="4" creationId="{1E18C778-8B04-450D-A8CF-B594BE330F6F}"/>
          </ac:picMkLst>
        </pc:picChg>
      </pc:sldChg>
      <pc:sldChg chg="addSp modSp new modNotes">
        <pc:chgData name="Harleen Kaur" userId="S::id65ns02@ubalt.edu::9f7fc1d6-ab67-473f-ba46-e98f6ce2049b" providerId="AD" clId="Web-{24A82F63-0F5D-6B59-5808-5CE2E621E3E7}" dt="2021-07-01T21:10:38.234" v="1859"/>
        <pc:sldMkLst>
          <pc:docMk/>
          <pc:sldMk cId="1701938147" sldId="406"/>
        </pc:sldMkLst>
        <pc:spChg chg="mod">
          <ac:chgData name="Harleen Kaur" userId="S::id65ns02@ubalt.edu::9f7fc1d6-ab67-473f-ba46-e98f6ce2049b" providerId="AD" clId="Web-{24A82F63-0F5D-6B59-5808-5CE2E621E3E7}" dt="2021-07-01T19:46:00.697" v="280" actId="20577"/>
          <ac:spMkLst>
            <pc:docMk/>
            <pc:sldMk cId="1701938147" sldId="406"/>
            <ac:spMk id="2" creationId="{37DC1350-A009-44DA-9667-3E9DED6384FF}"/>
          </ac:spMkLst>
        </pc:spChg>
        <pc:spChg chg="mod">
          <ac:chgData name="Harleen Kaur" userId="S::id65ns02@ubalt.edu::9f7fc1d6-ab67-473f-ba46-e98f6ce2049b" providerId="AD" clId="Web-{24A82F63-0F5D-6B59-5808-5CE2E621E3E7}" dt="2021-07-01T19:57:24.590" v="412" actId="1076"/>
          <ac:spMkLst>
            <pc:docMk/>
            <pc:sldMk cId="1701938147" sldId="406"/>
            <ac:spMk id="3" creationId="{A20575B2-46A0-43BA-9BE0-FC17BDF9FBEA}"/>
          </ac:spMkLst>
        </pc:spChg>
        <pc:spChg chg="add mod">
          <ac:chgData name="Harleen Kaur" userId="S::id65ns02@ubalt.edu::9f7fc1d6-ab67-473f-ba46-e98f6ce2049b" providerId="AD" clId="Web-{24A82F63-0F5D-6B59-5808-5CE2E621E3E7}" dt="2021-07-01T21:09:51.186" v="1823" actId="14100"/>
          <ac:spMkLst>
            <pc:docMk/>
            <pc:sldMk cId="1701938147" sldId="406"/>
            <ac:spMk id="5" creationId="{D418832F-20C8-4A27-B5FA-7FD35F386F63}"/>
          </ac:spMkLst>
        </pc:spChg>
        <pc:spChg chg="add mod">
          <ac:chgData name="Harleen Kaur" userId="S::id65ns02@ubalt.edu::9f7fc1d6-ab67-473f-ba46-e98f6ce2049b" providerId="AD" clId="Web-{24A82F63-0F5D-6B59-5808-5CE2E621E3E7}" dt="2021-07-01T21:10:19.968" v="1830" actId="14100"/>
          <ac:spMkLst>
            <pc:docMk/>
            <pc:sldMk cId="1701938147" sldId="406"/>
            <ac:spMk id="6" creationId="{CC3F9D1E-5AAF-4BDE-B3E4-434D0F174D79}"/>
          </ac:spMkLst>
        </pc:spChg>
        <pc:picChg chg="add mod">
          <ac:chgData name="Harleen Kaur" userId="S::id65ns02@ubalt.edu::9f7fc1d6-ab67-473f-ba46-e98f6ce2049b" providerId="AD" clId="Web-{24A82F63-0F5D-6B59-5808-5CE2E621E3E7}" dt="2021-07-01T19:58:02.028" v="414" actId="14100"/>
          <ac:picMkLst>
            <pc:docMk/>
            <pc:sldMk cId="1701938147" sldId="406"/>
            <ac:picMk id="4" creationId="{1EC7F286-263C-46CF-9016-BF41CD9A2DE2}"/>
          </ac:picMkLst>
        </pc:picChg>
      </pc:sldChg>
      <pc:sldChg chg="addSp modSp new">
        <pc:chgData name="Harleen Kaur" userId="S::id65ns02@ubalt.edu::9f7fc1d6-ab67-473f-ba46-e98f6ce2049b" providerId="AD" clId="Web-{24A82F63-0F5D-6B59-5808-5CE2E621E3E7}" dt="2021-07-01T21:11:30.204" v="1866" actId="14100"/>
        <pc:sldMkLst>
          <pc:docMk/>
          <pc:sldMk cId="2858862555" sldId="407"/>
        </pc:sldMkLst>
        <pc:spChg chg="mod">
          <ac:chgData name="Harleen Kaur" userId="S::id65ns02@ubalt.edu::9f7fc1d6-ab67-473f-ba46-e98f6ce2049b" providerId="AD" clId="Web-{24A82F63-0F5D-6B59-5808-5CE2E621E3E7}" dt="2021-07-01T19:47:08.683" v="312" actId="20577"/>
          <ac:spMkLst>
            <pc:docMk/>
            <pc:sldMk cId="2858862555" sldId="407"/>
            <ac:spMk id="2" creationId="{FAA9C023-2162-46C5-A5FF-195A06993F51}"/>
          </ac:spMkLst>
        </pc:spChg>
        <pc:spChg chg="mod">
          <ac:chgData name="Harleen Kaur" userId="S::id65ns02@ubalt.edu::9f7fc1d6-ab67-473f-ba46-e98f6ce2049b" providerId="AD" clId="Web-{24A82F63-0F5D-6B59-5808-5CE2E621E3E7}" dt="2021-07-01T19:58:35.670" v="418" actId="20577"/>
          <ac:spMkLst>
            <pc:docMk/>
            <pc:sldMk cId="2858862555" sldId="407"/>
            <ac:spMk id="3" creationId="{3DE48B19-97FC-4E00-8754-FCA0F3B02251}"/>
          </ac:spMkLst>
        </pc:spChg>
        <pc:spChg chg="add mod">
          <ac:chgData name="Harleen Kaur" userId="S::id65ns02@ubalt.edu::9f7fc1d6-ab67-473f-ba46-e98f6ce2049b" providerId="AD" clId="Web-{24A82F63-0F5D-6B59-5808-5CE2E621E3E7}" dt="2021-07-01T21:11:30.204" v="1866" actId="14100"/>
          <ac:spMkLst>
            <pc:docMk/>
            <pc:sldMk cId="2858862555" sldId="407"/>
            <ac:spMk id="8" creationId="{5663890F-F188-4397-99F8-732166B3B311}"/>
          </ac:spMkLst>
        </pc:spChg>
        <pc:picChg chg="add">
          <ac:chgData name="Harleen Kaur" userId="S::id65ns02@ubalt.edu::9f7fc1d6-ab67-473f-ba46-e98f6ce2049b" providerId="AD" clId="Web-{24A82F63-0F5D-6B59-5808-5CE2E621E3E7}" dt="2021-07-01T19:48:44.889" v="321"/>
          <ac:picMkLst>
            <pc:docMk/>
            <pc:sldMk cId="2858862555" sldId="407"/>
            <ac:picMk id="5" creationId="{4E2F2907-2CA5-4F78-9EA4-C9D78E062683}"/>
          </ac:picMkLst>
        </pc:picChg>
        <pc:picChg chg="add">
          <ac:chgData name="Harleen Kaur" userId="S::id65ns02@ubalt.edu::9f7fc1d6-ab67-473f-ba46-e98f6ce2049b" providerId="AD" clId="Web-{24A82F63-0F5D-6B59-5808-5CE2E621E3E7}" dt="2021-07-01T19:48:56.608" v="322"/>
          <ac:picMkLst>
            <pc:docMk/>
            <pc:sldMk cId="2858862555" sldId="407"/>
            <ac:picMk id="7" creationId="{5F75926B-90C6-4951-973F-E83F02F600BA}"/>
          </ac:picMkLst>
        </pc:picChg>
      </pc:sldChg>
      <pc:sldChg chg="addSp modSp new">
        <pc:chgData name="Harleen Kaur" userId="S::id65ns02@ubalt.edu::9f7fc1d6-ab67-473f-ba46-e98f6ce2049b" providerId="AD" clId="Web-{24A82F63-0F5D-6B59-5808-5CE2E621E3E7}" dt="2021-07-01T21:13:13.831" v="1885" actId="14100"/>
        <pc:sldMkLst>
          <pc:docMk/>
          <pc:sldMk cId="2434915796" sldId="408"/>
        </pc:sldMkLst>
        <pc:spChg chg="mod">
          <ac:chgData name="Harleen Kaur" userId="S::id65ns02@ubalt.edu::9f7fc1d6-ab67-473f-ba46-e98f6ce2049b" providerId="AD" clId="Web-{24A82F63-0F5D-6B59-5808-5CE2E621E3E7}" dt="2021-07-01T19:50:52.658" v="350" actId="20577"/>
          <ac:spMkLst>
            <pc:docMk/>
            <pc:sldMk cId="2434915796" sldId="408"/>
            <ac:spMk id="2" creationId="{CBA10019-61E5-4A6E-8A37-2FA8A0786372}"/>
          </ac:spMkLst>
        </pc:spChg>
        <pc:spChg chg="mod">
          <ac:chgData name="Harleen Kaur" userId="S::id65ns02@ubalt.edu::9f7fc1d6-ab67-473f-ba46-e98f6ce2049b" providerId="AD" clId="Web-{24A82F63-0F5D-6B59-5808-5CE2E621E3E7}" dt="2021-07-01T19:51:51.284" v="399" actId="20577"/>
          <ac:spMkLst>
            <pc:docMk/>
            <pc:sldMk cId="2434915796" sldId="408"/>
            <ac:spMk id="3" creationId="{6E604D59-489D-4F06-84E5-276055206BED}"/>
          </ac:spMkLst>
        </pc:spChg>
        <pc:spChg chg="add mod">
          <ac:chgData name="Harleen Kaur" userId="S::id65ns02@ubalt.edu::9f7fc1d6-ab67-473f-ba46-e98f6ce2049b" providerId="AD" clId="Web-{24A82F63-0F5D-6B59-5808-5CE2E621E3E7}" dt="2021-07-01T21:12:23.127" v="1873" actId="14100"/>
          <ac:spMkLst>
            <pc:docMk/>
            <pc:sldMk cId="2434915796" sldId="408"/>
            <ac:spMk id="6" creationId="{92A749F2-2C63-42FA-A828-91F79FDCFB3E}"/>
          </ac:spMkLst>
        </pc:spChg>
        <pc:spChg chg="add mod">
          <ac:chgData name="Harleen Kaur" userId="S::id65ns02@ubalt.edu::9f7fc1d6-ab67-473f-ba46-e98f6ce2049b" providerId="AD" clId="Web-{24A82F63-0F5D-6B59-5808-5CE2E621E3E7}" dt="2021-07-01T21:12:37.190" v="1876" actId="14100"/>
          <ac:spMkLst>
            <pc:docMk/>
            <pc:sldMk cId="2434915796" sldId="408"/>
            <ac:spMk id="7" creationId="{06802D36-764C-4347-9896-9C0621C043AA}"/>
          </ac:spMkLst>
        </pc:spChg>
        <pc:spChg chg="add mod">
          <ac:chgData name="Harleen Kaur" userId="S::id65ns02@ubalt.edu::9f7fc1d6-ab67-473f-ba46-e98f6ce2049b" providerId="AD" clId="Web-{24A82F63-0F5D-6B59-5808-5CE2E621E3E7}" dt="2021-07-01T21:12:46.628" v="1878" actId="1076"/>
          <ac:spMkLst>
            <pc:docMk/>
            <pc:sldMk cId="2434915796" sldId="408"/>
            <ac:spMk id="8" creationId="{F4B3A207-7450-45FA-91EA-3AE56DD44863}"/>
          </ac:spMkLst>
        </pc:spChg>
        <pc:spChg chg="add mod">
          <ac:chgData name="Harleen Kaur" userId="S::id65ns02@ubalt.edu::9f7fc1d6-ab67-473f-ba46-e98f6ce2049b" providerId="AD" clId="Web-{24A82F63-0F5D-6B59-5808-5CE2E621E3E7}" dt="2021-07-01T21:12:57.878" v="1882" actId="14100"/>
          <ac:spMkLst>
            <pc:docMk/>
            <pc:sldMk cId="2434915796" sldId="408"/>
            <ac:spMk id="9" creationId="{4DFD3EDD-36BA-4F96-947F-6D81694BCD13}"/>
          </ac:spMkLst>
        </pc:spChg>
        <pc:spChg chg="add mod">
          <ac:chgData name="Harleen Kaur" userId="S::id65ns02@ubalt.edu::9f7fc1d6-ab67-473f-ba46-e98f6ce2049b" providerId="AD" clId="Web-{24A82F63-0F5D-6B59-5808-5CE2E621E3E7}" dt="2021-07-01T21:13:13.831" v="1885" actId="14100"/>
          <ac:spMkLst>
            <pc:docMk/>
            <pc:sldMk cId="2434915796" sldId="408"/>
            <ac:spMk id="10" creationId="{1EB593A2-B0F7-42CB-9882-AEAE9A1BB557}"/>
          </ac:spMkLst>
        </pc:spChg>
        <pc:picChg chg="add mod">
          <ac:chgData name="Harleen Kaur" userId="S::id65ns02@ubalt.edu::9f7fc1d6-ab67-473f-ba46-e98f6ce2049b" providerId="AD" clId="Web-{24A82F63-0F5D-6B59-5808-5CE2E621E3E7}" dt="2021-07-01T19:59:07.499" v="419" actId="1076"/>
          <ac:picMkLst>
            <pc:docMk/>
            <pc:sldMk cId="2434915796" sldId="408"/>
            <ac:picMk id="5" creationId="{F617A6B1-CB95-4796-B318-902930AAB1E5}"/>
          </ac:picMkLst>
        </pc:picChg>
      </pc:sldChg>
      <pc:sldChg chg="modSp new">
        <pc:chgData name="Harleen Kaur" userId="S::id65ns02@ubalt.edu::9f7fc1d6-ab67-473f-ba46-e98f6ce2049b" providerId="AD" clId="Web-{24A82F63-0F5D-6B59-5808-5CE2E621E3E7}" dt="2021-07-01T21:14:14.583" v="1911" actId="20577"/>
        <pc:sldMkLst>
          <pc:docMk/>
          <pc:sldMk cId="2818335078" sldId="409"/>
        </pc:sldMkLst>
        <pc:spChg chg="mod">
          <ac:chgData name="Harleen Kaur" userId="S::id65ns02@ubalt.edu::9f7fc1d6-ab67-473f-ba46-e98f6ce2049b" providerId="AD" clId="Web-{24A82F63-0F5D-6B59-5808-5CE2E621E3E7}" dt="2021-07-01T19:51:56.816" v="406" actId="20577"/>
          <ac:spMkLst>
            <pc:docMk/>
            <pc:sldMk cId="2818335078" sldId="409"/>
            <ac:spMk id="2" creationId="{763290D1-F8ED-40B1-960F-94773AF68F62}"/>
          </ac:spMkLst>
        </pc:spChg>
        <pc:spChg chg="mod">
          <ac:chgData name="Harleen Kaur" userId="S::id65ns02@ubalt.edu::9f7fc1d6-ab67-473f-ba46-e98f6ce2049b" providerId="AD" clId="Web-{24A82F63-0F5D-6B59-5808-5CE2E621E3E7}" dt="2021-07-01T21:14:14.583" v="1911" actId="20577"/>
          <ac:spMkLst>
            <pc:docMk/>
            <pc:sldMk cId="2818335078" sldId="409"/>
            <ac:spMk id="3" creationId="{1C5461BE-DC0D-4E3C-A20A-F3759B40544B}"/>
          </ac:spMkLst>
        </pc:spChg>
      </pc:sldChg>
      <pc:sldChg chg="addSp delSp modSp new modNotes">
        <pc:chgData name="Harleen Kaur" userId="S::id65ns02@ubalt.edu::9f7fc1d6-ab67-473f-ba46-e98f6ce2049b" providerId="AD" clId="Web-{24A82F63-0F5D-6B59-5808-5CE2E621E3E7}" dt="2021-07-01T21:19:19.372" v="1992"/>
        <pc:sldMkLst>
          <pc:docMk/>
          <pc:sldMk cId="1342007102" sldId="410"/>
        </pc:sldMkLst>
        <pc:spChg chg="mod">
          <ac:chgData name="Harleen Kaur" userId="S::id65ns02@ubalt.edu::9f7fc1d6-ab67-473f-ba46-e98f6ce2049b" providerId="AD" clId="Web-{24A82F63-0F5D-6B59-5808-5CE2E621E3E7}" dt="2021-07-01T20:00:32.407" v="442" actId="20577"/>
          <ac:spMkLst>
            <pc:docMk/>
            <pc:sldMk cId="1342007102" sldId="410"/>
            <ac:spMk id="2" creationId="{34E6D4DD-479F-440D-95CF-19DBB96A0CA1}"/>
          </ac:spMkLst>
        </pc:spChg>
        <pc:spChg chg="del">
          <ac:chgData name="Harleen Kaur" userId="S::id65ns02@ubalt.edu::9f7fc1d6-ab67-473f-ba46-e98f6ce2049b" providerId="AD" clId="Web-{24A82F63-0F5D-6B59-5808-5CE2E621E3E7}" dt="2021-07-01T20:00:53.548" v="443"/>
          <ac:spMkLst>
            <pc:docMk/>
            <pc:sldMk cId="1342007102" sldId="410"/>
            <ac:spMk id="3" creationId="{22EEA143-BDCC-497D-9C02-88DBF92A1980}"/>
          </ac:spMkLst>
        </pc:spChg>
        <pc:spChg chg="add mod">
          <ac:chgData name="Harleen Kaur" userId="S::id65ns02@ubalt.edu::9f7fc1d6-ab67-473f-ba46-e98f6ce2049b" providerId="AD" clId="Web-{24A82F63-0F5D-6B59-5808-5CE2E621E3E7}" dt="2021-07-01T20:04:03.975" v="498" actId="20577"/>
          <ac:spMkLst>
            <pc:docMk/>
            <pc:sldMk cId="1342007102" sldId="410"/>
            <ac:spMk id="6" creationId="{6F3565FD-1701-40FD-A6AA-2451F53931D9}"/>
          </ac:spMkLst>
        </pc:spChg>
        <pc:spChg chg="add mod">
          <ac:chgData name="Harleen Kaur" userId="S::id65ns02@ubalt.edu::9f7fc1d6-ab67-473f-ba46-e98f6ce2049b" providerId="AD" clId="Web-{24A82F63-0F5D-6B59-5808-5CE2E621E3E7}" dt="2021-07-01T21:17:29.854" v="1918" actId="14100"/>
          <ac:spMkLst>
            <pc:docMk/>
            <pc:sldMk cId="1342007102" sldId="410"/>
            <ac:spMk id="10" creationId="{58890DB5-6BCF-44BC-BB52-083BF0ECA1CF}"/>
          </ac:spMkLst>
        </pc:spChg>
        <pc:spChg chg="add mod">
          <ac:chgData name="Harleen Kaur" userId="S::id65ns02@ubalt.edu::9f7fc1d6-ab67-473f-ba46-e98f6ce2049b" providerId="AD" clId="Web-{24A82F63-0F5D-6B59-5808-5CE2E621E3E7}" dt="2021-07-01T21:17:55.448" v="1923" actId="14100"/>
          <ac:spMkLst>
            <pc:docMk/>
            <pc:sldMk cId="1342007102" sldId="410"/>
            <ac:spMk id="11" creationId="{7022EE2E-9E25-4B92-957C-72157C71801B}"/>
          </ac:spMkLst>
        </pc:spChg>
        <pc:spChg chg="add mod">
          <ac:chgData name="Harleen Kaur" userId="S::id65ns02@ubalt.edu::9f7fc1d6-ab67-473f-ba46-e98f6ce2049b" providerId="AD" clId="Web-{24A82F63-0F5D-6B59-5808-5CE2E621E3E7}" dt="2021-07-01T21:18:24.496" v="1930" actId="14100"/>
          <ac:spMkLst>
            <pc:docMk/>
            <pc:sldMk cId="1342007102" sldId="410"/>
            <ac:spMk id="12" creationId="{C9DBCC9E-B138-44CA-84A7-99D5A5E1B667}"/>
          </ac:spMkLst>
        </pc:spChg>
        <pc:picChg chg="add mod">
          <ac:chgData name="Harleen Kaur" userId="S::id65ns02@ubalt.edu::9f7fc1d6-ab67-473f-ba46-e98f6ce2049b" providerId="AD" clId="Web-{24A82F63-0F5D-6B59-5808-5CE2E621E3E7}" dt="2021-07-01T20:01:49.284" v="447" actId="1076"/>
          <ac:picMkLst>
            <pc:docMk/>
            <pc:sldMk cId="1342007102" sldId="410"/>
            <ac:picMk id="5" creationId="{7A0EE2F4-5AB7-42B7-B6B5-38B0370F2CC2}"/>
          </ac:picMkLst>
        </pc:picChg>
        <pc:picChg chg="add mod">
          <ac:chgData name="Harleen Kaur" userId="S::id65ns02@ubalt.edu::9f7fc1d6-ab67-473f-ba46-e98f6ce2049b" providerId="AD" clId="Web-{24A82F63-0F5D-6B59-5808-5CE2E621E3E7}" dt="2021-07-01T20:03:29.037" v="492" actId="1076"/>
          <ac:picMkLst>
            <pc:docMk/>
            <pc:sldMk cId="1342007102" sldId="410"/>
            <ac:picMk id="8" creationId="{CF7FE730-427A-411B-A18E-668BBAC1A112}"/>
          </ac:picMkLst>
        </pc:picChg>
        <pc:cxnChg chg="add mod">
          <ac:chgData name="Harleen Kaur" userId="S::id65ns02@ubalt.edu::9f7fc1d6-ab67-473f-ba46-e98f6ce2049b" providerId="AD" clId="Web-{24A82F63-0F5D-6B59-5808-5CE2E621E3E7}" dt="2021-07-01T20:03:51.147" v="497" actId="14100"/>
          <ac:cxnSpMkLst>
            <pc:docMk/>
            <pc:sldMk cId="1342007102" sldId="410"/>
            <ac:cxnSpMk id="9" creationId="{3E83232F-6B70-4D8D-A13B-5F3675E3C171}"/>
          </ac:cxnSpMkLst>
        </pc:cxnChg>
      </pc:sldChg>
      <pc:sldChg chg="modSp new">
        <pc:chgData name="Harleen Kaur" userId="S::id65ns02@ubalt.edu::9f7fc1d6-ab67-473f-ba46-e98f6ce2049b" providerId="AD" clId="Web-{24A82F63-0F5D-6B59-5808-5CE2E621E3E7}" dt="2021-07-01T20:17:17.105" v="669" actId="20577"/>
        <pc:sldMkLst>
          <pc:docMk/>
          <pc:sldMk cId="99111677" sldId="411"/>
        </pc:sldMkLst>
        <pc:spChg chg="mod">
          <ac:chgData name="Harleen Kaur" userId="S::id65ns02@ubalt.edu::9f7fc1d6-ab67-473f-ba46-e98f6ce2049b" providerId="AD" clId="Web-{24A82F63-0F5D-6B59-5808-5CE2E621E3E7}" dt="2021-07-01T20:15:34.149" v="573" actId="20577"/>
          <ac:spMkLst>
            <pc:docMk/>
            <pc:sldMk cId="99111677" sldId="411"/>
            <ac:spMk id="2" creationId="{633FA96C-0E20-4A0E-AE12-299DF91B6A9E}"/>
          </ac:spMkLst>
        </pc:spChg>
        <pc:spChg chg="mod">
          <ac:chgData name="Harleen Kaur" userId="S::id65ns02@ubalt.edu::9f7fc1d6-ab67-473f-ba46-e98f6ce2049b" providerId="AD" clId="Web-{24A82F63-0F5D-6B59-5808-5CE2E621E3E7}" dt="2021-07-01T20:17:17.105" v="669" actId="20577"/>
          <ac:spMkLst>
            <pc:docMk/>
            <pc:sldMk cId="99111677" sldId="411"/>
            <ac:spMk id="3" creationId="{E1167FDE-D2B2-415D-818B-946D0A4D4719}"/>
          </ac:spMkLst>
        </pc:spChg>
      </pc:sldChg>
      <pc:sldChg chg="addSp modSp new">
        <pc:chgData name="Harleen Kaur" userId="S::id65ns02@ubalt.edu::9f7fc1d6-ab67-473f-ba46-e98f6ce2049b" providerId="AD" clId="Web-{24A82F63-0F5D-6B59-5808-5CE2E621E3E7}" dt="2021-07-01T21:21:14.453" v="2018" actId="14100"/>
        <pc:sldMkLst>
          <pc:docMk/>
          <pc:sldMk cId="522478385" sldId="412"/>
        </pc:sldMkLst>
        <pc:spChg chg="mod">
          <ac:chgData name="Harleen Kaur" userId="S::id65ns02@ubalt.edu::9f7fc1d6-ab67-473f-ba46-e98f6ce2049b" providerId="AD" clId="Web-{24A82F63-0F5D-6B59-5808-5CE2E621E3E7}" dt="2021-07-01T20:19:45.546" v="714" actId="20577"/>
          <ac:spMkLst>
            <pc:docMk/>
            <pc:sldMk cId="522478385" sldId="412"/>
            <ac:spMk id="2" creationId="{D066F3EB-C8F6-49A2-A00F-8625FE3E980B}"/>
          </ac:spMkLst>
        </pc:spChg>
        <pc:spChg chg="mod">
          <ac:chgData name="Harleen Kaur" userId="S::id65ns02@ubalt.edu::9f7fc1d6-ab67-473f-ba46-e98f6ce2049b" providerId="AD" clId="Web-{24A82F63-0F5D-6B59-5808-5CE2E621E3E7}" dt="2021-07-01T20:22:09.018" v="783" actId="20577"/>
          <ac:spMkLst>
            <pc:docMk/>
            <pc:sldMk cId="522478385" sldId="412"/>
            <ac:spMk id="3" creationId="{9D50A3BD-4D1F-42DE-AC12-9C8F743362F3}"/>
          </ac:spMkLst>
        </pc:spChg>
        <pc:spChg chg="add mod">
          <ac:chgData name="Harleen Kaur" userId="S::id65ns02@ubalt.edu::9f7fc1d6-ab67-473f-ba46-e98f6ce2049b" providerId="AD" clId="Web-{24A82F63-0F5D-6B59-5808-5CE2E621E3E7}" dt="2021-07-01T21:20:53.687" v="2014" actId="14100"/>
          <ac:spMkLst>
            <pc:docMk/>
            <pc:sldMk cId="522478385" sldId="412"/>
            <ac:spMk id="6" creationId="{44EA3648-3826-4348-98D4-E4289EA601FA}"/>
          </ac:spMkLst>
        </pc:spChg>
        <pc:spChg chg="add mod">
          <ac:chgData name="Harleen Kaur" userId="S::id65ns02@ubalt.edu::9f7fc1d6-ab67-473f-ba46-e98f6ce2049b" providerId="AD" clId="Web-{24A82F63-0F5D-6B59-5808-5CE2E621E3E7}" dt="2021-07-01T21:21:14.453" v="2018" actId="14100"/>
          <ac:spMkLst>
            <pc:docMk/>
            <pc:sldMk cId="522478385" sldId="412"/>
            <ac:spMk id="8" creationId="{6DEDFCE1-CC07-480F-AD47-E733B6A0E219}"/>
          </ac:spMkLst>
        </pc:spChg>
        <pc:picChg chg="add mod">
          <ac:chgData name="Harleen Kaur" userId="S::id65ns02@ubalt.edu::9f7fc1d6-ab67-473f-ba46-e98f6ce2049b" providerId="AD" clId="Web-{24A82F63-0F5D-6B59-5808-5CE2E621E3E7}" dt="2021-07-01T20:21:10.345" v="742" actId="1076"/>
          <ac:picMkLst>
            <pc:docMk/>
            <pc:sldMk cId="522478385" sldId="412"/>
            <ac:picMk id="5" creationId="{A590202B-C6B4-483C-AB35-E9B728E25BB0}"/>
          </ac:picMkLst>
        </pc:picChg>
      </pc:sldChg>
      <pc:sldChg chg="addSp modSp new">
        <pc:chgData name="Harleen Kaur" userId="S::id65ns02@ubalt.edu::9f7fc1d6-ab67-473f-ba46-e98f6ce2049b" providerId="AD" clId="Web-{24A82F63-0F5D-6B59-5808-5CE2E621E3E7}" dt="2021-07-01T20:37:03.526" v="1104" actId="20577"/>
        <pc:sldMkLst>
          <pc:docMk/>
          <pc:sldMk cId="2411303168" sldId="413"/>
        </pc:sldMkLst>
        <pc:spChg chg="mod">
          <ac:chgData name="Harleen Kaur" userId="S::id65ns02@ubalt.edu::9f7fc1d6-ab67-473f-ba46-e98f6ce2049b" providerId="AD" clId="Web-{24A82F63-0F5D-6B59-5808-5CE2E621E3E7}" dt="2021-07-01T20:30:48.126" v="995" actId="20577"/>
          <ac:spMkLst>
            <pc:docMk/>
            <pc:sldMk cId="2411303168" sldId="413"/>
            <ac:spMk id="2" creationId="{04D397DA-51F0-4AD8-83CB-DE0EA00B0D53}"/>
          </ac:spMkLst>
        </pc:spChg>
        <pc:spChg chg="mod">
          <ac:chgData name="Harleen Kaur" userId="S::id65ns02@ubalt.edu::9f7fc1d6-ab67-473f-ba46-e98f6ce2049b" providerId="AD" clId="Web-{24A82F63-0F5D-6B59-5808-5CE2E621E3E7}" dt="2021-07-01T20:37:03.526" v="1104" actId="20577"/>
          <ac:spMkLst>
            <pc:docMk/>
            <pc:sldMk cId="2411303168" sldId="413"/>
            <ac:spMk id="3" creationId="{B66F8487-B348-45BB-BBE0-E6D58ADDECAD}"/>
          </ac:spMkLst>
        </pc:spChg>
        <pc:picChg chg="add mod">
          <ac:chgData name="Harleen Kaur" userId="S::id65ns02@ubalt.edu::9f7fc1d6-ab67-473f-ba46-e98f6ce2049b" providerId="AD" clId="Web-{24A82F63-0F5D-6B59-5808-5CE2E621E3E7}" dt="2021-07-01T20:36:01.696" v="1090" actId="1076"/>
          <ac:picMkLst>
            <pc:docMk/>
            <pc:sldMk cId="2411303168" sldId="413"/>
            <ac:picMk id="4" creationId="{7A9118BF-6C16-4BCC-8C1A-D9AA210642A6}"/>
          </ac:picMkLst>
        </pc:picChg>
        <pc:picChg chg="add mod">
          <ac:chgData name="Harleen Kaur" userId="S::id65ns02@ubalt.edu::9f7fc1d6-ab67-473f-ba46-e98f6ce2049b" providerId="AD" clId="Web-{24A82F63-0F5D-6B59-5808-5CE2E621E3E7}" dt="2021-07-01T20:35:23.523" v="1089" actId="1076"/>
          <ac:picMkLst>
            <pc:docMk/>
            <pc:sldMk cId="2411303168" sldId="413"/>
            <ac:picMk id="5" creationId="{4C810880-ADE4-4A22-A01F-B7846D5180B9}"/>
          </ac:picMkLst>
        </pc:picChg>
      </pc:sldChg>
      <pc:sldChg chg="delSp modSp new">
        <pc:chgData name="Harleen Kaur" userId="S::id65ns02@ubalt.edu::9f7fc1d6-ab67-473f-ba46-e98f6ce2049b" providerId="AD" clId="Web-{24A82F63-0F5D-6B59-5808-5CE2E621E3E7}" dt="2021-07-01T20:41:47.642" v="1174"/>
        <pc:sldMkLst>
          <pc:docMk/>
          <pc:sldMk cId="456765016" sldId="414"/>
        </pc:sldMkLst>
        <pc:spChg chg="mod">
          <ac:chgData name="Harleen Kaur" userId="S::id65ns02@ubalt.edu::9f7fc1d6-ab67-473f-ba46-e98f6ce2049b" providerId="AD" clId="Web-{24A82F63-0F5D-6B59-5808-5CE2E621E3E7}" dt="2021-07-01T20:41:45.392" v="1173" actId="20577"/>
          <ac:spMkLst>
            <pc:docMk/>
            <pc:sldMk cId="456765016" sldId="414"/>
            <ac:spMk id="2" creationId="{89BDC78A-44A1-4FA9-AAFA-2BC9EC374226}"/>
          </ac:spMkLst>
        </pc:spChg>
        <pc:spChg chg="del">
          <ac:chgData name="Harleen Kaur" userId="S::id65ns02@ubalt.edu::9f7fc1d6-ab67-473f-ba46-e98f6ce2049b" providerId="AD" clId="Web-{24A82F63-0F5D-6B59-5808-5CE2E621E3E7}" dt="2021-07-01T20:41:47.642" v="1174"/>
          <ac:spMkLst>
            <pc:docMk/>
            <pc:sldMk cId="456765016" sldId="414"/>
            <ac:spMk id="3" creationId="{15165398-105B-4E95-8FD6-8EB33837AA5E}"/>
          </ac:spMkLst>
        </pc:spChg>
      </pc:sldChg>
      <pc:sldChg chg="new del">
        <pc:chgData name="Harleen Kaur" userId="S::id65ns02@ubalt.edu::9f7fc1d6-ab67-473f-ba46-e98f6ce2049b" providerId="AD" clId="Web-{24A82F63-0F5D-6B59-5808-5CE2E621E3E7}" dt="2021-07-01T20:41:33.142" v="1145"/>
        <pc:sldMkLst>
          <pc:docMk/>
          <pc:sldMk cId="2655385271" sldId="414"/>
        </pc:sldMkLst>
      </pc:sldChg>
      <pc:sldChg chg="addSp modSp new">
        <pc:chgData name="Harleen Kaur" userId="S::id65ns02@ubalt.edu::9f7fc1d6-ab67-473f-ba46-e98f6ce2049b" providerId="AD" clId="Web-{24A82F63-0F5D-6B59-5808-5CE2E621E3E7}" dt="2021-07-01T21:23:48.020" v="2050" actId="14100"/>
        <pc:sldMkLst>
          <pc:docMk/>
          <pc:sldMk cId="66371764" sldId="415"/>
        </pc:sldMkLst>
        <pc:spChg chg="mod">
          <ac:chgData name="Harleen Kaur" userId="S::id65ns02@ubalt.edu::9f7fc1d6-ab67-473f-ba46-e98f6ce2049b" providerId="AD" clId="Web-{24A82F63-0F5D-6B59-5808-5CE2E621E3E7}" dt="2021-07-01T20:42:06.721" v="1178" actId="20577"/>
          <ac:spMkLst>
            <pc:docMk/>
            <pc:sldMk cId="66371764" sldId="415"/>
            <ac:spMk id="2" creationId="{E16E691F-46E9-43F0-9F43-D14B59CEDBFA}"/>
          </ac:spMkLst>
        </pc:spChg>
        <pc:spChg chg="mod">
          <ac:chgData name="Harleen Kaur" userId="S::id65ns02@ubalt.edu::9f7fc1d6-ab67-473f-ba46-e98f6ce2049b" providerId="AD" clId="Web-{24A82F63-0F5D-6B59-5808-5CE2E621E3E7}" dt="2021-07-01T20:44:39.334" v="1217" actId="20577"/>
          <ac:spMkLst>
            <pc:docMk/>
            <pc:sldMk cId="66371764" sldId="415"/>
            <ac:spMk id="3" creationId="{442F78C3-9EA5-4F0A-AD82-FF537618FBC3}"/>
          </ac:spMkLst>
        </pc:spChg>
        <pc:spChg chg="add mod">
          <ac:chgData name="Harleen Kaur" userId="S::id65ns02@ubalt.edu::9f7fc1d6-ab67-473f-ba46-e98f6ce2049b" providerId="AD" clId="Web-{24A82F63-0F5D-6B59-5808-5CE2E621E3E7}" dt="2021-07-01T21:23:48.020" v="2050" actId="14100"/>
          <ac:spMkLst>
            <pc:docMk/>
            <pc:sldMk cId="66371764" sldId="415"/>
            <ac:spMk id="6" creationId="{1B459BA8-D1CC-4E00-ADC3-B2E24C156C4D}"/>
          </ac:spMkLst>
        </pc:spChg>
        <pc:picChg chg="add mod">
          <ac:chgData name="Harleen Kaur" userId="S::id65ns02@ubalt.edu::9f7fc1d6-ab67-473f-ba46-e98f6ce2049b" providerId="AD" clId="Web-{24A82F63-0F5D-6B59-5808-5CE2E621E3E7}" dt="2021-07-01T20:44:00.505" v="1205" actId="14100"/>
          <ac:picMkLst>
            <pc:docMk/>
            <pc:sldMk cId="66371764" sldId="415"/>
            <ac:picMk id="4" creationId="{CF45322E-EEB3-41A9-98BF-E53E892EBD2C}"/>
          </ac:picMkLst>
        </pc:picChg>
      </pc:sldChg>
      <pc:sldChg chg="addSp modSp new">
        <pc:chgData name="Harleen Kaur" userId="S::id65ns02@ubalt.edu::9f7fc1d6-ab67-473f-ba46-e98f6ce2049b" providerId="AD" clId="Web-{24A82F63-0F5D-6B59-5808-5CE2E621E3E7}" dt="2021-07-01T21:24:16.770" v="2056" actId="14100"/>
        <pc:sldMkLst>
          <pc:docMk/>
          <pc:sldMk cId="1684471298" sldId="416"/>
        </pc:sldMkLst>
        <pc:spChg chg="mod">
          <ac:chgData name="Harleen Kaur" userId="S::id65ns02@ubalt.edu::9f7fc1d6-ab67-473f-ba46-e98f6ce2049b" providerId="AD" clId="Web-{24A82F63-0F5D-6B59-5808-5CE2E621E3E7}" dt="2021-07-01T20:44:58.663" v="1221" actId="20577"/>
          <ac:spMkLst>
            <pc:docMk/>
            <pc:sldMk cId="1684471298" sldId="416"/>
            <ac:spMk id="2" creationId="{68AA2939-4C42-4F36-8CBC-58A9FA745782}"/>
          </ac:spMkLst>
        </pc:spChg>
        <pc:spChg chg="mod">
          <ac:chgData name="Harleen Kaur" userId="S::id65ns02@ubalt.edu::9f7fc1d6-ab67-473f-ba46-e98f6ce2049b" providerId="AD" clId="Web-{24A82F63-0F5D-6B59-5808-5CE2E621E3E7}" dt="2021-07-01T20:46:00.211" v="1267" actId="14100"/>
          <ac:spMkLst>
            <pc:docMk/>
            <pc:sldMk cId="1684471298" sldId="416"/>
            <ac:spMk id="3" creationId="{82517B14-81F6-4ABD-8D0D-2D7B218974E5}"/>
          </ac:spMkLst>
        </pc:spChg>
        <pc:spChg chg="add mod">
          <ac:chgData name="Harleen Kaur" userId="S::id65ns02@ubalt.edu::9f7fc1d6-ab67-473f-ba46-e98f6ce2049b" providerId="AD" clId="Web-{24A82F63-0F5D-6B59-5808-5CE2E621E3E7}" dt="2021-07-01T21:24:03.207" v="2053" actId="14100"/>
          <ac:spMkLst>
            <pc:docMk/>
            <pc:sldMk cId="1684471298" sldId="416"/>
            <ac:spMk id="6" creationId="{31CB8866-0198-44C1-8D72-E36052592C59}"/>
          </ac:spMkLst>
        </pc:spChg>
        <pc:spChg chg="add mod">
          <ac:chgData name="Harleen Kaur" userId="S::id65ns02@ubalt.edu::9f7fc1d6-ab67-473f-ba46-e98f6ce2049b" providerId="AD" clId="Web-{24A82F63-0F5D-6B59-5808-5CE2E621E3E7}" dt="2021-07-01T21:24:16.770" v="2056" actId="14100"/>
          <ac:spMkLst>
            <pc:docMk/>
            <pc:sldMk cId="1684471298" sldId="416"/>
            <ac:spMk id="8" creationId="{147C56F8-24F3-4517-82C9-8ED83C34CB65}"/>
          </ac:spMkLst>
        </pc:spChg>
        <pc:picChg chg="add mod">
          <ac:chgData name="Harleen Kaur" userId="S::id65ns02@ubalt.edu::9f7fc1d6-ab67-473f-ba46-e98f6ce2049b" providerId="AD" clId="Web-{24A82F63-0F5D-6B59-5808-5CE2E621E3E7}" dt="2021-07-01T20:46:47.853" v="1271" actId="1076"/>
          <ac:picMkLst>
            <pc:docMk/>
            <pc:sldMk cId="1684471298" sldId="416"/>
            <ac:picMk id="4" creationId="{FFC396D7-2861-4D93-8C06-0B4F39D52BCB}"/>
          </ac:picMkLst>
        </pc:picChg>
      </pc:sldChg>
      <pc:sldChg chg="addSp modSp new">
        <pc:chgData name="Harleen Kaur" userId="S::id65ns02@ubalt.edu::9f7fc1d6-ab67-473f-ba46-e98f6ce2049b" providerId="AD" clId="Web-{24A82F63-0F5D-6B59-5808-5CE2E621E3E7}" dt="2021-07-01T21:25:11.865" v="2066" actId="14100"/>
        <pc:sldMkLst>
          <pc:docMk/>
          <pc:sldMk cId="179776723" sldId="417"/>
        </pc:sldMkLst>
        <pc:spChg chg="mod">
          <ac:chgData name="Harleen Kaur" userId="S::id65ns02@ubalt.edu::9f7fc1d6-ab67-473f-ba46-e98f6ce2049b" providerId="AD" clId="Web-{24A82F63-0F5D-6B59-5808-5CE2E621E3E7}" dt="2021-07-01T20:46:58.354" v="1273" actId="20577"/>
          <ac:spMkLst>
            <pc:docMk/>
            <pc:sldMk cId="179776723" sldId="417"/>
            <ac:spMk id="2" creationId="{84451426-0088-469F-8F61-C71584921934}"/>
          </ac:spMkLst>
        </pc:spChg>
        <pc:spChg chg="mod">
          <ac:chgData name="Harleen Kaur" userId="S::id65ns02@ubalt.edu::9f7fc1d6-ab67-473f-ba46-e98f6ce2049b" providerId="AD" clId="Web-{24A82F63-0F5D-6B59-5808-5CE2E621E3E7}" dt="2021-07-01T20:49:02.497" v="1310" actId="20577"/>
          <ac:spMkLst>
            <pc:docMk/>
            <pc:sldMk cId="179776723" sldId="417"/>
            <ac:spMk id="3" creationId="{A3DE30C7-F75C-4B2A-9F4A-487B60E1D30A}"/>
          </ac:spMkLst>
        </pc:spChg>
        <pc:spChg chg="add mod">
          <ac:chgData name="Harleen Kaur" userId="S::id65ns02@ubalt.edu::9f7fc1d6-ab67-473f-ba46-e98f6ce2049b" providerId="AD" clId="Web-{24A82F63-0F5D-6B59-5808-5CE2E621E3E7}" dt="2021-07-01T21:24:39.474" v="2059" actId="14100"/>
          <ac:spMkLst>
            <pc:docMk/>
            <pc:sldMk cId="179776723" sldId="417"/>
            <ac:spMk id="8" creationId="{A70D899F-3B04-4961-84CE-5CF65ACDD682}"/>
          </ac:spMkLst>
        </pc:spChg>
        <pc:spChg chg="add mod">
          <ac:chgData name="Harleen Kaur" userId="S::id65ns02@ubalt.edu::9f7fc1d6-ab67-473f-ba46-e98f6ce2049b" providerId="AD" clId="Web-{24A82F63-0F5D-6B59-5808-5CE2E621E3E7}" dt="2021-07-01T21:24:57.256" v="2062" actId="14100"/>
          <ac:spMkLst>
            <pc:docMk/>
            <pc:sldMk cId="179776723" sldId="417"/>
            <ac:spMk id="10" creationId="{E73F8AE5-04CA-44A6-8A64-CEBE2D9F69FB}"/>
          </ac:spMkLst>
        </pc:spChg>
        <pc:spChg chg="add mod">
          <ac:chgData name="Harleen Kaur" userId="S::id65ns02@ubalt.edu::9f7fc1d6-ab67-473f-ba46-e98f6ce2049b" providerId="AD" clId="Web-{24A82F63-0F5D-6B59-5808-5CE2E621E3E7}" dt="2021-07-01T21:25:11.865" v="2066" actId="14100"/>
          <ac:spMkLst>
            <pc:docMk/>
            <pc:sldMk cId="179776723" sldId="417"/>
            <ac:spMk id="12" creationId="{B1DE43F3-CBC3-4F7E-8FD4-2FB35539EBCA}"/>
          </ac:spMkLst>
        </pc:spChg>
        <pc:picChg chg="add mod">
          <ac:chgData name="Harleen Kaur" userId="S::id65ns02@ubalt.edu::9f7fc1d6-ab67-473f-ba46-e98f6ce2049b" providerId="AD" clId="Web-{24A82F63-0F5D-6B59-5808-5CE2E621E3E7}" dt="2021-07-01T20:47:42.683" v="1291" actId="1076"/>
          <ac:picMkLst>
            <pc:docMk/>
            <pc:sldMk cId="179776723" sldId="417"/>
            <ac:picMk id="5" creationId="{CC80B863-5E64-4E7A-B78D-91A58F7DE626}"/>
          </ac:picMkLst>
        </pc:picChg>
        <pc:picChg chg="add mod">
          <ac:chgData name="Harleen Kaur" userId="S::id65ns02@ubalt.edu::9f7fc1d6-ab67-473f-ba46-e98f6ce2049b" providerId="AD" clId="Web-{24A82F63-0F5D-6B59-5808-5CE2E621E3E7}" dt="2021-07-01T20:49:11.013" v="1313" actId="14100"/>
          <ac:picMkLst>
            <pc:docMk/>
            <pc:sldMk cId="179776723" sldId="417"/>
            <ac:picMk id="6" creationId="{178390FE-E324-4EA9-AFEF-2CCF8C1465D0}"/>
          </ac:picMkLst>
        </pc:picChg>
      </pc:sldChg>
      <pc:sldChg chg="addSp delSp modSp new">
        <pc:chgData name="Harleen Kaur" userId="S::id65ns02@ubalt.edu::9f7fc1d6-ab67-473f-ba46-e98f6ce2049b" providerId="AD" clId="Web-{24A82F63-0F5D-6B59-5808-5CE2E621E3E7}" dt="2021-07-01T20:51:34.064" v="1352" actId="14100"/>
        <pc:sldMkLst>
          <pc:docMk/>
          <pc:sldMk cId="3958321751" sldId="418"/>
        </pc:sldMkLst>
        <pc:spChg chg="mod">
          <ac:chgData name="Harleen Kaur" userId="S::id65ns02@ubalt.edu::9f7fc1d6-ab67-473f-ba46-e98f6ce2049b" providerId="AD" clId="Web-{24A82F63-0F5D-6B59-5808-5CE2E621E3E7}" dt="2021-07-01T20:49:21.842" v="1315" actId="20577"/>
          <ac:spMkLst>
            <pc:docMk/>
            <pc:sldMk cId="3958321751" sldId="418"/>
            <ac:spMk id="2" creationId="{E2D004EA-2B81-44AE-BD14-9E73C02E20B5}"/>
          </ac:spMkLst>
        </pc:spChg>
        <pc:spChg chg="mod">
          <ac:chgData name="Harleen Kaur" userId="S::id65ns02@ubalt.edu::9f7fc1d6-ab67-473f-ba46-e98f6ce2049b" providerId="AD" clId="Web-{24A82F63-0F5D-6B59-5808-5CE2E621E3E7}" dt="2021-07-01T20:49:45.170" v="1347" actId="14100"/>
          <ac:spMkLst>
            <pc:docMk/>
            <pc:sldMk cId="3958321751" sldId="418"/>
            <ac:spMk id="3" creationId="{F905EB98-A57B-4D92-A917-DE7C94F4C38F}"/>
          </ac:spMkLst>
        </pc:spChg>
        <pc:picChg chg="add del mod">
          <ac:chgData name="Harleen Kaur" userId="S::id65ns02@ubalt.edu::9f7fc1d6-ab67-473f-ba46-e98f6ce2049b" providerId="AD" clId="Web-{24A82F63-0F5D-6B59-5808-5CE2E621E3E7}" dt="2021-07-01T20:51:07.672" v="1349"/>
          <ac:picMkLst>
            <pc:docMk/>
            <pc:sldMk cId="3958321751" sldId="418"/>
            <ac:picMk id="4" creationId="{11015B1A-E5A5-490D-9E52-47147D5EECD0}"/>
          </ac:picMkLst>
        </pc:picChg>
        <pc:picChg chg="add mod">
          <ac:chgData name="Harleen Kaur" userId="S::id65ns02@ubalt.edu::9f7fc1d6-ab67-473f-ba46-e98f6ce2049b" providerId="AD" clId="Web-{24A82F63-0F5D-6B59-5808-5CE2E621E3E7}" dt="2021-07-01T20:51:34.064" v="1352" actId="14100"/>
          <ac:picMkLst>
            <pc:docMk/>
            <pc:sldMk cId="3958321751" sldId="418"/>
            <ac:picMk id="5" creationId="{A4825A2F-52CD-4500-A142-3200C14CC1DB}"/>
          </ac:picMkLst>
        </pc:picChg>
      </pc:sldChg>
      <pc:sldChg chg="modSp new">
        <pc:chgData name="Harleen Kaur" userId="S::id65ns02@ubalt.edu::9f7fc1d6-ab67-473f-ba46-e98f6ce2049b" providerId="AD" clId="Web-{24A82F63-0F5D-6B59-5808-5CE2E621E3E7}" dt="2021-07-01T20:54:50.616" v="1468" actId="20577"/>
        <pc:sldMkLst>
          <pc:docMk/>
          <pc:sldMk cId="2101678053" sldId="419"/>
        </pc:sldMkLst>
        <pc:spChg chg="mod">
          <ac:chgData name="Harleen Kaur" userId="S::id65ns02@ubalt.edu::9f7fc1d6-ab67-473f-ba46-e98f6ce2049b" providerId="AD" clId="Web-{24A82F63-0F5D-6B59-5808-5CE2E621E3E7}" dt="2021-07-01T20:52:46.909" v="1357" actId="20577"/>
          <ac:spMkLst>
            <pc:docMk/>
            <pc:sldMk cId="2101678053" sldId="419"/>
            <ac:spMk id="2" creationId="{84000066-6926-4DD8-8135-1E69113985F7}"/>
          </ac:spMkLst>
        </pc:spChg>
        <pc:spChg chg="mod">
          <ac:chgData name="Harleen Kaur" userId="S::id65ns02@ubalt.edu::9f7fc1d6-ab67-473f-ba46-e98f6ce2049b" providerId="AD" clId="Web-{24A82F63-0F5D-6B59-5808-5CE2E621E3E7}" dt="2021-07-01T20:54:50.616" v="1468" actId="20577"/>
          <ac:spMkLst>
            <pc:docMk/>
            <pc:sldMk cId="2101678053" sldId="419"/>
            <ac:spMk id="3" creationId="{2695EB98-0A19-4149-8307-99C85D4F3582}"/>
          </ac:spMkLst>
        </pc:spChg>
      </pc:sldChg>
      <pc:sldChg chg="addSp modSp new">
        <pc:chgData name="Harleen Kaur" userId="S::id65ns02@ubalt.edu::9f7fc1d6-ab67-473f-ba46-e98f6ce2049b" providerId="AD" clId="Web-{24A82F63-0F5D-6B59-5808-5CE2E621E3E7}" dt="2021-07-01T20:59:23.716" v="1551" actId="14100"/>
        <pc:sldMkLst>
          <pc:docMk/>
          <pc:sldMk cId="3115273674" sldId="420"/>
        </pc:sldMkLst>
        <pc:spChg chg="mod">
          <ac:chgData name="Harleen Kaur" userId="S::id65ns02@ubalt.edu::9f7fc1d6-ab67-473f-ba46-e98f6ce2049b" providerId="AD" clId="Web-{24A82F63-0F5D-6B59-5808-5CE2E621E3E7}" dt="2021-07-01T20:57:54.855" v="1484" actId="20577"/>
          <ac:spMkLst>
            <pc:docMk/>
            <pc:sldMk cId="3115273674" sldId="420"/>
            <ac:spMk id="2" creationId="{4067BC8A-194A-4DE7-9054-5CEFF2B34974}"/>
          </ac:spMkLst>
        </pc:spChg>
        <pc:spChg chg="mod">
          <ac:chgData name="Harleen Kaur" userId="S::id65ns02@ubalt.edu::9f7fc1d6-ab67-473f-ba46-e98f6ce2049b" providerId="AD" clId="Web-{24A82F63-0F5D-6B59-5808-5CE2E621E3E7}" dt="2021-07-01T20:59:23.716" v="1551" actId="14100"/>
          <ac:spMkLst>
            <pc:docMk/>
            <pc:sldMk cId="3115273674" sldId="420"/>
            <ac:spMk id="3" creationId="{44DB5198-3268-4FE1-87C4-AF1A9080CC99}"/>
          </ac:spMkLst>
        </pc:spChg>
        <pc:picChg chg="add mod">
          <ac:chgData name="Harleen Kaur" userId="S::id65ns02@ubalt.edu::9f7fc1d6-ab67-473f-ba46-e98f6ce2049b" providerId="AD" clId="Web-{24A82F63-0F5D-6B59-5808-5CE2E621E3E7}" dt="2021-07-01T20:58:39.559" v="1499" actId="1076"/>
          <ac:picMkLst>
            <pc:docMk/>
            <pc:sldMk cId="3115273674" sldId="420"/>
            <ac:picMk id="4" creationId="{2FDDEE66-92FD-4FEF-96E2-D573E1F9B28E}"/>
          </ac:picMkLst>
        </pc:picChg>
      </pc:sldChg>
    </pc:docChg>
  </pc:docChgLst>
  <pc:docChgLst>
    <pc:chgData name="Harleen Kaur" userId="S::id65ns02@ubalt.edu::9f7fc1d6-ab67-473f-ba46-e98f6ce2049b" providerId="AD" clId="Web-{0E384766-FE7D-9EA4-3BD2-FE904007267E}"/>
    <pc:docChg chg="addSld modSld">
      <pc:chgData name="Harleen Kaur" userId="S::id65ns02@ubalt.edu::9f7fc1d6-ab67-473f-ba46-e98f6ce2049b" providerId="AD" clId="Web-{0E384766-FE7D-9EA4-3BD2-FE904007267E}" dt="2021-07-10T20:21:34.634" v="260" actId="20577"/>
      <pc:docMkLst>
        <pc:docMk/>
      </pc:docMkLst>
      <pc:sldChg chg="addSp modSp new">
        <pc:chgData name="Harleen Kaur" userId="S::id65ns02@ubalt.edu::9f7fc1d6-ab67-473f-ba46-e98f6ce2049b" providerId="AD" clId="Web-{0E384766-FE7D-9EA4-3BD2-FE904007267E}" dt="2021-07-10T20:15:55.483" v="127"/>
        <pc:sldMkLst>
          <pc:docMk/>
          <pc:sldMk cId="473647882" sldId="430"/>
        </pc:sldMkLst>
        <pc:spChg chg="mod">
          <ac:chgData name="Harleen Kaur" userId="S::id65ns02@ubalt.edu::9f7fc1d6-ab67-473f-ba46-e98f6ce2049b" providerId="AD" clId="Web-{0E384766-FE7D-9EA4-3BD2-FE904007267E}" dt="2021-07-10T20:06:21.849" v="3" actId="20577"/>
          <ac:spMkLst>
            <pc:docMk/>
            <pc:sldMk cId="473647882" sldId="430"/>
            <ac:spMk id="2" creationId="{5F6B053C-93CB-4A52-8514-DC046115E30F}"/>
          </ac:spMkLst>
        </pc:spChg>
        <pc:spChg chg="mod">
          <ac:chgData name="Harleen Kaur" userId="S::id65ns02@ubalt.edu::9f7fc1d6-ab67-473f-ba46-e98f6ce2049b" providerId="AD" clId="Web-{0E384766-FE7D-9EA4-3BD2-FE904007267E}" dt="2021-07-10T20:15:53.858" v="126" actId="20577"/>
          <ac:spMkLst>
            <pc:docMk/>
            <pc:sldMk cId="473647882" sldId="430"/>
            <ac:spMk id="3" creationId="{D267E90B-4410-464A-9F6D-B5EEF0E19669}"/>
          </ac:spMkLst>
        </pc:spChg>
        <pc:spChg chg="add">
          <ac:chgData name="Harleen Kaur" userId="S::id65ns02@ubalt.edu::9f7fc1d6-ab67-473f-ba46-e98f6ce2049b" providerId="AD" clId="Web-{0E384766-FE7D-9EA4-3BD2-FE904007267E}" dt="2021-07-10T20:15:55.483" v="127"/>
          <ac:spMkLst>
            <pc:docMk/>
            <pc:sldMk cId="473647882" sldId="430"/>
            <ac:spMk id="4" creationId="{B65EA84C-14CC-4C78-A44F-469C70FDBBD5}"/>
          </ac:spMkLst>
        </pc:spChg>
      </pc:sldChg>
      <pc:sldChg chg="modSp new">
        <pc:chgData name="Harleen Kaur" userId="S::id65ns02@ubalt.edu::9f7fc1d6-ab67-473f-ba46-e98f6ce2049b" providerId="AD" clId="Web-{0E384766-FE7D-9EA4-3BD2-FE904007267E}" dt="2021-07-10T20:18:54.425" v="189" actId="20577"/>
        <pc:sldMkLst>
          <pc:docMk/>
          <pc:sldMk cId="768160874" sldId="431"/>
        </pc:sldMkLst>
        <pc:spChg chg="mod">
          <ac:chgData name="Harleen Kaur" userId="S::id65ns02@ubalt.edu::9f7fc1d6-ab67-473f-ba46-e98f6ce2049b" providerId="AD" clId="Web-{0E384766-FE7D-9EA4-3BD2-FE904007267E}" dt="2021-07-10T20:17:16.642" v="130" actId="20577"/>
          <ac:spMkLst>
            <pc:docMk/>
            <pc:sldMk cId="768160874" sldId="431"/>
            <ac:spMk id="2" creationId="{6495AB3E-0EFD-41FD-A896-A1EC3E1EA7FD}"/>
          </ac:spMkLst>
        </pc:spChg>
        <pc:spChg chg="mod">
          <ac:chgData name="Harleen Kaur" userId="S::id65ns02@ubalt.edu::9f7fc1d6-ab67-473f-ba46-e98f6ce2049b" providerId="AD" clId="Web-{0E384766-FE7D-9EA4-3BD2-FE904007267E}" dt="2021-07-10T20:18:54.425" v="189" actId="20577"/>
          <ac:spMkLst>
            <pc:docMk/>
            <pc:sldMk cId="768160874" sldId="431"/>
            <ac:spMk id="3" creationId="{2C234056-5487-48CA-940E-CA9537BC979B}"/>
          </ac:spMkLst>
        </pc:spChg>
      </pc:sldChg>
      <pc:sldChg chg="modSp new">
        <pc:chgData name="Harleen Kaur" userId="S::id65ns02@ubalt.edu::9f7fc1d6-ab67-473f-ba46-e98f6ce2049b" providerId="AD" clId="Web-{0E384766-FE7D-9EA4-3BD2-FE904007267E}" dt="2021-07-10T20:21:34.634" v="260" actId="20577"/>
        <pc:sldMkLst>
          <pc:docMk/>
          <pc:sldMk cId="3284775497" sldId="432"/>
        </pc:sldMkLst>
        <pc:spChg chg="mod">
          <ac:chgData name="Harleen Kaur" userId="S::id65ns02@ubalt.edu::9f7fc1d6-ab67-473f-ba46-e98f6ce2049b" providerId="AD" clId="Web-{0E384766-FE7D-9EA4-3BD2-FE904007267E}" dt="2021-07-10T20:20:09.708" v="192" actId="20577"/>
          <ac:spMkLst>
            <pc:docMk/>
            <pc:sldMk cId="3284775497" sldId="432"/>
            <ac:spMk id="2" creationId="{5BEF8C9A-C952-4543-A300-CA81CF5D3EBF}"/>
          </ac:spMkLst>
        </pc:spChg>
        <pc:spChg chg="mod">
          <ac:chgData name="Harleen Kaur" userId="S::id65ns02@ubalt.edu::9f7fc1d6-ab67-473f-ba46-e98f6ce2049b" providerId="AD" clId="Web-{0E384766-FE7D-9EA4-3BD2-FE904007267E}" dt="2021-07-10T20:21:34.634" v="260" actId="20577"/>
          <ac:spMkLst>
            <pc:docMk/>
            <pc:sldMk cId="3284775497" sldId="432"/>
            <ac:spMk id="3" creationId="{18D657A0-9034-4FCA-A510-61C52EF840AE}"/>
          </ac:spMkLst>
        </pc:spChg>
      </pc:sldChg>
    </pc:docChg>
  </pc:docChgLst>
  <pc:docChgLst>
    <pc:chgData name="Harleen Kaur" userId="S::id65ns02@ubalt.edu::9f7fc1d6-ab67-473f-ba46-e98f6ce2049b" providerId="AD" clId="Web-{27D33FF7-E8F2-E86E-129C-3EDA19566DC0}"/>
    <pc:docChg chg="modSld">
      <pc:chgData name="Harleen Kaur" userId="S::id65ns02@ubalt.edu::9f7fc1d6-ab67-473f-ba46-e98f6ce2049b" providerId="AD" clId="Web-{27D33FF7-E8F2-E86E-129C-3EDA19566DC0}" dt="2021-07-12T01:47:32.447" v="46"/>
      <pc:docMkLst>
        <pc:docMk/>
      </pc:docMkLst>
      <pc:sldChg chg="addSp modSp">
        <pc:chgData name="Harleen Kaur" userId="S::id65ns02@ubalt.edu::9f7fc1d6-ab67-473f-ba46-e98f6ce2049b" providerId="AD" clId="Web-{27D33FF7-E8F2-E86E-129C-3EDA19566DC0}" dt="2021-07-12T01:47:32.447" v="46"/>
        <pc:sldMkLst>
          <pc:docMk/>
          <pc:sldMk cId="701159285" sldId="366"/>
        </pc:sldMkLst>
        <pc:spChg chg="mod">
          <ac:chgData name="Harleen Kaur" userId="S::id65ns02@ubalt.edu::9f7fc1d6-ab67-473f-ba46-e98f6ce2049b" providerId="AD" clId="Web-{27D33FF7-E8F2-E86E-129C-3EDA19566DC0}" dt="2021-07-12T01:47:22.540" v="45" actId="20577"/>
          <ac:spMkLst>
            <pc:docMk/>
            <pc:sldMk cId="701159285" sldId="366"/>
            <ac:spMk id="3" creationId="{209807A6-B14A-4DCC-B519-5E68F6748EA7}"/>
          </ac:spMkLst>
        </pc:spChg>
        <pc:cxnChg chg="add">
          <ac:chgData name="Harleen Kaur" userId="S::id65ns02@ubalt.edu::9f7fc1d6-ab67-473f-ba46-e98f6ce2049b" providerId="AD" clId="Web-{27D33FF7-E8F2-E86E-129C-3EDA19566DC0}" dt="2021-07-12T01:47:32.447" v="46"/>
          <ac:cxnSpMkLst>
            <pc:docMk/>
            <pc:sldMk cId="701159285" sldId="366"/>
            <ac:cxnSpMk id="7" creationId="{40BB1AB9-945D-43BA-9A91-89CFE9257F00}"/>
          </ac:cxnSpMkLst>
        </pc:cxnChg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  <pc:spChg chg="mod">
          <ac:chgData name="Weifeng Xu" userId="e7aed605-a3dd-4d5a-a692-a87037af107b" providerId="ADAL" clId="{C54D13FE-74BA-4901-A6A3-DD765F0EF80E}" dt="2021-01-18T00:12:35.723" v="6" actId="20577"/>
          <ac:spMkLst>
            <pc:docMk/>
            <pc:sldMk cId="1392771324" sldId="258"/>
            <ac:spMk id="5" creationId="{00000000-0000-0000-0000-000000000000}"/>
          </ac:spMkLst>
        </pc:spChg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  <pc:spChg chg="mod">
          <ac:chgData name="Weifeng Xu" userId="e7aed605-a3dd-4d5a-a692-a87037af107b" providerId="ADAL" clId="{C54D13FE-74BA-4901-A6A3-DD765F0EF80E}" dt="2021-01-18T00:27:35.808" v="30" actId="20577"/>
          <ac:spMkLst>
            <pc:docMk/>
            <pc:sldMk cId="1449920218" sldId="261"/>
            <ac:spMk id="2" creationId="{24724ABC-C0AE-42D8-9677-0700EE508BBC}"/>
          </ac:spMkLst>
        </pc:spChg>
        <pc:spChg chg="mod">
          <ac:chgData name="Weifeng Xu" userId="e7aed605-a3dd-4d5a-a692-a87037af107b" providerId="ADAL" clId="{C54D13FE-74BA-4901-A6A3-DD765F0EF80E}" dt="2021-01-18T01:05:02.364" v="374" actId="20577"/>
          <ac:spMkLst>
            <pc:docMk/>
            <pc:sldMk cId="1449920218" sldId="261"/>
            <ac:spMk id="3" creationId="{3FDF1534-ECB4-44AA-96D6-1A04730EA0DE}"/>
          </ac:spMkLst>
        </pc:spChg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  <pc:spChg chg="mod ord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2" creationId="{A18BE90C-A72F-4CBD-AFC8-AE881DEF6175}"/>
          </ac:spMkLst>
        </pc:spChg>
        <pc:spChg chg="del">
          <ac:chgData name="Weifeng Xu" userId="e7aed605-a3dd-4d5a-a692-a87037af107b" providerId="ADAL" clId="{C54D13FE-74BA-4901-A6A3-DD765F0EF80E}" dt="2021-01-18T01:13:03.556" v="419" actId="700"/>
          <ac:spMkLst>
            <pc:docMk/>
            <pc:sldMk cId="3028204050" sldId="262"/>
            <ac:spMk id="3" creationId="{A8606C45-4068-4006-A3C5-E402957AEA4B}"/>
          </ac:spMkLst>
        </pc:spChg>
        <pc:spChg chg="add mod">
          <ac:chgData name="Weifeng Xu" userId="e7aed605-a3dd-4d5a-a692-a87037af107b" providerId="ADAL" clId="{C54D13FE-74BA-4901-A6A3-DD765F0EF80E}" dt="2021-01-18T01:45:32.650" v="485" actId="1076"/>
          <ac:spMkLst>
            <pc:docMk/>
            <pc:sldMk cId="3028204050" sldId="262"/>
            <ac:spMk id="6" creationId="{59B88AC9-284D-4267-85F3-738F7D0BACAA}"/>
          </ac:spMkLst>
        </pc:spChg>
        <pc:spChg chg="add del">
          <ac:chgData name="Weifeng Xu" userId="e7aed605-a3dd-4d5a-a692-a87037af107b" providerId="ADAL" clId="{C54D13FE-74BA-4901-A6A3-DD765F0EF80E}" dt="2021-01-18T01:14:03.742" v="423" actId="26606"/>
          <ac:spMkLst>
            <pc:docMk/>
            <pc:sldMk cId="3028204050" sldId="262"/>
            <ac:spMk id="10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12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19" creationId="{7F57BEA8-497D-4AA8-8A18-BDCD696B25FE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25" creationId="{53F29798-D584-4792-9B62-3F5F5C36D619}"/>
          </ac:spMkLst>
        </pc:spChg>
        <pc:picChg chg="add del mod">
          <ac:chgData name="Weifeng Xu" userId="e7aed605-a3dd-4d5a-a692-a87037af107b" providerId="ADAL" clId="{C54D13FE-74BA-4901-A6A3-DD765F0EF80E}" dt="2021-01-18T01:45:21.681" v="482" actId="478"/>
          <ac:picMkLst>
            <pc:docMk/>
            <pc:sldMk cId="3028204050" sldId="262"/>
            <ac:picMk id="5" creationId="{4B195159-DFE0-4192-B2DF-A5918F807994}"/>
          </ac:picMkLst>
        </pc:picChg>
        <pc:picChg chg="add mod">
          <ac:chgData name="Weifeng Xu" userId="e7aed605-a3dd-4d5a-a692-a87037af107b" providerId="ADAL" clId="{C54D13FE-74BA-4901-A6A3-DD765F0EF80E}" dt="2021-01-18T01:45:24.765" v="484" actId="1076"/>
          <ac:picMkLst>
            <pc:docMk/>
            <pc:sldMk cId="3028204050" sldId="262"/>
            <ac:picMk id="8" creationId="{FCA2A3A3-F7CB-44E8-B52F-9E3912D4D145}"/>
          </ac:picMkLst>
        </pc:pic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17" creationId="{D2E961F1-4A28-4A5F-BBD4-6E400E5E6C75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1" creationId="{A82415D3-DDE5-4D63-8CB3-23A5EC581B27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3" creationId="{AD7193FB-6AE6-4B3B-8F89-56B55DD63B4D}"/>
          </ac:cxnSpMkLst>
        </pc:cxnChg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  <pc:spChg chg="mod">
          <ac:chgData name="Weifeng Xu" userId="e7aed605-a3dd-4d5a-a692-a87037af107b" providerId="ADAL" clId="{C54D13FE-74BA-4901-A6A3-DD765F0EF80E}" dt="2021-01-18T02:17:20.454" v="732" actId="20577"/>
          <ac:spMkLst>
            <pc:docMk/>
            <pc:sldMk cId="2219828795" sldId="263"/>
            <ac:spMk id="2" creationId="{225C0AC5-74F2-4CF7-B724-57646BBFD71D}"/>
          </ac:spMkLst>
        </pc:spChg>
        <pc:spChg chg="add del">
          <ac:chgData name="Weifeng Xu" userId="e7aed605-a3dd-4d5a-a692-a87037af107b" providerId="ADAL" clId="{C54D13FE-74BA-4901-A6A3-DD765F0EF80E}" dt="2021-01-18T02:02:34.209" v="492" actId="26606"/>
          <ac:spMkLst>
            <pc:docMk/>
            <pc:sldMk cId="2219828795" sldId="263"/>
            <ac:spMk id="11" creationId="{BCC55ACC-A2F6-403C-A3A4-D59B3734D45F}"/>
          </ac:spMkLst>
        </pc:spChg>
        <pc:spChg chg="add del">
          <ac:chgData name="Weifeng Xu" userId="e7aed605-a3dd-4d5a-a692-a87037af107b" providerId="ADAL" clId="{C54D13FE-74BA-4901-A6A3-DD765F0EF80E}" dt="2021-01-18T02:02:41.393" v="494" actId="26606"/>
          <ac:spMkLst>
            <pc:docMk/>
            <pc:sldMk cId="2219828795" sldId="263"/>
            <ac:spMk id="13" creationId="{D12DDE76-C203-4047-9998-63900085B5E8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5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7" creationId="{665DBBEF-238B-476B-96AB-8AAC3224ECEA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8" creationId="{3FCFB1DE-0B7E-48CC-BA90-B2AB0889F9D6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0" creationId="{BEBFA723-5A7B-472D-ABD7-1526B8D3A38B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2" creationId="{A6B27065-399A-4CF7-BF70-CF79B9848FC1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3" creationId="{9B7AD9F6-8CE7-4299-8FC6-328F4DCD3FF9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5" creationId="{F49775AF-8896-43EE-92C6-83497D6DC56F}"/>
          </ac:spMkLst>
        </pc:spChg>
        <pc:spChg chg="add del mod">
          <ac:chgData name="Weifeng Xu" userId="e7aed605-a3dd-4d5a-a692-a87037af107b" providerId="ADAL" clId="{C54D13FE-74BA-4901-A6A3-DD765F0EF80E}" dt="2021-01-18T02:17:03.007" v="726" actId="478"/>
          <ac:spMkLst>
            <pc:docMk/>
            <pc:sldMk cId="2219828795" sldId="263"/>
            <ac:spMk id="28" creationId="{97AE768E-A254-4335-9811-23710FA2F6F4}"/>
          </ac:spMkLst>
        </pc:spChg>
        <pc:spChg chg="add del">
          <ac:chgData name="Weifeng Xu" userId="e7aed605-a3dd-4d5a-a692-a87037af107b" providerId="ADAL" clId="{C54D13FE-74BA-4901-A6A3-DD765F0EF80E}" dt="2021-01-18T02:03:06.879" v="502" actId="26606"/>
          <ac:spMkLst>
            <pc:docMk/>
            <pc:sldMk cId="2219828795" sldId="263"/>
            <ac:spMk id="29" creationId="{6F66A575-7835-4400-BEDE-89F2EF034034}"/>
          </ac:spMkLst>
        </pc:spChg>
        <pc:spChg chg="add del">
          <ac:chgData name="Weifeng Xu" userId="e7aed605-a3dd-4d5a-a692-a87037af107b" providerId="ADAL" clId="{C54D13FE-74BA-4901-A6A3-DD765F0EF80E}" dt="2021-01-18T02:03:17.072" v="504" actId="26606"/>
          <ac:spMkLst>
            <pc:docMk/>
            <pc:sldMk cId="2219828795" sldId="263"/>
            <ac:spMk id="31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3:39.332" v="506" actId="26606"/>
          <ac:spMkLst>
            <pc:docMk/>
            <pc:sldMk cId="2219828795" sldId="263"/>
            <ac:spMk id="33" creationId="{E49CC64F-7275-4E33-961B-0C5CDC439875}"/>
          </ac:spMkLst>
        </pc:spChg>
        <pc:grpChg chg="add del">
          <ac:chgData name="Weifeng Xu" userId="e7aed605-a3dd-4d5a-a692-a87037af107b" providerId="ADAL" clId="{C54D13FE-74BA-4901-A6A3-DD765F0EF80E}" dt="2021-01-18T02:03:03.194" v="500" actId="26606"/>
          <ac:grpSpMkLst>
            <pc:docMk/>
            <pc:sldMk cId="2219828795" sldId="263"/>
            <ac:grpSpMk id="24" creationId="{CF22986C-DDF7-4109-9D6A-006800D6B041}"/>
          </ac:grpSpMkLst>
        </pc:grpChg>
        <pc:picChg chg="add del">
          <ac:chgData name="Weifeng Xu" userId="e7aed605-a3dd-4d5a-a692-a87037af107b" providerId="ADAL" clId="{C54D13FE-74BA-4901-A6A3-DD765F0EF80E}" dt="2021-01-18T02:02:05.963" v="488" actId="22"/>
          <ac:picMkLst>
            <pc:docMk/>
            <pc:sldMk cId="2219828795" sldId="263"/>
            <ac:picMk id="4" creationId="{67B55B23-CC4A-4F28-AB5E-0772A2D5DF1B}"/>
          </ac:picMkLst>
        </pc:picChg>
        <pc:picChg chg="add mod">
          <ac:chgData name="Weifeng Xu" userId="e7aed605-a3dd-4d5a-a692-a87037af107b" providerId="ADAL" clId="{C54D13FE-74BA-4901-A6A3-DD765F0EF80E}" dt="2021-01-18T02:04:36.804" v="546" actId="26606"/>
          <ac:picMkLst>
            <pc:docMk/>
            <pc:sldMk cId="2219828795" sldId="263"/>
            <ac:picMk id="6" creationId="{6133C4CD-C9A3-435E-BDAF-6DCCF8ACA09E}"/>
          </ac:picMkLst>
        </pc:picChg>
        <pc:picChg chg="add mod">
          <ac:chgData name="Weifeng Xu" userId="e7aed605-a3dd-4d5a-a692-a87037af107b" providerId="ADAL" clId="{C54D13FE-74BA-4901-A6A3-DD765F0EF80E}" dt="2021-01-18T02:05:32.107" v="551" actId="1076"/>
          <ac:picMkLst>
            <pc:docMk/>
            <pc:sldMk cId="2219828795" sldId="263"/>
            <ac:picMk id="8" creationId="{906947A6-09FF-4819-82BB-B04EFB8A4D0F}"/>
          </ac:picMkLst>
        </pc:picChg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  <pc:spChg chg="del mod">
          <ac:chgData name="Weifeng Xu" userId="e7aed605-a3dd-4d5a-a692-a87037af107b" providerId="ADAL" clId="{C54D13FE-74BA-4901-A6A3-DD765F0EF80E}" dt="2021-01-18T02:14:48.702" v="675" actId="700"/>
          <ac:spMkLst>
            <pc:docMk/>
            <pc:sldMk cId="266696141" sldId="264"/>
            <ac:spMk id="2" creationId="{F256A13C-4B8A-4B77-91DE-508B8A3C7B69}"/>
          </ac:spMkLst>
        </pc:spChg>
        <pc:spChg chg="add del mod">
          <ac:chgData name="Weifeng Xu" userId="e7aed605-a3dd-4d5a-a692-a87037af107b" providerId="ADAL" clId="{C54D13FE-74BA-4901-A6A3-DD765F0EF80E}" dt="2021-01-18T02:14:59.565" v="679"/>
          <ac:spMkLst>
            <pc:docMk/>
            <pc:sldMk cId="266696141" sldId="264"/>
            <ac:spMk id="5" creationId="{5F2EAE6B-A6EA-412E-A64B-9E89899065E9}"/>
          </ac:spMkLst>
        </pc:spChg>
        <pc:spChg chg="add mod">
          <ac:chgData name="Weifeng Xu" userId="e7aed605-a3dd-4d5a-a692-a87037af107b" providerId="ADAL" clId="{C54D13FE-74BA-4901-A6A3-DD765F0EF80E}" dt="2021-01-18T02:15:18.970" v="684" actId="14100"/>
          <ac:spMkLst>
            <pc:docMk/>
            <pc:sldMk cId="266696141" sldId="264"/>
            <ac:spMk id="7" creationId="{ED5D2F2D-3528-4FBB-A0BA-436F74D95997}"/>
          </ac:spMkLst>
        </pc:spChg>
        <pc:picChg chg="add mod">
          <ac:chgData name="Weifeng Xu" userId="e7aed605-a3dd-4d5a-a692-a87037af107b" providerId="ADAL" clId="{C54D13FE-74BA-4901-A6A3-DD765F0EF80E}" dt="2021-01-18T02:14:51.369" v="676" actId="1076"/>
          <ac:picMkLst>
            <pc:docMk/>
            <pc:sldMk cId="266696141" sldId="264"/>
            <ac:picMk id="4" creationId="{E13D022C-5F06-4359-AB6E-1431D0DF282A}"/>
          </ac:picMkLst>
        </pc:picChg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  <pc:spChg chg="mod ord">
          <ac:chgData name="Weifeng Xu" userId="e7aed605-a3dd-4d5a-a692-a87037af107b" providerId="ADAL" clId="{C54D13FE-74BA-4901-A6A3-DD765F0EF80E}" dt="2021-01-18T02:12:12.569" v="588" actId="700"/>
          <ac:spMkLst>
            <pc:docMk/>
            <pc:sldMk cId="3192448814" sldId="265"/>
            <ac:spMk id="2" creationId="{F256A13C-4B8A-4B77-91DE-508B8A3C7B69}"/>
          </ac:spMkLst>
        </pc:spChg>
        <pc:spChg chg="add mod ord">
          <ac:chgData name="Weifeng Xu" userId="e7aed605-a3dd-4d5a-a692-a87037af107b" providerId="ADAL" clId="{C54D13FE-74BA-4901-A6A3-DD765F0EF80E}" dt="2021-01-18T02:17:26.309" v="733" actId="6549"/>
          <ac:spMkLst>
            <pc:docMk/>
            <pc:sldMk cId="3192448814" sldId="265"/>
            <ac:spMk id="3" creationId="{0CE672A5-4186-418B-9522-341E33E0FD75}"/>
          </ac:spMkLst>
        </pc:spChg>
        <pc:picChg chg="del">
          <ac:chgData name="Weifeng Xu" userId="e7aed605-a3dd-4d5a-a692-a87037af107b" providerId="ADAL" clId="{C54D13FE-74BA-4901-A6A3-DD765F0EF80E}" dt="2021-01-18T02:12:03.733" v="585" actId="478"/>
          <ac:picMkLst>
            <pc:docMk/>
            <pc:sldMk cId="3192448814" sldId="265"/>
            <ac:picMk id="4" creationId="{E13D022C-5F06-4359-AB6E-1431D0DF282A}"/>
          </ac:picMkLst>
        </pc:picChg>
        <pc:picChg chg="add mod">
          <ac:chgData name="Weifeng Xu" userId="e7aed605-a3dd-4d5a-a692-a87037af107b" providerId="ADAL" clId="{C54D13FE-74BA-4901-A6A3-DD765F0EF80E}" dt="2021-01-18T02:14:20.253" v="672" actId="1076"/>
          <ac:picMkLst>
            <pc:docMk/>
            <pc:sldMk cId="3192448814" sldId="265"/>
            <ac:picMk id="6" creationId="{F69ED2AC-E014-4482-81FB-E007ADBB646B}"/>
          </ac:picMkLst>
        </pc:picChg>
        <pc:picChg chg="add mod">
          <ac:chgData name="Weifeng Xu" userId="e7aed605-a3dd-4d5a-a692-a87037af107b" providerId="ADAL" clId="{C54D13FE-74BA-4901-A6A3-DD765F0EF80E}" dt="2021-01-18T02:14:22.057" v="673" actId="1076"/>
          <ac:picMkLst>
            <pc:docMk/>
            <pc:sldMk cId="3192448814" sldId="265"/>
            <ac:picMk id="8" creationId="{DF0BDB23-9DCC-4FC9-88DA-ABDCA12CFCE1}"/>
          </ac:picMkLst>
        </pc:picChg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  <pc:spChg chg="mod">
          <ac:chgData name="Weifeng Xu" userId="e7aed605-a3dd-4d5a-a692-a87037af107b" providerId="ADAL" clId="{AA256C9C-DD0A-4A24-AECC-DADA2E819996}" dt="2021-02-26T14:49:19.205" v="50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AA256C9C-DD0A-4A24-AECC-DADA2E819996}" dt="2021-02-26T14:49:07.207" v="29"/>
          <ac:spMkLst>
            <pc:docMk/>
            <pc:sldMk cId="1323245308" sldId="256"/>
            <ac:spMk id="3" creationId="{58CD3106-2EE0-40F4-8C0B-042135FF9FB4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  <pc:spChg chg="del mod ord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2" creationId="{8BD32ECD-4EA1-42EB-96ED-C00EB9B7E5E6}"/>
          </ac:spMkLst>
        </pc:spChg>
        <pc:spChg chg="del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3" creationId="{9E0BECA7-A1FC-4C8B-8045-BB1368B83F21}"/>
          </ac:spMkLst>
        </pc:spChg>
        <pc:spChg chg="add mod ord">
          <ac:chgData name="Weifeng Xu" userId="e7aed605-a3dd-4d5a-a692-a87037af107b" providerId="ADAL" clId="{AA256C9C-DD0A-4A24-AECC-DADA2E819996}" dt="2021-02-26T15:54:32.508" v="189" actId="20577"/>
          <ac:spMkLst>
            <pc:docMk/>
            <pc:sldMk cId="594714798" sldId="257"/>
            <ac:spMk id="4" creationId="{45F893CA-9E41-47A2-91B2-32B4A150EA35}"/>
          </ac:spMkLst>
        </pc:spChg>
        <pc:spChg chg="add del mod">
          <ac:chgData name="Weifeng Xu" userId="e7aed605-a3dd-4d5a-a692-a87037af107b" providerId="ADAL" clId="{AA256C9C-DD0A-4A24-AECC-DADA2E819996}" dt="2021-02-26T15:37:00.112" v="104" actId="21"/>
          <ac:spMkLst>
            <pc:docMk/>
            <pc:sldMk cId="594714798" sldId="257"/>
            <ac:spMk id="6" creationId="{AA280DCE-3C7B-4F83-9E1B-FF3D901AA4CD}"/>
          </ac:spMkLst>
        </pc:spChg>
        <pc:spChg chg="add mod">
          <ac:chgData name="Weifeng Xu" userId="e7aed605-a3dd-4d5a-a692-a87037af107b" providerId="ADAL" clId="{AA256C9C-DD0A-4A24-AECC-DADA2E819996}" dt="2021-02-26T22:11:14.469" v="900" actId="33524"/>
          <ac:spMkLst>
            <pc:docMk/>
            <pc:sldMk cId="594714798" sldId="257"/>
            <ac:spMk id="10" creationId="{6D9BDB3E-1D76-4802-A95A-FCFB0DE09AD6}"/>
          </ac:spMkLst>
        </pc:spChg>
        <pc:picChg chg="add mod">
          <ac:chgData name="Weifeng Xu" userId="e7aed605-a3dd-4d5a-a692-a87037af107b" providerId="ADAL" clId="{AA256C9C-DD0A-4A24-AECC-DADA2E819996}" dt="2021-02-26T22:11:10.689" v="899" actId="1076"/>
          <ac:picMkLst>
            <pc:docMk/>
            <pc:sldMk cId="594714798" sldId="257"/>
            <ac:picMk id="8" creationId="{B15C4267-F203-4411-9D74-F327479386F5}"/>
          </ac:picMkLst>
        </pc:picChg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  <pc:spChg chg="mod">
          <ac:chgData name="Weifeng Xu" userId="e7aed605-a3dd-4d5a-a692-a87037af107b" providerId="ADAL" clId="{AA256C9C-DD0A-4A24-AECC-DADA2E819996}" dt="2021-02-26T15:37:51.577" v="140" actId="313"/>
          <ac:spMkLst>
            <pc:docMk/>
            <pc:sldMk cId="824954207" sldId="258"/>
            <ac:spMk id="2" creationId="{B55FD7E4-8B64-4C1B-B295-CA3D5EB0B958}"/>
          </ac:spMkLst>
        </pc:spChg>
        <pc:spChg chg="add mod">
          <ac:chgData name="Weifeng Xu" userId="e7aed605-a3dd-4d5a-a692-a87037af107b" providerId="ADAL" clId="{AA256C9C-DD0A-4A24-AECC-DADA2E819996}" dt="2021-02-26T15:37:02.117" v="105"/>
          <ac:spMkLst>
            <pc:docMk/>
            <pc:sldMk cId="824954207" sldId="258"/>
            <ac:spMk id="3" creationId="{3A15E54A-98CB-42ED-B054-7E3962EC6AC0}"/>
          </ac:spMkLst>
        </pc:spChg>
        <pc:picChg chg="add mod">
          <ac:chgData name="Weifeng Xu" userId="e7aed605-a3dd-4d5a-a692-a87037af107b" providerId="ADAL" clId="{AA256C9C-DD0A-4A24-AECC-DADA2E819996}" dt="2021-02-26T15:41:14.219" v="142" actId="1076"/>
          <ac:picMkLst>
            <pc:docMk/>
            <pc:sldMk cId="824954207" sldId="258"/>
            <ac:picMk id="5" creationId="{4F493297-AE46-4981-A5A3-704ECB4726F9}"/>
          </ac:picMkLst>
        </pc:picChg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  <pc:spChg chg="mod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2" creationId="{065B7B7A-1381-47E9-AC8D-1E8AEEC24B4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9" creationId="{74426AB7-D619-4515-962A-BC83909EC01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11" creationId="{DE47DF98-723F-4AAC-ABCF-CACBC438F78F}"/>
          </ac:spMkLst>
        </pc:spChg>
        <pc:picChg chg="add mod">
          <ac:chgData name="Weifeng Xu" userId="e7aed605-a3dd-4d5a-a692-a87037af107b" providerId="ADAL" clId="{AA256C9C-DD0A-4A24-AECC-DADA2E819996}" dt="2021-02-26T15:55:53.438" v="211" actId="26606"/>
          <ac:picMkLst>
            <pc:docMk/>
            <pc:sldMk cId="357665137" sldId="259"/>
            <ac:picMk id="4" creationId="{D4BA947F-A186-4B53-B5EE-2DA910CBF571}"/>
          </ac:picMkLst>
        </pc:picChg>
        <pc:cxnChg chg="add del">
          <ac:chgData name="Weifeng Xu" userId="e7aed605-a3dd-4d5a-a692-a87037af107b" providerId="ADAL" clId="{AA256C9C-DD0A-4A24-AECC-DADA2E819996}" dt="2021-02-26T15:55:53.438" v="211" actId="26606"/>
          <ac:cxnSpMkLst>
            <pc:docMk/>
            <pc:sldMk cId="357665137" sldId="259"/>
            <ac:cxnSpMk id="13" creationId="{EA29FC7C-9308-4FDE-8DCA-405668055B0F}"/>
          </ac:cxnSpMkLst>
        </pc:cxnChg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  <pc:spChg chg="mod ord">
          <ac:chgData name="Weifeng Xu" userId="e7aed605-a3dd-4d5a-a692-a87037af107b" providerId="ADAL" clId="{AA256C9C-DD0A-4A24-AECC-DADA2E819996}" dt="2021-02-27T00:26:46.588" v="1072" actId="700"/>
          <ac:spMkLst>
            <pc:docMk/>
            <pc:sldMk cId="838394385" sldId="260"/>
            <ac:spMk id="2" creationId="{5971E6A3-F685-4A0E-900E-6B1C064CA636}"/>
          </ac:spMkLst>
        </pc:spChg>
        <pc:spChg chg="add del mod ord">
          <ac:chgData name="Weifeng Xu" userId="e7aed605-a3dd-4d5a-a692-a87037af107b" providerId="ADAL" clId="{AA256C9C-DD0A-4A24-AECC-DADA2E819996}" dt="2021-02-27T00:23:07.549" v="1023" actId="478"/>
          <ac:spMkLst>
            <pc:docMk/>
            <pc:sldMk cId="838394385" sldId="260"/>
            <ac:spMk id="3" creationId="{8F278A03-D86A-44DC-BD81-8D3F070DE788}"/>
          </ac:spMkLst>
        </pc:spChg>
        <pc:spChg chg="add mod ord">
          <ac:chgData name="Weifeng Xu" userId="e7aed605-a3dd-4d5a-a692-a87037af107b" providerId="ADAL" clId="{AA256C9C-DD0A-4A24-AECC-DADA2E819996}" dt="2021-02-27T02:25:11.384" v="1341" actId="20577"/>
          <ac:spMkLst>
            <pc:docMk/>
            <pc:sldMk cId="838394385" sldId="260"/>
            <ac:spMk id="5" creationId="{6C17F393-F710-4456-B5F0-9733926FEB7C}"/>
          </ac:spMkLst>
        </pc:spChg>
        <pc:spChg chg="add mod">
          <ac:chgData name="Weifeng Xu" userId="e7aed605-a3dd-4d5a-a692-a87037af107b" providerId="ADAL" clId="{AA256C9C-DD0A-4A24-AECC-DADA2E819996}" dt="2021-02-28T19:41:53.295" v="3495" actId="1076"/>
          <ac:spMkLst>
            <pc:docMk/>
            <pc:sldMk cId="838394385" sldId="260"/>
            <ac:spMk id="8" creationId="{1641008C-FDD9-4D45-8696-9CCD8D826F1A}"/>
          </ac:spMkLst>
        </pc:spChg>
        <pc:graphicFrameChg chg="add mod modGraphic">
          <ac:chgData name="Weifeng Xu" userId="e7aed605-a3dd-4d5a-a692-a87037af107b" providerId="ADAL" clId="{AA256C9C-DD0A-4A24-AECC-DADA2E819996}" dt="2021-02-28T19:41:48.234" v="3494" actId="1076"/>
          <ac:graphicFrameMkLst>
            <pc:docMk/>
            <pc:sldMk cId="838394385" sldId="260"/>
            <ac:graphicFrameMk id="4" creationId="{14688B8C-D6F1-4F83-81A3-AA8CC6B44AA2}"/>
          </ac:graphicFrameMkLst>
        </pc:graphicFrameChg>
        <pc:picChg chg="add mod">
          <ac:chgData name="Weifeng Xu" userId="e7aed605-a3dd-4d5a-a692-a87037af107b" providerId="ADAL" clId="{AA256C9C-DD0A-4A24-AECC-DADA2E819996}" dt="2021-02-28T19:40:29.073" v="3487" actId="1076"/>
          <ac:picMkLst>
            <pc:docMk/>
            <pc:sldMk cId="838394385" sldId="260"/>
            <ac:picMk id="7" creationId="{8F006BEA-7ADE-463A-8C3D-D998E9751295}"/>
          </ac:picMkLst>
        </pc:picChg>
        <pc:picChg chg="add mod">
          <ac:chgData name="Weifeng Xu" userId="e7aed605-a3dd-4d5a-a692-a87037af107b" providerId="ADAL" clId="{AA256C9C-DD0A-4A24-AECC-DADA2E819996}" dt="2021-02-28T19:42:06.059" v="3496" actId="1076"/>
          <ac:picMkLst>
            <pc:docMk/>
            <pc:sldMk cId="838394385" sldId="260"/>
            <ac:picMk id="10242" creationId="{DDDBEA06-246B-4885-849F-7DE9996163CA}"/>
          </ac:picMkLst>
        </pc:picChg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  <pc:spChg chg="mod">
          <ac:chgData name="Weifeng Xu" userId="e7aed605-a3dd-4d5a-a692-a87037af107b" providerId="ADAL" clId="{AA256C9C-DD0A-4A24-AECC-DADA2E819996}" dt="2021-02-26T23:24:42.894" v="922" actId="20577"/>
          <ac:spMkLst>
            <pc:docMk/>
            <pc:sldMk cId="1539245675" sldId="261"/>
            <ac:spMk id="2" creationId="{1314054E-E4BE-40F2-AB45-2A8AEFD40ED2}"/>
          </ac:spMkLst>
        </pc:spChg>
        <pc:spChg chg="mod ord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3" creationId="{1758C131-B507-4FCE-8AD3-5975E4336EB0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79" creationId="{1E547BA6-BAE0-43BB-A7CA-60F69CE252F0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93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39:46.260" v="587" actId="26606"/>
          <ac:spMkLst>
            <pc:docMk/>
            <pc:sldMk cId="1539245675" sldId="261"/>
            <ac:spMk id="102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29" creationId="{2B566528-1B12-4246-9431-5C2D7D081168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1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33" creationId="{D3F51FEB-38FB-4F6C-9F7B-2F2AFAB65463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6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3.391" v="603" actId="26606"/>
          <ac:spMkLst>
            <pc:docMk/>
            <pc:sldMk cId="1539245675" sldId="261"/>
            <ac:spMk id="103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39" creationId="{F56F5174-31D9-4DBB-AAB7-A1FD7BDB1352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41" creationId="{F9A95BEE-6BB1-4A28-A8E6-A34B2E42EF87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3" creationId="{11C59EDF-5A1E-404D-B55D-8AEA5D8D6D62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4" creationId="{FEE0385D-4151-43AA-9C6B-0365E103172D}"/>
          </ac:spMkLst>
        </pc:spChg>
        <pc:spChg chg="add del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104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1048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2:56.188" v="643" actId="26606"/>
          <ac:spMkLst>
            <pc:docMk/>
            <pc:sldMk cId="1539245675" sldId="261"/>
            <ac:spMk id="1052" creationId="{C413D172-8B6A-47F5-9813-DE455773F3FB}"/>
          </ac:spMkLst>
        </pc:spChg>
        <pc:grpChg chg="add del">
          <ac:chgData name="Weifeng Xu" userId="e7aed605-a3dd-4d5a-a692-a87037af107b" providerId="ADAL" clId="{AA256C9C-DD0A-4A24-AECC-DADA2E819996}" dt="2021-02-26T21:40:24" v="599" actId="26606"/>
          <ac:grpSpMkLst>
            <pc:docMk/>
            <pc:sldMk cId="1539245675" sldId="261"/>
            <ac:grpSpMk id="73" creationId="{07EAA094-9CF6-4695-958A-33D9BCAA9474}"/>
          </ac:grpSpMkLst>
        </pc:grpChg>
        <pc:picChg chg="add mod ord">
          <ac:chgData name="Weifeng Xu" userId="e7aed605-a3dd-4d5a-a692-a87037af107b" providerId="ADAL" clId="{AA256C9C-DD0A-4A24-AECC-DADA2E819996}" dt="2021-02-26T21:43:06.026" v="651" actId="1076"/>
          <ac:picMkLst>
            <pc:docMk/>
            <pc:sldMk cId="1539245675" sldId="261"/>
            <ac:picMk id="1026" creationId="{F823670D-632E-486F-B4FA-2B4B3A300AEB}"/>
          </ac:picMkLst>
        </pc:picChg>
        <pc:picChg chg="add del">
          <ac:chgData name="Weifeng Xu" userId="e7aed605-a3dd-4d5a-a692-a87037af107b" providerId="ADAL" clId="{AA256C9C-DD0A-4A24-AECC-DADA2E819996}" dt="2021-02-26T21:40:09.910" v="594" actId="26606"/>
          <ac:picMkLst>
            <pc:docMk/>
            <pc:sldMk cId="1539245675" sldId="261"/>
            <ac:picMk id="1034" creationId="{54DDEBDD-D8BD-41A6-8A0D-B00E3768B0F9}"/>
          </ac:picMkLst>
        </pc:picChg>
        <pc:picChg chg="add del">
          <ac:chgData name="Weifeng Xu" userId="e7aed605-a3dd-4d5a-a692-a87037af107b" providerId="ADAL" clId="{AA256C9C-DD0A-4A24-AECC-DADA2E819996}" dt="2021-02-26T21:40:39.349" v="609" actId="26606"/>
          <ac:picMkLst>
            <pc:docMk/>
            <pc:sldMk cId="1539245675" sldId="261"/>
            <ac:picMk id="1040" creationId="{AE113210-7872-481A-ADE6-3A05CCAF5EB2}"/>
          </ac:picMkLst>
        </pc:picChg>
        <pc:cxnChg chg="add del">
          <ac:chgData name="Weifeng Xu" userId="e7aed605-a3dd-4d5a-a692-a87037af107b" providerId="ADAL" clId="{AA256C9C-DD0A-4A24-AECC-DADA2E819996}" dt="2021-02-26T21:39:41.730" v="585" actId="26606"/>
          <ac:cxnSpMkLst>
            <pc:docMk/>
            <pc:sldMk cId="1539245675" sldId="261"/>
            <ac:cxnSpMk id="7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18.213" v="620" actId="26606"/>
          <ac:cxnSpMkLst>
            <pc:docMk/>
            <pc:sldMk cId="1539245675" sldId="261"/>
            <ac:cxnSpMk id="9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10.310" v="595" actId="26606"/>
          <ac:cxnSpMkLst>
            <pc:docMk/>
            <pc:sldMk cId="1539245675" sldId="261"/>
            <ac:cxnSpMk id="1030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07.269" v="592" actId="26606"/>
          <ac:cxnSpMkLst>
            <pc:docMk/>
            <pc:sldMk cId="1539245675" sldId="261"/>
            <ac:cxnSpMk id="1032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26.377" v="626" actId="26606"/>
          <ac:cxnSpMkLst>
            <pc:docMk/>
            <pc:sldMk cId="1539245675" sldId="261"/>
            <ac:cxnSpMk id="1050" creationId="{A7F400EE-A8A5-48AF-B4D6-291B52C6F0B0}"/>
          </ac:cxnSpMkLst>
        </pc:cxnChg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  <pc:spChg chg="mod">
          <ac:chgData name="Weifeng Xu" userId="e7aed605-a3dd-4d5a-a692-a87037af107b" providerId="ADAL" clId="{AA256C9C-DD0A-4A24-AECC-DADA2E819996}" dt="2021-02-26T23:24:33.191" v="921" actId="6549"/>
          <ac:spMkLst>
            <pc:docMk/>
            <pc:sldMk cId="3347624405" sldId="262"/>
            <ac:spMk id="2" creationId="{31F524F6-C04C-41C5-BE99-C0A2C575048C}"/>
          </ac:spMkLst>
        </pc:spChg>
        <pc:spChg chg="mod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3" creationId="{A63FC1D9-5BA5-40D9-8966-7C1900337665}"/>
          </ac:spMkLst>
        </pc:spChg>
        <pc:spChg chg="add del">
          <ac:chgData name="Weifeng Xu" userId="e7aed605-a3dd-4d5a-a692-a87037af107b" providerId="ADAL" clId="{AA256C9C-DD0A-4A24-AECC-DADA2E819996}" dt="2021-02-26T21:54:35.725" v="738" actId="26606"/>
          <ac:spMkLst>
            <pc:docMk/>
            <pc:sldMk cId="3347624405" sldId="262"/>
            <ac:spMk id="71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3" creationId="{3EBE8569-6AEC-4B8C-8D53-2DE337CDBA6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5" creationId="{55D4142C-5077-457F-A6AD-3FECFDB3968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7" creationId="{7A5F0580-5EE9-419F-96EE-B6529EF6E7D0}"/>
          </ac:spMkLst>
        </pc:spChg>
        <pc:spChg chg="add del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2053" creationId="{86C7B4A1-154A-4DF0-AC46-F88D75A2E0FD}"/>
          </ac:spMkLst>
        </pc:spChg>
        <pc:spChg chg="add del">
          <ac:chgData name="Weifeng Xu" userId="e7aed605-a3dd-4d5a-a692-a87037af107b" providerId="ADAL" clId="{AA256C9C-DD0A-4A24-AECC-DADA2E819996}" dt="2021-02-26T21:54:48.733" v="744" actId="26606"/>
          <ac:spMkLst>
            <pc:docMk/>
            <pc:sldMk cId="3347624405" sldId="262"/>
            <ac:spMk id="205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2058" creationId="{8FC9BE17-9A7B-462D-AE50-3D8777387304}"/>
          </ac:spMkLst>
        </pc:spChg>
        <pc:picChg chg="add mod ord">
          <ac:chgData name="Weifeng Xu" userId="e7aed605-a3dd-4d5a-a692-a87037af107b" providerId="ADAL" clId="{AA256C9C-DD0A-4A24-AECC-DADA2E819996}" dt="2021-02-26T21:55:11.764" v="750" actId="1076"/>
          <ac:picMkLst>
            <pc:docMk/>
            <pc:sldMk cId="3347624405" sldId="262"/>
            <ac:picMk id="2050" creationId="{6C0A68A5-C81C-4386-A755-A1F055199169}"/>
          </ac:picMkLst>
        </pc:picChg>
        <pc:picChg chg="add del">
          <ac:chgData name="Weifeng Xu" userId="e7aed605-a3dd-4d5a-a692-a87037af107b" providerId="ADAL" clId="{AA256C9C-DD0A-4A24-AECC-DADA2E819996}" dt="2021-02-26T21:54:39.327" v="740" actId="26606"/>
          <ac:picMkLst>
            <pc:docMk/>
            <pc:sldMk cId="3347624405" sldId="262"/>
            <ac:picMk id="2052" creationId="{54DDEBDD-D8BD-41A6-8A0D-B00E3768B0F9}"/>
          </ac:picMkLst>
        </pc:picChg>
        <pc:cxnChg chg="add del">
          <ac:chgData name="Weifeng Xu" userId="e7aed605-a3dd-4d5a-a692-a87037af107b" providerId="ADAL" clId="{AA256C9C-DD0A-4A24-AECC-DADA2E819996}" dt="2021-02-26T21:54:43.220" v="742" actId="26606"/>
          <ac:cxnSpMkLst>
            <pc:docMk/>
            <pc:sldMk cId="3347624405" sldId="262"/>
            <ac:cxnSpMk id="2054" creationId="{A7F400EE-A8A5-48AF-B4D6-291B52C6F0B0}"/>
          </ac:cxnSpMkLst>
        </pc:cxnChg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  <pc:spChg chg="mod">
          <ac:chgData name="Weifeng Xu" userId="e7aed605-a3dd-4d5a-a692-a87037af107b" providerId="ADAL" clId="{AA256C9C-DD0A-4A24-AECC-DADA2E819996}" dt="2021-02-26T22:05:49.830" v="871" actId="21"/>
          <ac:spMkLst>
            <pc:docMk/>
            <pc:sldMk cId="523254660" sldId="263"/>
            <ac:spMk id="2" creationId="{AFCAE590-849D-4DB0-B6D3-AD8FAFAEB8DA}"/>
          </ac:spMkLst>
        </pc:spChg>
        <pc:spChg chg="mod">
          <ac:chgData name="Weifeng Xu" userId="e7aed605-a3dd-4d5a-a692-a87037af107b" providerId="ADAL" clId="{AA256C9C-DD0A-4A24-AECC-DADA2E819996}" dt="2021-02-26T22:07:44.144" v="887" actId="313"/>
          <ac:spMkLst>
            <pc:docMk/>
            <pc:sldMk cId="523254660" sldId="263"/>
            <ac:spMk id="3" creationId="{A48185D3-B684-4FB6-9797-A6BE1011844B}"/>
          </ac:spMkLst>
        </pc:spChg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  <pc:spChg chg="mod or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" creationId="{489CF5BF-BCB1-4D0A-883E-33AC975AA813}"/>
          </ac:spMkLst>
        </pc:spChg>
        <pc:spChg chg="del">
          <ac:chgData name="Weifeng Xu" userId="e7aed605-a3dd-4d5a-a692-a87037af107b" providerId="ADAL" clId="{AA256C9C-DD0A-4A24-AECC-DADA2E819996}" dt="2021-02-28T02:26:53.650" v="1349" actId="700"/>
          <ac:spMkLst>
            <pc:docMk/>
            <pc:sldMk cId="1483570226" sldId="264"/>
            <ac:spMk id="3" creationId="{E90E24CD-E528-4CBC-BC35-7BEDBD157AC6}"/>
          </ac:spMkLst>
        </pc:spChg>
        <pc:spChg chg="add del">
          <ac:chgData name="Weifeng Xu" userId="e7aed605-a3dd-4d5a-a692-a87037af107b" providerId="ADAL" clId="{AA256C9C-DD0A-4A24-AECC-DADA2E819996}" dt="2021-02-28T02:27:15.234" v="1352" actId="26606"/>
          <ac:spMkLst>
            <pc:docMk/>
            <pc:sldMk cId="1483570226" sldId="264"/>
            <ac:spMk id="9" creationId="{1707FC24-6981-43D9-B525-C7832BA22463}"/>
          </ac:spMkLst>
        </pc:spChg>
        <pc:spChg chg="add del">
          <ac:chgData name="Weifeng Xu" userId="e7aed605-a3dd-4d5a-a692-a87037af107b" providerId="ADAL" clId="{AA256C9C-DD0A-4A24-AECC-DADA2E819996}" dt="2021-02-28T02:27:20.885" v="1354" actId="26606"/>
          <ac:spMkLst>
            <pc:docMk/>
            <pc:sldMk cId="1483570226" sldId="264"/>
            <ac:spMk id="12" creationId="{ACBE1851-2230-47A9-B000-CE9046EA61B9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3" creationId="{407EAFC6-733F-403D-BB4D-05A3A28742F1}"/>
          </ac:spMkLst>
        </pc:spChg>
        <pc:spChg chg="add del">
          <ac:chgData name="Weifeng Xu" userId="e7aed605-a3dd-4d5a-a692-a87037af107b" providerId="ADAL" clId="{AA256C9C-DD0A-4A24-AECC-DADA2E819996}" dt="2021-02-28T02:27:28.279" v="1356" actId="26606"/>
          <ac:spMkLst>
            <pc:docMk/>
            <pc:sldMk cId="1483570226" sldId="264"/>
            <ac:spMk id="14" creationId="{D4771268-CB57-404A-9271-370EB28F6090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5" creationId="{17A36730-4CB0-4F61-AD11-A44C9765833F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6" creationId="{A4E37431-20F0-4DD6-84A9-ED2B644943A2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7" creationId="{C69C79E1-F916-4929-A4F3-DE763D4BFA57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8" creationId="{0AE98B72-66C6-4AB4-AF0D-BA830DE86393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9" creationId="{767334AB-16BD-4EC7-8C6B-4B5171600933}"/>
          </ac:spMkLst>
        </pc:spChg>
        <pc:spChg chg="add del">
          <ac:chgData name="Weifeng Xu" userId="e7aed605-a3dd-4d5a-a692-a87037af107b" providerId="ADAL" clId="{AA256C9C-DD0A-4A24-AECC-DADA2E819996}" dt="2021-02-28T02:27:35.021" v="1360" actId="26606"/>
          <ac:spMkLst>
            <pc:docMk/>
            <pc:sldMk cId="1483570226" sldId="264"/>
            <ac:spMk id="21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4:32.582" v="1424" actId="14100"/>
          <ac:spMkLst>
            <pc:docMk/>
            <pc:sldMk cId="1483570226" sldId="264"/>
            <ac:spMk id="23" creationId="{5713C3C6-E540-47B6-AC9D-7652D80F93B7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4" creationId="{9C867835-A917-4A2B-8424-3AFAF7436395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5" creationId="{EED8D03E-F375-4E67-B932-FF9B007BB420}"/>
          </ac:spMkLst>
        </pc:spChg>
        <pc:spChg chg="add mod">
          <ac:chgData name="Weifeng Xu" userId="e7aed605-a3dd-4d5a-a692-a87037af107b" providerId="ADAL" clId="{AA256C9C-DD0A-4A24-AECC-DADA2E819996}" dt="2021-02-28T02:36:26.898" v="1439" actId="1076"/>
          <ac:spMkLst>
            <pc:docMk/>
            <pc:sldMk cId="1483570226" sldId="264"/>
            <ac:spMk id="26" creationId="{1B9763DC-4511-47D1-BCAA-793B68CA45C5}"/>
          </ac:spMkLst>
        </pc:spChg>
        <pc:spChg chg="add del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7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6:53.646" v="1442" actId="108"/>
          <ac:spMkLst>
            <pc:docMk/>
            <pc:sldMk cId="1483570226" sldId="264"/>
            <ac:spMk id="29" creationId="{FD854357-6715-4845-80F7-FE96430120CF}"/>
          </ac:spMkLst>
        </pc:spChg>
        <pc:spChg chg="add mod">
          <ac:chgData name="Weifeng Xu" userId="e7aed605-a3dd-4d5a-a692-a87037af107b" providerId="ADAL" clId="{AA256C9C-DD0A-4A24-AECC-DADA2E819996}" dt="2021-02-28T14:38:51.224" v="2555" actId="14100"/>
          <ac:spMkLst>
            <pc:docMk/>
            <pc:sldMk cId="1483570226" sldId="264"/>
            <ac:spMk id="30" creationId="{D4001639-CB62-4B9F-A492-198E282B3C4C}"/>
          </ac:spMkLst>
        </pc:spChg>
        <pc:spChg chg="add mod">
          <ac:chgData name="Weifeng Xu" userId="e7aed605-a3dd-4d5a-a692-a87037af107b" providerId="ADAL" clId="{AA256C9C-DD0A-4A24-AECC-DADA2E819996}" dt="2021-02-28T14:40:33.310" v="2566" actId="1076"/>
          <ac:spMkLst>
            <pc:docMk/>
            <pc:sldMk cId="1483570226" sldId="264"/>
            <ac:spMk id="31" creationId="{340D3F7C-671C-41F7-9CA6-7215F180B764}"/>
          </ac:spMkLst>
        </pc:spChg>
        <pc:spChg chg="ad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33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02:36:22.125" v="1438" actId="1076"/>
          <ac:picMkLst>
            <pc:docMk/>
            <pc:sldMk cId="1483570226" sldId="264"/>
            <ac:picMk id="4" creationId="{BCF4F52F-13BB-4FAA-8D9E-576AEA4675CA}"/>
          </ac:picMkLst>
        </pc:picChg>
        <pc:cxnChg chg="add del">
          <ac:chgData name="Weifeng Xu" userId="e7aed605-a3dd-4d5a-a692-a87037af107b" providerId="ADAL" clId="{AA256C9C-DD0A-4A24-AECC-DADA2E819996}" dt="2021-02-28T02:27:20.885" v="1354" actId="26606"/>
          <ac:cxnSpMkLst>
            <pc:docMk/>
            <pc:sldMk cId="1483570226" sldId="264"/>
            <ac:cxnSpMk id="11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7:35.021" v="1360" actId="26606"/>
          <ac:cxnSpMkLst>
            <pc:docMk/>
            <pc:sldMk cId="1483570226" sldId="264"/>
            <ac:cxnSpMk id="22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9:27.495" v="1369" actId="26606"/>
          <ac:cxnSpMkLst>
            <pc:docMk/>
            <pc:sldMk cId="1483570226" sldId="264"/>
            <ac:cxnSpMk id="28" creationId="{23B93832-6514-44F4-849B-5EE2C8A2337D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  <pc:spChg chg="mod ord">
          <ac:chgData name="Weifeng Xu" userId="e7aed605-a3dd-4d5a-a692-a87037af107b" providerId="ADAL" clId="{AA256C9C-DD0A-4A24-AECC-DADA2E819996}" dt="2021-03-05T21:03:50.845" v="10227" actId="20577"/>
          <ac:spMkLst>
            <pc:docMk/>
            <pc:sldMk cId="1005714408" sldId="265"/>
            <ac:spMk id="2" creationId="{CBEE1C5B-C062-438C-A521-260C194F415F}"/>
          </ac:spMkLst>
        </pc:spChg>
        <pc:spChg chg="add del mod ord">
          <ac:chgData name="Weifeng Xu" userId="e7aed605-a3dd-4d5a-a692-a87037af107b" providerId="ADAL" clId="{AA256C9C-DD0A-4A24-AECC-DADA2E819996}" dt="2021-02-28T02:54:48.564" v="1454" actId="21"/>
          <ac:spMkLst>
            <pc:docMk/>
            <pc:sldMk cId="1005714408" sldId="265"/>
            <ac:spMk id="3" creationId="{7886E6D0-E542-4C4B-B352-6BB3644B7055}"/>
          </ac:spMkLst>
        </pc:spChg>
        <pc:spChg chg="add mod ord">
          <ac:chgData name="Weifeng Xu" userId="e7aed605-a3dd-4d5a-a692-a87037af107b" providerId="ADAL" clId="{AA256C9C-DD0A-4A24-AECC-DADA2E819996}" dt="2021-03-06T00:11:56.294" v="10594" actId="20577"/>
          <ac:spMkLst>
            <pc:docMk/>
            <pc:sldMk cId="1005714408" sldId="265"/>
            <ac:spMk id="4" creationId="{801A7380-951B-4617-9F33-2B2F70105770}"/>
          </ac:spMkLst>
        </pc:spChg>
        <pc:picChg chg="add mod modCrop">
          <ac:chgData name="Weifeng Xu" userId="e7aed605-a3dd-4d5a-a692-a87037af107b" providerId="ADAL" clId="{AA256C9C-DD0A-4A24-AECC-DADA2E819996}" dt="2021-03-05T20:58:51.653" v="10212" actId="1076"/>
          <ac:picMkLst>
            <pc:docMk/>
            <pc:sldMk cId="1005714408" sldId="265"/>
            <ac:picMk id="3" creationId="{1E22D123-496D-42EB-9A6B-91D499E601E7}"/>
          </ac:picMkLst>
        </pc:picChg>
        <pc:picChg chg="add del mod">
          <ac:chgData name="Weifeng Xu" userId="e7aed605-a3dd-4d5a-a692-a87037af107b" providerId="ADAL" clId="{AA256C9C-DD0A-4A24-AECC-DADA2E819996}" dt="2021-03-05T20:34:46.319" v="10142" actId="21"/>
          <ac:picMkLst>
            <pc:docMk/>
            <pc:sldMk cId="1005714408" sldId="265"/>
            <ac:picMk id="3074" creationId="{8AE98E2F-78BE-4C65-97E4-4B5BBBAF353C}"/>
          </ac:picMkLst>
        </pc:picChg>
        <pc:cxnChg chg="add mod">
          <ac:chgData name="Weifeng Xu" userId="e7aed605-a3dd-4d5a-a692-a87037af107b" providerId="ADAL" clId="{AA256C9C-DD0A-4A24-AECC-DADA2E819996}" dt="2021-03-05T20:59:01.997" v="10214" actId="13822"/>
          <ac:cxnSpMkLst>
            <pc:docMk/>
            <pc:sldMk cId="1005714408" sldId="265"/>
            <ac:cxnSpMk id="6" creationId="{769F73A2-93C3-403C-8E8C-CEF211EFF63B}"/>
          </ac:cxnSpMkLst>
        </pc:cxnChg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  <pc:spChg chg="mod">
          <ac:chgData name="Weifeng Xu" userId="e7aed605-a3dd-4d5a-a692-a87037af107b" providerId="ADAL" clId="{AA256C9C-DD0A-4A24-AECC-DADA2E819996}" dt="2021-03-05T21:22:19.644" v="10360"/>
          <ac:spMkLst>
            <pc:docMk/>
            <pc:sldMk cId="2103126633" sldId="266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28:26.968" v="10416" actId="27636"/>
          <ac:spMkLst>
            <pc:docMk/>
            <pc:sldMk cId="2103126633" sldId="266"/>
            <ac:spMk id="3" creationId="{B135DCB7-DD4E-4793-B040-EBB15CD7ED85}"/>
          </ac:spMkLst>
        </pc:spChg>
        <pc:spChg chg="add del mod">
          <ac:chgData name="Weifeng Xu" userId="e7aed605-a3dd-4d5a-a692-a87037af107b" providerId="ADAL" clId="{AA256C9C-DD0A-4A24-AECC-DADA2E819996}" dt="2021-03-05T21:23:12.581" v="10367" actId="478"/>
          <ac:spMkLst>
            <pc:docMk/>
            <pc:sldMk cId="2103126633" sldId="266"/>
            <ac:spMk id="6" creationId="{AA7022F6-8235-429C-BEB9-6A6775AD4ACF}"/>
          </ac:spMkLst>
        </pc:spChg>
        <pc:picChg chg="add del mod">
          <ac:chgData name="Weifeng Xu" userId="e7aed605-a3dd-4d5a-a692-a87037af107b" providerId="ADAL" clId="{AA256C9C-DD0A-4A24-AECC-DADA2E819996}" dt="2021-03-05T21:22:09.310" v="10359" actId="478"/>
          <ac:picMkLst>
            <pc:docMk/>
            <pc:sldMk cId="2103126633" sldId="266"/>
            <ac:picMk id="4" creationId="{6F355DC5-3CBB-49DD-9D5F-0535D1C797DF}"/>
          </ac:picMkLst>
        </pc:picChg>
        <pc:picChg chg="add mod modCrop">
          <ac:chgData name="Weifeng Xu" userId="e7aed605-a3dd-4d5a-a692-a87037af107b" providerId="ADAL" clId="{AA256C9C-DD0A-4A24-AECC-DADA2E819996}" dt="2021-03-05T21:28:32.183" v="10417" actId="14100"/>
          <ac:picMkLst>
            <pc:docMk/>
            <pc:sldMk cId="2103126633" sldId="266"/>
            <ac:picMk id="5" creationId="{BE168BCC-53BF-4F4F-8887-85C9D55AAA50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  <pc:spChg chg="mod">
          <ac:chgData name="Weifeng Xu" userId="e7aed605-a3dd-4d5a-a692-a87037af107b" providerId="ADAL" clId="{AA256C9C-DD0A-4A24-AECC-DADA2E819996}" dt="2021-03-05T22:09:01.355" v="10496" actId="20577"/>
          <ac:spMkLst>
            <pc:docMk/>
            <pc:sldMk cId="2454898931" sldId="26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3:50.180" v="10529" actId="14100"/>
          <ac:spMkLst>
            <pc:docMk/>
            <pc:sldMk cId="2454898931" sldId="267"/>
            <ac:spMk id="3" creationId="{B135DCB7-DD4E-4793-B040-EBB15CD7ED85}"/>
          </ac:spMkLst>
        </pc:spChg>
        <pc:picChg chg="add del mod">
          <ac:chgData name="Weifeng Xu" userId="e7aed605-a3dd-4d5a-a692-a87037af107b" providerId="ADAL" clId="{AA256C9C-DD0A-4A24-AECC-DADA2E819996}" dt="2021-03-05T22:08:51.706" v="10492" actId="478"/>
          <ac:picMkLst>
            <pc:docMk/>
            <pc:sldMk cId="2454898931" sldId="267"/>
            <ac:picMk id="4" creationId="{0491EB55-8A6B-4F58-A966-14E89C8B38E4}"/>
          </ac:picMkLst>
        </pc:picChg>
        <pc:picChg chg="add mod modCrop">
          <ac:chgData name="Weifeng Xu" userId="e7aed605-a3dd-4d5a-a692-a87037af107b" providerId="ADAL" clId="{AA256C9C-DD0A-4A24-AECC-DADA2E819996}" dt="2021-03-05T22:13:51.978" v="10530" actId="1076"/>
          <ac:picMkLst>
            <pc:docMk/>
            <pc:sldMk cId="2454898931" sldId="267"/>
            <ac:picMk id="5" creationId="{36DF613C-D153-466A-93E0-3F654C578957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2" creationId="{4AB0617A-6319-472D-993A-B49BFE5DC8B3}"/>
          </ac:spMkLst>
        </pc:spChg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3" creationId="{E949C733-5E16-400F-B2B3-16724996C170}"/>
          </ac:spMkLst>
        </pc:spChg>
        <pc:spChg chg="add mod ord">
          <ac:chgData name="Weifeng Xu" userId="e7aed605-a3dd-4d5a-a692-a87037af107b" providerId="ADAL" clId="{AA256C9C-DD0A-4A24-AECC-DADA2E819996}" dt="2021-02-28T14:00:27.335" v="2028" actId="20577"/>
          <ac:spMkLst>
            <pc:docMk/>
            <pc:sldMk cId="927007670" sldId="268"/>
            <ac:spMk id="4" creationId="{AB666079-4CF5-44A6-8E9C-22AE6B0DB8BE}"/>
          </ac:spMkLst>
        </pc:spChg>
        <pc:spChg chg="add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5" creationId="{191D202D-12B7-42B3-893E-2E6AB442C7C1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2" creationId="{78C4E2EF-2888-4399-80F0-1F5ED386B50C}"/>
          </ac:spMkLst>
        </pc:spChg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3" creationId="{8D36159A-7D05-4EF5-9074-91D12589FC45}"/>
          </ac:spMkLst>
        </pc:spChg>
        <pc:spChg chg="add mod ord">
          <ac:chgData name="Weifeng Xu" userId="e7aed605-a3dd-4d5a-a692-a87037af107b" providerId="ADAL" clId="{AA256C9C-DD0A-4A24-AECC-DADA2E819996}" dt="2021-02-28T14:01:21.829" v="2041" actId="20577"/>
          <ac:spMkLst>
            <pc:docMk/>
            <pc:sldMk cId="1151958853" sldId="269"/>
            <ac:spMk id="4" creationId="{39DA6231-6EE4-4B4C-AD8B-E8EF9D7862EB}"/>
          </ac:spMkLst>
        </pc:spChg>
        <pc:spChg chg="add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5" creationId="{653F56D8-D8A0-48BC-9F4A-DD781FC269C0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2" creationId="{6BA4E1A6-EF62-4F75-8781-813EE2756318}"/>
          </ac:spMkLst>
        </pc:spChg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3" creationId="{E2910CD4-9153-4F43-A6A9-BDCFACA9ABA0}"/>
          </ac:spMkLst>
        </pc:spChg>
        <pc:spChg chg="add mod ord">
          <ac:chgData name="Weifeng Xu" userId="e7aed605-a3dd-4d5a-a692-a87037af107b" providerId="ADAL" clId="{AA256C9C-DD0A-4A24-AECC-DADA2E819996}" dt="2021-02-28T14:02:00.781" v="2057" actId="20577"/>
          <ac:spMkLst>
            <pc:docMk/>
            <pc:sldMk cId="2256375109" sldId="270"/>
            <ac:spMk id="4" creationId="{B8319F98-BCED-4034-A0D6-A82AAFFCBF88}"/>
          </ac:spMkLst>
        </pc:spChg>
        <pc:spChg chg="add mod ord">
          <ac:chgData name="Weifeng Xu" userId="e7aed605-a3dd-4d5a-a692-a87037af107b" providerId="ADAL" clId="{AA256C9C-DD0A-4A24-AECC-DADA2E819996}" dt="2021-02-28T14:04:18.155" v="2106" actId="108"/>
          <ac:spMkLst>
            <pc:docMk/>
            <pc:sldMk cId="2256375109" sldId="270"/>
            <ac:spMk id="5" creationId="{63BD763E-E55D-48EF-9996-7328AB14EE01}"/>
          </ac:spMkLst>
        </pc:spChg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  <pc:spChg chg="mod">
          <ac:chgData name="Weifeng Xu" userId="e7aed605-a3dd-4d5a-a692-a87037af107b" providerId="ADAL" clId="{AA256C9C-DD0A-4A24-AECC-DADA2E819996}" dt="2021-02-28T14:04:26.544" v="2108"/>
          <ac:spMkLst>
            <pc:docMk/>
            <pc:sldMk cId="1000008397" sldId="271"/>
            <ac:spMk id="2" creationId="{A3172CA2-F40B-4348-AC02-C7D389F13F20}"/>
          </ac:spMkLst>
        </pc:spChg>
        <pc:spChg chg="mod">
          <ac:chgData name="Weifeng Xu" userId="e7aed605-a3dd-4d5a-a692-a87037af107b" providerId="ADAL" clId="{AA256C9C-DD0A-4A24-AECC-DADA2E819996}" dt="2021-02-28T14:21:39.487" v="2435" actId="20577"/>
          <ac:spMkLst>
            <pc:docMk/>
            <pc:sldMk cId="1000008397" sldId="271"/>
            <ac:spMk id="3" creationId="{A52014BD-2588-463E-A18F-D7F6D955A74D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  <pc:spChg chg="del mod ord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2" creationId="{3F9A18EB-9A4C-4B2B-AD2D-88DE3541F183}"/>
          </ac:spMkLst>
        </pc:spChg>
        <pc:spChg chg="del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3" creationId="{49165A8D-0754-48B0-9FDC-1926325B8DF4}"/>
          </ac:spMkLst>
        </pc:spChg>
        <pc:spChg chg="add mod ord">
          <ac:chgData name="Weifeng Xu" userId="e7aed605-a3dd-4d5a-a692-a87037af107b" providerId="ADAL" clId="{AA256C9C-DD0A-4A24-AECC-DADA2E819996}" dt="2021-02-28T14:31:55.580" v="2490" actId="20577"/>
          <ac:spMkLst>
            <pc:docMk/>
            <pc:sldMk cId="3702491373" sldId="272"/>
            <ac:spMk id="4" creationId="{02118870-16C0-41E8-810A-C93B8B8D9C3C}"/>
          </ac:spMkLst>
        </pc:spChg>
        <pc:spChg chg="add del">
          <ac:chgData name="Weifeng Xu" userId="e7aed605-a3dd-4d5a-a692-a87037af107b" providerId="ADAL" clId="{AA256C9C-DD0A-4A24-AECC-DADA2E819996}" dt="2021-02-28T14:29:59.631" v="2441" actId="26606"/>
          <ac:spMkLst>
            <pc:docMk/>
            <pc:sldMk cId="3702491373" sldId="272"/>
            <ac:spMk id="71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2-28T14:29:59.633" v="2442" actId="26606"/>
          <ac:spMkLst>
            <pc:docMk/>
            <pc:sldMk cId="3702491373" sldId="272"/>
            <ac:spMk id="410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2-28T14:29:59.633" v="2442" actId="26606"/>
          <ac:picMkLst>
            <pc:docMk/>
            <pc:sldMk cId="3702491373" sldId="272"/>
            <ac:picMk id="4098" creationId="{56B453FA-7A6C-426E-B8F3-DC2908EFB4A1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  <pc:spChg chg="mod">
          <ac:chgData name="Weifeng Xu" userId="e7aed605-a3dd-4d5a-a692-a87037af107b" providerId="ADAL" clId="{AA256C9C-DD0A-4A24-AECC-DADA2E819996}" dt="2021-02-28T14:41:01.175" v="2574" actId="313"/>
          <ac:spMkLst>
            <pc:docMk/>
            <pc:sldMk cId="4260313878" sldId="273"/>
            <ac:spMk id="2" creationId="{17E4C03B-968D-4A5A-8510-F8315DC3DE7D}"/>
          </ac:spMkLst>
        </pc:spChg>
        <pc:spChg chg="add mod">
          <ac:chgData name="Weifeng Xu" userId="e7aed605-a3dd-4d5a-a692-a87037af107b" providerId="ADAL" clId="{AA256C9C-DD0A-4A24-AECC-DADA2E819996}" dt="2021-03-02T22:17:47.605" v="6234" actId="1037"/>
          <ac:spMkLst>
            <pc:docMk/>
            <pc:sldMk cId="4260313878" sldId="273"/>
            <ac:spMk id="6" creationId="{384B9FEE-A3BA-49D0-867D-32ED6A2DD43D}"/>
          </ac:spMkLst>
        </pc:spChg>
        <pc:spChg chg="add mod">
          <ac:chgData name="Weifeng Xu" userId="e7aed605-a3dd-4d5a-a692-a87037af107b" providerId="ADAL" clId="{AA256C9C-DD0A-4A24-AECC-DADA2E819996}" dt="2021-03-02T22:18:10.701" v="6245" actId="20577"/>
          <ac:spMkLst>
            <pc:docMk/>
            <pc:sldMk cId="4260313878" sldId="273"/>
            <ac:spMk id="11" creationId="{39EDDE52-2CC5-4BB2-A19D-7398EA471233}"/>
          </ac:spMkLst>
        </pc:spChg>
        <pc:spChg chg="add del">
          <ac:chgData name="Weifeng Xu" userId="e7aed605-a3dd-4d5a-a692-a87037af107b" providerId="ADAL" clId="{AA256C9C-DD0A-4A24-AECC-DADA2E819996}" dt="2021-02-28T14:33:53.280" v="2508" actId="26606"/>
          <ac:spMkLst>
            <pc:docMk/>
            <pc:sldMk cId="4260313878" sldId="273"/>
            <ac:spMk id="71" creationId="{D4771268-CB57-404A-9271-370EB28F6090}"/>
          </ac:spMkLst>
        </pc:spChg>
        <pc:spChg chg="add">
          <ac:chgData name="Weifeng Xu" userId="e7aed605-a3dd-4d5a-a692-a87037af107b" providerId="ADAL" clId="{AA256C9C-DD0A-4A24-AECC-DADA2E819996}" dt="2021-02-28T14:33:53.283" v="2509" actId="26606"/>
          <ac:spMkLst>
            <pc:docMk/>
            <pc:sldMk cId="4260313878" sldId="273"/>
            <ac:spMk id="7172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3-02T22:17:47.605" v="6234" actId="1037"/>
          <ac:picMkLst>
            <pc:docMk/>
            <pc:sldMk cId="4260313878" sldId="273"/>
            <ac:picMk id="7170" creationId="{144B4CEC-F818-4429-A94F-BEB7245199F4}"/>
          </ac:picMkLst>
        </pc:picChg>
        <pc:cxnChg chg="add mod">
          <ac:chgData name="Weifeng Xu" userId="e7aed605-a3dd-4d5a-a692-a87037af107b" providerId="ADAL" clId="{AA256C9C-DD0A-4A24-AECC-DADA2E819996}" dt="2021-03-02T22:18:23.789" v="6246" actId="1076"/>
          <ac:cxnSpMkLst>
            <pc:docMk/>
            <pc:sldMk cId="4260313878" sldId="273"/>
            <ac:cxnSpMk id="4" creationId="{65921A85-5B0D-4E80-BB84-79F70689EA98}"/>
          </ac:cxnSpMkLst>
        </pc:cxnChg>
        <pc:cxnChg chg="add mod">
          <ac:chgData name="Weifeng Xu" userId="e7aed605-a3dd-4d5a-a692-a87037af107b" providerId="ADAL" clId="{AA256C9C-DD0A-4A24-AECC-DADA2E819996}" dt="2021-03-02T22:17:53.777" v="6236" actId="1076"/>
          <ac:cxnSpMkLst>
            <pc:docMk/>
            <pc:sldMk cId="4260313878" sldId="273"/>
            <ac:cxnSpMk id="8" creationId="{B0F09DD4-1689-4BA2-9C36-C3B90D186DAF}"/>
          </ac:cxnSpMkLst>
        </pc:cxnChg>
        <pc:cxnChg chg="add mod">
          <ac:chgData name="Weifeng Xu" userId="e7aed605-a3dd-4d5a-a692-a87037af107b" providerId="ADAL" clId="{AA256C9C-DD0A-4A24-AECC-DADA2E819996}" dt="2021-03-02T22:17:51.421" v="6235" actId="1076"/>
          <ac:cxnSpMkLst>
            <pc:docMk/>
            <pc:sldMk cId="4260313878" sldId="273"/>
            <ac:cxnSpMk id="10" creationId="{50709CF3-FCBD-4339-86C7-FA270D444F9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  <pc:spChg chg="mod ord">
          <ac:chgData name="Weifeng Xu" userId="e7aed605-a3dd-4d5a-a692-a87037af107b" providerId="ADAL" clId="{AA256C9C-DD0A-4A24-AECC-DADA2E819996}" dt="2021-02-28T15:06:57.285" v="2657" actId="20577"/>
          <ac:spMkLst>
            <pc:docMk/>
            <pc:sldMk cId="3090718351" sldId="274"/>
            <ac:spMk id="2" creationId="{64A00368-7668-4ACF-A3A5-C84A448058FA}"/>
          </ac:spMkLst>
        </pc:spChg>
        <pc:spChg chg="del">
          <ac:chgData name="Weifeng Xu" userId="e7aed605-a3dd-4d5a-a692-a87037af107b" providerId="ADAL" clId="{AA256C9C-DD0A-4A24-AECC-DADA2E819996}" dt="2021-02-28T15:04:59.238" v="2643" actId="700"/>
          <ac:spMkLst>
            <pc:docMk/>
            <pc:sldMk cId="3090718351" sldId="274"/>
            <ac:spMk id="3" creationId="{D974A145-9596-4D07-8A69-29EB41191A69}"/>
          </ac:spMkLst>
        </pc:spChg>
        <pc:picChg chg="add mod">
          <ac:chgData name="Weifeng Xu" userId="e7aed605-a3dd-4d5a-a692-a87037af107b" providerId="ADAL" clId="{AA256C9C-DD0A-4A24-AECC-DADA2E819996}" dt="2021-02-28T15:05:14.371" v="2646" actId="14100"/>
          <ac:picMkLst>
            <pc:docMk/>
            <pc:sldMk cId="3090718351" sldId="274"/>
            <ac:picMk id="8194" creationId="{23412323-7C6D-461B-A58B-FE367B6AF30B}"/>
          </ac:picMkLst>
        </pc:picChg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  <pc:spChg chg="mod ord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2" creationId="{5ED7C906-1FCF-4742-B4C0-F6B1E954971C}"/>
          </ac:spMkLst>
        </pc:spChg>
        <pc:spChg chg="add mod ord">
          <ac:chgData name="Weifeng Xu" userId="e7aed605-a3dd-4d5a-a692-a87037af107b" providerId="ADAL" clId="{AA256C9C-DD0A-4A24-AECC-DADA2E819996}" dt="2021-02-28T15:12:39.460" v="2712" actId="14100"/>
          <ac:spMkLst>
            <pc:docMk/>
            <pc:sldMk cId="3821000861" sldId="275"/>
            <ac:spMk id="3" creationId="{2C5EB112-30ED-466B-954B-AF01A9DCF453}"/>
          </ac:spMkLst>
        </pc:spChg>
        <pc:spChg chg="add mod">
          <ac:chgData name="Weifeng Xu" userId="e7aed605-a3dd-4d5a-a692-a87037af107b" providerId="ADAL" clId="{AA256C9C-DD0A-4A24-AECC-DADA2E819996}" dt="2021-02-28T15:13:37.857" v="2729" actId="14100"/>
          <ac:spMkLst>
            <pc:docMk/>
            <pc:sldMk cId="3821000861" sldId="275"/>
            <ac:spMk id="8" creationId="{3A8F118B-C42C-4E77-BA1C-F57199F20D52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1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3" creationId="{72F84B47-E267-4194-8194-831DB7B5547F}"/>
          </ac:spMkLst>
        </pc:spChg>
        <pc:picChg chg="add mod">
          <ac:chgData name="Weifeng Xu" userId="e7aed605-a3dd-4d5a-a692-a87037af107b" providerId="ADAL" clId="{AA256C9C-DD0A-4A24-AECC-DADA2E819996}" dt="2021-02-28T15:12:45.239" v="2715" actId="1076"/>
          <ac:picMkLst>
            <pc:docMk/>
            <pc:sldMk cId="3821000861" sldId="275"/>
            <ac:picMk id="9218" creationId="{D1238E46-0319-47FC-8A08-7735A277BEBC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  <pc:spChg chg="del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2" creationId="{6809F894-E9AB-4173-B472-999928AAF497}"/>
          </ac:spMkLst>
        </pc:spChg>
        <pc:spChg chg="add mod ord">
          <ac:chgData name="Weifeng Xu" userId="e7aed605-a3dd-4d5a-a692-a87037af107b" providerId="ADAL" clId="{AA256C9C-DD0A-4A24-AECC-DADA2E819996}" dt="2021-02-28T15:20:40.196" v="2732"/>
          <ac:spMkLst>
            <pc:docMk/>
            <pc:sldMk cId="1773513139" sldId="276"/>
            <ac:spMk id="3" creationId="{74506E91-B668-4CA6-8751-93E5B28A5A9D}"/>
          </ac:spMkLst>
        </pc:spChg>
        <pc:spChg chg="add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4" creationId="{2C065094-00D3-4E3F-8F8F-4A5158DC4367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  <pc:spChg chg="del mod ord">
          <ac:chgData name="Weifeng Xu" userId="e7aed605-a3dd-4d5a-a692-a87037af107b" providerId="ADAL" clId="{AA256C9C-DD0A-4A24-AECC-DADA2E819996}" dt="2021-02-28T15:21:18.774" v="2734" actId="700"/>
          <ac:spMkLst>
            <pc:docMk/>
            <pc:sldMk cId="4164042851" sldId="277"/>
            <ac:spMk id="2" creationId="{E1AF5128-4E96-4CA3-986D-BE06CEFBE0A6}"/>
          </ac:spMkLst>
        </pc:spChg>
        <pc:spChg chg="add mod ord">
          <ac:chgData name="Weifeng Xu" userId="e7aed605-a3dd-4d5a-a692-a87037af107b" providerId="ADAL" clId="{AA256C9C-DD0A-4A24-AECC-DADA2E819996}" dt="2021-02-28T15:21:24.879" v="2735"/>
          <ac:spMkLst>
            <pc:docMk/>
            <pc:sldMk cId="4164042851" sldId="277"/>
            <ac:spMk id="3" creationId="{7E86E65C-7ED2-4C16-B78C-618F018A4D33}"/>
          </ac:spMkLst>
        </pc:spChg>
        <pc:spChg chg="add mod ord">
          <ac:chgData name="Weifeng Xu" userId="e7aed605-a3dd-4d5a-a692-a87037af107b" providerId="ADAL" clId="{AA256C9C-DD0A-4A24-AECC-DADA2E819996}" dt="2021-02-28T15:56:44.237" v="2943" actId="20577"/>
          <ac:spMkLst>
            <pc:docMk/>
            <pc:sldMk cId="4164042851" sldId="277"/>
            <ac:spMk id="4" creationId="{D751A9C1-3F89-4DC7-9F31-3BBAFAF962DB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2" creationId="{7F0D570D-FD04-4DCD-85C1-7CED2C508651}"/>
          </ac:spMkLst>
        </pc:spChg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3" creationId="{7D97A70C-945F-4A31-975D-7C2279B55CD5}"/>
          </ac:spMkLst>
        </pc:spChg>
        <pc:spChg chg="add mod ord">
          <ac:chgData name="Weifeng Xu" userId="e7aed605-a3dd-4d5a-a692-a87037af107b" providerId="ADAL" clId="{AA256C9C-DD0A-4A24-AECC-DADA2E819996}" dt="2021-02-28T15:22:22.343" v="2738"/>
          <ac:spMkLst>
            <pc:docMk/>
            <pc:sldMk cId="110160891" sldId="278"/>
            <ac:spMk id="4" creationId="{93204221-05EE-48DE-B5FA-D8FCB1CE9497}"/>
          </ac:spMkLst>
        </pc:spChg>
        <pc:spChg chg="add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5" creationId="{2C12CF9A-FC5D-443F-8474-95C80CCE6F50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2" creationId="{EF9B2B6F-C31C-48A4-84E4-6964723CCB0A}"/>
          </ac:spMkLst>
        </pc:spChg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3" creationId="{71A095B0-F54C-457D-8CFD-568F88BE717B}"/>
          </ac:spMkLst>
        </pc:spChg>
        <pc:spChg chg="add mod ord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4" creationId="{9FAF4D0A-1719-42EF-91F0-77067FF13552}"/>
          </ac:spMkLst>
        </pc:spChg>
        <pc:spChg chg="add mod ord">
          <ac:chgData name="Weifeng Xu" userId="e7aed605-a3dd-4d5a-a692-a87037af107b" providerId="ADAL" clId="{AA256C9C-DD0A-4A24-AECC-DADA2E819996}" dt="2021-03-02T22:11:27.734" v="6170" actId="6549"/>
          <ac:spMkLst>
            <pc:docMk/>
            <pc:sldMk cId="2351248153" sldId="279"/>
            <ac:spMk id="5" creationId="{F87B1FB8-0908-4171-A519-16EF28AF26AA}"/>
          </ac:spMkLst>
        </pc:spChg>
        <pc:spChg chg="add del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11" creationId="{81AEB8A9-B768-4E30-BA55-D919E6687343}"/>
          </ac:spMkLst>
        </pc:spChg>
        <pc:graphicFrameChg chg="add mod modGraphic">
          <ac:chgData name="Weifeng Xu" userId="e7aed605-a3dd-4d5a-a692-a87037af107b" providerId="ADAL" clId="{AA256C9C-DD0A-4A24-AECC-DADA2E819996}" dt="2021-02-28T20:24:09.180" v="3637" actId="1076"/>
          <ac:graphicFrameMkLst>
            <pc:docMk/>
            <pc:sldMk cId="2351248153" sldId="279"/>
            <ac:graphicFrameMk id="7" creationId="{A35375DA-AC4D-46B8-A2F7-F1B8570D4127}"/>
          </ac:graphicFrameMkLst>
        </pc:graphicFrameChg>
        <pc:picChg chg="add del mod">
          <ac:chgData name="Weifeng Xu" userId="e7aed605-a3dd-4d5a-a692-a87037af107b" providerId="ADAL" clId="{AA256C9C-DD0A-4A24-AECC-DADA2E819996}" dt="2021-02-28T20:19:59.385" v="3566" actId="478"/>
          <ac:picMkLst>
            <pc:docMk/>
            <pc:sldMk cId="2351248153" sldId="279"/>
            <ac:picMk id="6" creationId="{3E111AFA-63C0-42D8-A6AE-59592558F465}"/>
          </ac:picMkLst>
        </pc:picChg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  <pc:spChg chg="mod">
          <ac:chgData name="Weifeng Xu" userId="e7aed605-a3dd-4d5a-a692-a87037af107b" providerId="ADAL" clId="{AA256C9C-DD0A-4A24-AECC-DADA2E819996}" dt="2021-02-28T16:14:32.298" v="3022" actId="20577"/>
          <ac:spMkLst>
            <pc:docMk/>
            <pc:sldMk cId="3156258806" sldId="280"/>
            <ac:spMk id="2" creationId="{222710F8-F1FB-4957-BDFB-7B2201634297}"/>
          </ac:spMkLst>
        </pc:spChg>
        <pc:spChg chg="mod">
          <ac:chgData name="Weifeng Xu" userId="e7aed605-a3dd-4d5a-a692-a87037af107b" providerId="ADAL" clId="{AA256C9C-DD0A-4A24-AECC-DADA2E819996}" dt="2021-02-28T20:10:50.835" v="3559" actId="108"/>
          <ac:spMkLst>
            <pc:docMk/>
            <pc:sldMk cId="3156258806" sldId="280"/>
            <ac:spMk id="3" creationId="{A04D11FA-C1EE-4577-BC52-CD42CBD00CC6}"/>
          </ac:spMkLst>
        </pc:spChg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  <pc:spChg chg="mod">
          <ac:chgData name="Weifeng Xu" userId="e7aed605-a3dd-4d5a-a692-a87037af107b" providerId="ADAL" clId="{AA256C9C-DD0A-4A24-AECC-DADA2E819996}" dt="2021-03-02T21:19:08.375" v="6004" actId="6549"/>
          <ac:spMkLst>
            <pc:docMk/>
            <pc:sldMk cId="3873850888" sldId="281"/>
            <ac:spMk id="3" creationId="{A04D11FA-C1EE-4577-BC52-CD42CBD00CC6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2" creationId="{ECAE7BFF-3CBE-4595-855C-F25E430249EB}"/>
          </ac:spMkLst>
        </pc:spChg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3" creationId="{6CFC2E43-3C81-4F13-B06B-ADF89C883272}"/>
          </ac:spMkLst>
        </pc:spChg>
        <pc:spChg chg="add mod ord">
          <ac:chgData name="Weifeng Xu" userId="e7aed605-a3dd-4d5a-a692-a87037af107b" providerId="ADAL" clId="{AA256C9C-DD0A-4A24-AECC-DADA2E819996}" dt="2021-02-28T19:36:40.354" v="3477" actId="20577"/>
          <ac:spMkLst>
            <pc:docMk/>
            <pc:sldMk cId="4291129217" sldId="282"/>
            <ac:spMk id="4" creationId="{AD5F0EB0-5897-489E-9EFB-3ED37E77F4C0}"/>
          </ac:spMkLst>
        </pc:spChg>
        <pc:spChg chg="add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5" creationId="{2EBFC07E-0BA6-4DF2-9F69-34ECE4AE893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  <pc:spChg chg="del">
          <ac:chgData name="Weifeng Xu" userId="e7aed605-a3dd-4d5a-a692-a87037af107b" providerId="ADAL" clId="{AA256C9C-DD0A-4A24-AECC-DADA2E819996}" dt="2021-02-28T19:58:05.808" v="3544" actId="700"/>
          <ac:spMkLst>
            <pc:docMk/>
            <pc:sldMk cId="1345239187" sldId="283"/>
            <ac:spMk id="2" creationId="{6D02ECCA-9255-4D3C-BE5E-4E48AEF794D2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6" creationId="{CC7C9779-3CD4-4CE3-B920-1336E01BA4EB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0" creationId="{83BF6B1E-3544-48D7-A8EE-D7E9113290F9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4" creationId="{0E2809B8-75F0-4D82-B080-EA1FEC4FC8E5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8" creationId="{51B92682-C658-48B2-B3A3-00E58D5AC8F1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2" creationId="{44EED142-3506-4FE7-A433-8EABCD439633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6" creationId="{E3E3A575-D5F8-4B52-B616-73E9BF2F48CB}"/>
          </ac:spMkLst>
        </pc:spChg>
        <pc:spChg chg="add del mod ord">
          <ac:chgData name="Weifeng Xu" userId="e7aed605-a3dd-4d5a-a692-a87037af107b" providerId="ADAL" clId="{AA256C9C-DD0A-4A24-AECC-DADA2E819996}" dt="2021-02-28T22:10:28.802" v="4027" actId="700"/>
          <ac:spMkLst>
            <pc:docMk/>
            <pc:sldMk cId="1345239187" sldId="283"/>
            <ac:spMk id="39" creationId="{443D779A-0DC0-4A32-BE6C-07DFF1105C1B}"/>
          </ac:spMkLst>
        </pc:spChg>
        <pc:spChg chg="add del mod ord">
          <ac:chgData name="Weifeng Xu" userId="e7aed605-a3dd-4d5a-a692-a87037af107b" providerId="ADAL" clId="{AA256C9C-DD0A-4A24-AECC-DADA2E819996}" dt="2021-03-02T00:19:18.987" v="5335" actId="700"/>
          <ac:spMkLst>
            <pc:docMk/>
            <pc:sldMk cId="1345239187" sldId="283"/>
            <ac:spMk id="40" creationId="{BD3C372E-9971-49EC-956A-3C9FC616C835}"/>
          </ac:spMkLst>
        </pc:spChg>
        <pc:spChg chg="add mod">
          <ac:chgData name="Weifeng Xu" userId="e7aed605-a3dd-4d5a-a692-a87037af107b" providerId="ADAL" clId="{AA256C9C-DD0A-4A24-AECC-DADA2E819996}" dt="2021-03-02T00:21:41.524" v="5407" actId="20577"/>
          <ac:spMkLst>
            <pc:docMk/>
            <pc:sldMk cId="1345239187" sldId="283"/>
            <ac:spMk id="41" creationId="{F5DA4A75-EF26-4925-A540-41B20F8FD4B3}"/>
          </ac:spMkLst>
        </pc:spChg>
        <pc:picChg chg="add mod">
          <ac:chgData name="Weifeng Xu" userId="e7aed605-a3dd-4d5a-a692-a87037af107b" providerId="ADAL" clId="{AA256C9C-DD0A-4A24-AECC-DADA2E819996}" dt="2021-03-02T00:19:32.552" v="5370" actId="1035"/>
          <ac:picMkLst>
            <pc:docMk/>
            <pc:sldMk cId="1345239187" sldId="283"/>
            <ac:picMk id="4" creationId="{73C0264B-780F-4E3C-9B24-AD7DB76903C7}"/>
          </ac:picMkLst>
        </pc:pic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8" creationId="{A8D116A5-9BF6-413C-9131-9054C25888D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2" creationId="{C8E7EF29-4866-4602-9E38-682627D2C606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6" creationId="{367B4A27-BF35-4FBD-89A6-BD3E481EEE6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0" creationId="{655D91CA-2AFC-4CBE-8B88-4C138EB96DA8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5" creationId="{92EAC7BC-6C08-414C-912E-3D5F49259A05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8" creationId="{6550B5E7-09A1-467A-838D-54C8A7A71DCC}"/>
          </ac:cxnSpMkLst>
        </pc:cxnChg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  <pc:spChg chg="mod ord">
          <ac:chgData name="Weifeng Xu" userId="e7aed605-a3dd-4d5a-a692-a87037af107b" providerId="ADAL" clId="{AA256C9C-DD0A-4A24-AECC-DADA2E819996}" dt="2021-03-03T00:38:41.001" v="6620" actId="6549"/>
          <ac:spMkLst>
            <pc:docMk/>
            <pc:sldMk cId="988206790" sldId="284"/>
            <ac:spMk id="2" creationId="{E488F4A4-1CE3-47D6-A954-6C249D402CC3}"/>
          </ac:spMkLst>
        </pc:spChg>
        <pc:spChg chg="add del mod ord">
          <ac:chgData name="Weifeng Xu" userId="e7aed605-a3dd-4d5a-a692-a87037af107b" providerId="ADAL" clId="{AA256C9C-DD0A-4A24-AECC-DADA2E819996}" dt="2021-02-28T22:15:09.797" v="4124" actId="700"/>
          <ac:spMkLst>
            <pc:docMk/>
            <pc:sldMk cId="988206790" sldId="284"/>
            <ac:spMk id="5" creationId="{AB418241-B040-4491-AF07-FE0FEA00A9A4}"/>
          </ac:spMkLst>
        </pc:spChg>
        <pc:spChg chg="add mod">
          <ac:chgData name="Weifeng Xu" userId="e7aed605-a3dd-4d5a-a692-a87037af107b" providerId="ADAL" clId="{AA256C9C-DD0A-4A24-AECC-DADA2E819996}" dt="2021-02-28T22:15:54.254" v="4136" actId="1076"/>
          <ac:spMkLst>
            <pc:docMk/>
            <pc:sldMk cId="988206790" sldId="284"/>
            <ac:spMk id="7" creationId="{61AE95FE-3427-4F32-BF78-7341AEBA39B2}"/>
          </ac:spMkLst>
        </pc:spChg>
        <pc:spChg chg="add mod">
          <ac:chgData name="Weifeng Xu" userId="e7aed605-a3dd-4d5a-a692-a87037af107b" providerId="ADAL" clId="{AA256C9C-DD0A-4A24-AECC-DADA2E819996}" dt="2021-03-03T01:20:43.061" v="6949" actId="207"/>
          <ac:spMkLst>
            <pc:docMk/>
            <pc:sldMk cId="988206790" sldId="284"/>
            <ac:spMk id="9" creationId="{2443979E-828B-44B0-BCFF-85FB351A1506}"/>
          </ac:spMkLst>
        </pc:spChg>
        <pc:spChg chg="add mod">
          <ac:chgData name="Weifeng Xu" userId="e7aed605-a3dd-4d5a-a692-a87037af107b" providerId="ADAL" clId="{AA256C9C-DD0A-4A24-AECC-DADA2E819996}" dt="2021-02-28T22:21:15.036" v="4179" actId="108"/>
          <ac:spMkLst>
            <pc:docMk/>
            <pc:sldMk cId="988206790" sldId="284"/>
            <ac:spMk id="13" creationId="{94F595B8-4AB1-44F1-BA5E-EC04FABB8BFD}"/>
          </ac:spMkLst>
        </pc:spChg>
        <pc:spChg chg="add del">
          <ac:chgData name="Weifeng Xu" userId="e7aed605-a3dd-4d5a-a692-a87037af107b" providerId="ADAL" clId="{AA256C9C-DD0A-4A24-AECC-DADA2E819996}" dt="2021-02-28T22:27:48.472" v="4183" actId="22"/>
          <ac:spMkLst>
            <pc:docMk/>
            <pc:sldMk cId="988206790" sldId="284"/>
            <ac:spMk id="17" creationId="{583DB247-AD79-4B0D-A130-B2C78DF46841}"/>
          </ac:spMkLst>
        </pc:spChg>
        <pc:spChg chg="add mod">
          <ac:chgData name="Weifeng Xu" userId="e7aed605-a3dd-4d5a-a692-a87037af107b" providerId="ADAL" clId="{AA256C9C-DD0A-4A24-AECC-DADA2E819996}" dt="2021-03-01T01:28:26.131" v="4683" actId="1076"/>
          <ac:spMkLst>
            <pc:docMk/>
            <pc:sldMk cId="988206790" sldId="284"/>
            <ac:spMk id="18" creationId="{AC3AFB7D-107D-4BCF-9FCF-FDBA1DBC8A2D}"/>
          </ac:spMkLst>
        </pc:spChg>
        <pc:spChg chg="add mod">
          <ac:chgData name="Weifeng Xu" userId="e7aed605-a3dd-4d5a-a692-a87037af107b" providerId="ADAL" clId="{AA256C9C-DD0A-4A24-AECC-DADA2E819996}" dt="2021-03-01T01:28:40.996" v="4685" actId="6549"/>
          <ac:spMkLst>
            <pc:docMk/>
            <pc:sldMk cId="988206790" sldId="284"/>
            <ac:spMk id="23" creationId="{56430732-425F-47B3-AA93-BF3F81A15EF6}"/>
          </ac:spMkLst>
        </pc:spChg>
        <pc:spChg chg="add mod">
          <ac:chgData name="Weifeng Xu" userId="e7aed605-a3dd-4d5a-a692-a87037af107b" providerId="ADAL" clId="{AA256C9C-DD0A-4A24-AECC-DADA2E819996}" dt="2021-03-01T01:28:31.393" v="4684" actId="1076"/>
          <ac:spMkLst>
            <pc:docMk/>
            <pc:sldMk cId="988206790" sldId="284"/>
            <ac:spMk id="29" creationId="{DAF7499F-569B-4BE2-A9D4-93E48E95E6C9}"/>
          </ac:spMkLst>
        </pc:spChg>
        <pc:picChg chg="add mod">
          <ac:chgData name="Weifeng Xu" userId="e7aed605-a3dd-4d5a-a692-a87037af107b" providerId="ADAL" clId="{AA256C9C-DD0A-4A24-AECC-DADA2E819996}" dt="2021-02-28T22:15:48.134" v="4133" actId="14100"/>
          <ac:picMkLst>
            <pc:docMk/>
            <pc:sldMk cId="988206790" sldId="284"/>
            <ac:picMk id="4" creationId="{3C04B625-C3BA-40BB-BE4B-21716C7D6806}"/>
          </ac:picMkLst>
        </pc:picChg>
        <pc:cxnChg chg="add mod">
          <ac:chgData name="Weifeng Xu" userId="e7aed605-a3dd-4d5a-a692-a87037af107b" providerId="ADAL" clId="{AA256C9C-DD0A-4A24-AECC-DADA2E819996}" dt="2021-02-28T22:17:48.776" v="4153" actId="14100"/>
          <ac:cxnSpMkLst>
            <pc:docMk/>
            <pc:sldMk cId="988206790" sldId="284"/>
            <ac:cxnSpMk id="11" creationId="{C6665F4C-874D-478B-96BB-797DAC14FB0E}"/>
          </ac:cxnSpMkLst>
        </pc:cxnChg>
        <pc:cxnChg chg="add mod">
          <ac:chgData name="Weifeng Xu" userId="e7aed605-a3dd-4d5a-a692-a87037af107b" providerId="ADAL" clId="{AA256C9C-DD0A-4A24-AECC-DADA2E819996}" dt="2021-02-28T22:21:25.091" v="4181" actId="13822"/>
          <ac:cxnSpMkLst>
            <pc:docMk/>
            <pc:sldMk cId="988206790" sldId="284"/>
            <ac:cxnSpMk id="15" creationId="{0BBAD0DC-E430-43BF-91E4-CEEA989E1520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0" creationId="{D3A1BD29-585D-4448-9AE2-4B7BA889E592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2" creationId="{F0F233C0-E3F1-49F3-AF8D-ABBF57ED71E2}"/>
          </ac:cxnSpMkLst>
        </pc:cxnChg>
        <pc:cxnChg chg="add mod">
          <ac:chgData name="Weifeng Xu" userId="e7aed605-a3dd-4d5a-a692-a87037af107b" providerId="ADAL" clId="{AA256C9C-DD0A-4A24-AECC-DADA2E819996}" dt="2021-02-28T22:33:59.628" v="4221" actId="14100"/>
          <ac:cxnSpMkLst>
            <pc:docMk/>
            <pc:sldMk cId="988206790" sldId="284"/>
            <ac:cxnSpMk id="24" creationId="{9549D182-8A7F-45FD-A7DB-CFF038D15631}"/>
          </ac:cxnSpMkLst>
        </pc:cxnChg>
        <pc:cxnChg chg="add mod">
          <ac:chgData name="Weifeng Xu" userId="e7aed605-a3dd-4d5a-a692-a87037af107b" providerId="ADAL" clId="{AA256C9C-DD0A-4A24-AECC-DADA2E819996}" dt="2021-02-28T22:49:46.723" v="4305" actId="13822"/>
          <ac:cxnSpMkLst>
            <pc:docMk/>
            <pc:sldMk cId="988206790" sldId="284"/>
            <ac:cxnSpMk id="31" creationId="{50D67523-B897-46B4-8086-03BCDFCBC965}"/>
          </ac:cxnSpMkLst>
        </pc:cxnChg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  <pc:spChg chg="mod">
          <ac:chgData name="Weifeng Xu" userId="e7aed605-a3dd-4d5a-a692-a87037af107b" providerId="ADAL" clId="{AA256C9C-DD0A-4A24-AECC-DADA2E819996}" dt="2021-03-03T01:18:19.855" v="6873" actId="20577"/>
          <ac:spMkLst>
            <pc:docMk/>
            <pc:sldMk cId="848153081" sldId="285"/>
            <ac:spMk id="2" creationId="{DF252B50-8296-4E34-9531-D3DDE2820F4B}"/>
          </ac:spMkLst>
        </pc:spChg>
        <pc:spChg chg="add mod">
          <ac:chgData name="Weifeng Xu" userId="e7aed605-a3dd-4d5a-a692-a87037af107b" providerId="ADAL" clId="{AA256C9C-DD0A-4A24-AECC-DADA2E819996}" dt="2021-03-03T01:20:47.873" v="6950" actId="207"/>
          <ac:spMkLst>
            <pc:docMk/>
            <pc:sldMk cId="848153081" sldId="285"/>
            <ac:spMk id="6" creationId="{8994CAEB-0C67-4DC2-868A-0EC8EA0E009F}"/>
          </ac:spMkLst>
        </pc:spChg>
        <pc:spChg chg="add del">
          <ac:chgData name="Weifeng Xu" userId="e7aed605-a3dd-4d5a-a692-a87037af107b" providerId="ADAL" clId="{AA256C9C-DD0A-4A24-AECC-DADA2E819996}" dt="2021-02-28T23:19:12.995" v="4319" actId="26606"/>
          <ac:spMkLst>
            <pc:docMk/>
            <pc:sldMk cId="848153081" sldId="285"/>
            <ac:spMk id="9" creationId="{D12DDE76-C203-4047-9998-63900085B5E8}"/>
          </ac:spMkLst>
        </pc:spChg>
        <pc:spChg chg="add del">
          <ac:chgData name="Weifeng Xu" userId="e7aed605-a3dd-4d5a-a692-a87037af107b" providerId="ADAL" clId="{AA256C9C-DD0A-4A24-AECC-DADA2E819996}" dt="2021-02-28T23:19:14.721" v="4321" actId="26606"/>
          <ac:spMkLst>
            <pc:docMk/>
            <pc:sldMk cId="848153081" sldId="285"/>
            <ac:spMk id="12" creationId="{ACBE1851-2230-47A9-B000-CE9046EA61B9}"/>
          </ac:spMkLst>
        </pc:spChg>
        <pc:spChg chg="add">
          <ac:chgData name="Weifeng Xu" userId="e7aed605-a3dd-4d5a-a692-a87037af107b" providerId="ADAL" clId="{AA256C9C-DD0A-4A24-AECC-DADA2E819996}" dt="2021-02-28T23:19:14.724" v="4322" actId="26606"/>
          <ac:spMkLst>
            <pc:docMk/>
            <pc:sldMk cId="848153081" sldId="285"/>
            <ac:spMk id="14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23:19:14.724" v="4322" actId="26606"/>
          <ac:picMkLst>
            <pc:docMk/>
            <pc:sldMk cId="848153081" sldId="285"/>
            <ac:picMk id="4" creationId="{F501DE4E-88CF-46B5-A6DB-FA90F88E3A7D}"/>
          </ac:picMkLst>
        </pc:picChg>
        <pc:cxnChg chg="add del">
          <ac:chgData name="Weifeng Xu" userId="e7aed605-a3dd-4d5a-a692-a87037af107b" providerId="ADAL" clId="{AA256C9C-DD0A-4A24-AECC-DADA2E819996}" dt="2021-02-28T23:19:14.721" v="4321" actId="26606"/>
          <ac:cxnSpMkLst>
            <pc:docMk/>
            <pc:sldMk cId="848153081" sldId="285"/>
            <ac:cxnSpMk id="11" creationId="{23B93832-6514-44F4-849B-5EE2C8A2337D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  <pc:spChg chg="mod ord">
          <ac:chgData name="Weifeng Xu" userId="e7aed605-a3dd-4d5a-a692-a87037af107b" providerId="ADAL" clId="{AA256C9C-DD0A-4A24-AECC-DADA2E819996}" dt="2021-02-28T23:31:50.586" v="4325" actId="700"/>
          <ac:spMkLst>
            <pc:docMk/>
            <pc:sldMk cId="319929686" sldId="286"/>
            <ac:spMk id="2" creationId="{71FC046B-894E-4077-979E-159EE0A9FE7C}"/>
          </ac:spMkLst>
        </pc:spChg>
        <pc:spChg chg="add mod ord">
          <ac:chgData name="Weifeng Xu" userId="e7aed605-a3dd-4d5a-a692-a87037af107b" providerId="ADAL" clId="{AA256C9C-DD0A-4A24-AECC-DADA2E819996}" dt="2021-03-03T01:06:48.381" v="6773" actId="27636"/>
          <ac:spMkLst>
            <pc:docMk/>
            <pc:sldMk cId="319929686" sldId="286"/>
            <ac:spMk id="3" creationId="{745C6610-12AA-47FC-875A-E31345E9B563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2" creationId="{A60D1BB8-43E1-4B4C-9BC8-9CF4ADE6640C}"/>
          </ac:spMkLst>
        </pc:spChg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3" creationId="{E3A87B32-B656-44AC-8BDB-1D6A480B11B1}"/>
          </ac:spMkLst>
        </pc:spChg>
        <pc:spChg chg="add mod ord">
          <ac:chgData name="Weifeng Xu" userId="e7aed605-a3dd-4d5a-a692-a87037af107b" providerId="ADAL" clId="{AA256C9C-DD0A-4A24-AECC-DADA2E819996}" dt="2021-03-01T02:11:54.831" v="4792" actId="313"/>
          <ac:spMkLst>
            <pc:docMk/>
            <pc:sldMk cId="2783025053" sldId="287"/>
            <ac:spMk id="4" creationId="{9B649C4F-48C8-4CC6-BAE6-40898A5F80F4}"/>
          </ac:spMkLst>
        </pc:spChg>
        <pc:spChg chg="add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5" creationId="{F1291333-6596-4646-9C81-7FDF36633BA6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  <pc:spChg chg="del mod ord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2" creationId="{B7013FA3-06A5-4D80-8C67-4B1B144050BF}"/>
          </ac:spMkLst>
        </pc:spChg>
        <pc:spChg chg="del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3" creationId="{16D2AB27-B153-45A8-BF42-2C46934D67E5}"/>
          </ac:spMkLst>
        </pc:spChg>
        <pc:spChg chg="add del mod ord">
          <ac:chgData name="Weifeng Xu" userId="e7aed605-a3dd-4d5a-a692-a87037af107b" providerId="ADAL" clId="{AA256C9C-DD0A-4A24-AECC-DADA2E819996}" dt="2021-03-02T03:25:58.956" v="5937" actId="700"/>
          <ac:spMkLst>
            <pc:docMk/>
            <pc:sldMk cId="114776636" sldId="288"/>
            <ac:spMk id="4" creationId="{F3A909A5-6D82-4312-84A1-6AFFAEF9FD82}"/>
          </ac:spMkLst>
        </pc:spChg>
        <pc:spChg chg="add mod">
          <ac:chgData name="Weifeng Xu" userId="e7aed605-a3dd-4d5a-a692-a87037af107b" providerId="ADAL" clId="{AA256C9C-DD0A-4A24-AECC-DADA2E819996}" dt="2021-03-02T20:12:05.995" v="5975" actId="114"/>
          <ac:spMkLst>
            <pc:docMk/>
            <pc:sldMk cId="114776636" sldId="288"/>
            <ac:spMk id="7" creationId="{0D45311E-8C66-4F21-BB80-F29DA3297632}"/>
          </ac:spMkLst>
        </pc:spChg>
        <pc:picChg chg="add mod">
          <ac:chgData name="Weifeng Xu" userId="e7aed605-a3dd-4d5a-a692-a87037af107b" providerId="ADAL" clId="{AA256C9C-DD0A-4A24-AECC-DADA2E819996}" dt="2021-03-02T03:29:59.519" v="5961" actId="1076"/>
          <ac:picMkLst>
            <pc:docMk/>
            <pc:sldMk cId="114776636" sldId="288"/>
            <ac:picMk id="6" creationId="{29227147-3CC9-47E5-A6AA-4C9B40760FFE}"/>
          </ac:picMkLst>
        </pc:pic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9" creationId="{B13AF5EC-32EF-4B83-84BE-C9F7C0BA90A7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1" creationId="{FDBC48A6-5359-4A0B-82D7-A487ACEE335B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3" creationId="{5BC25043-C240-4B21-9407-056874DFB75A}"/>
          </ac:cxnSpMkLst>
        </pc:cxnChg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  <pc:spChg chg="del mod ord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2" creationId="{0263B75B-3CB8-44C8-ADF0-13130E0EE09D}"/>
          </ac:spMkLst>
        </pc:spChg>
        <pc:spChg chg="del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3" creationId="{CB48C265-E4AE-484F-9B56-9581780F2CE6}"/>
          </ac:spMkLst>
        </pc:spChg>
        <pc:spChg chg="add del mod ord">
          <ac:chgData name="Weifeng Xu" userId="e7aed605-a3dd-4d5a-a692-a87037af107b" providerId="ADAL" clId="{AA256C9C-DD0A-4A24-AECC-DADA2E819996}" dt="2021-03-01T13:39:42.274" v="4825" actId="700"/>
          <ac:spMkLst>
            <pc:docMk/>
            <pc:sldMk cId="3622009093" sldId="289"/>
            <ac:spMk id="4" creationId="{6ECFE1E1-4E81-4659-B9D0-66A2213C6AC2}"/>
          </ac:spMkLst>
        </pc:spChg>
        <pc:spChg chg="add mod ord">
          <ac:chgData name="Weifeng Xu" userId="e7aed605-a3dd-4d5a-a692-a87037af107b" providerId="ADAL" clId="{AA256C9C-DD0A-4A24-AECC-DADA2E819996}" dt="2021-03-01T13:59:23.053" v="4883" actId="27636"/>
          <ac:spMkLst>
            <pc:docMk/>
            <pc:sldMk cId="3622009093" sldId="289"/>
            <ac:spMk id="10" creationId="{19586687-0A99-4400-B8B0-307B6E935246}"/>
          </ac:spMkLst>
        </pc:spChg>
        <pc:spChg chg="add mod or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1" creationId="{50E1B917-58E8-4106-AB21-2A88EC1766E9}"/>
          </ac:spMkLst>
        </pc:spChg>
        <pc:spChg chg="add mod">
          <ac:chgData name="Weifeng Xu" userId="e7aed605-a3dd-4d5a-a692-a87037af107b" providerId="ADAL" clId="{AA256C9C-DD0A-4A24-AECC-DADA2E819996}" dt="2021-03-01T20:15:14.639" v="5131" actId="14100"/>
          <ac:spMkLst>
            <pc:docMk/>
            <pc:sldMk cId="3622009093" sldId="289"/>
            <ac:spMk id="14" creationId="{18D8B33A-6ED5-4ED0-B99D-3950D8426011}"/>
          </ac:spMkLst>
        </pc:spChg>
        <pc:spChg chg="ad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6" creationId="{73DE2CFE-42F2-48F0-8706-5264E012B10C}"/>
          </ac:spMkLst>
        </pc:spChg>
        <pc:picChg chg="add del">
          <ac:chgData name="Weifeng Xu" userId="e7aed605-a3dd-4d5a-a692-a87037af107b" providerId="ADAL" clId="{AA256C9C-DD0A-4A24-AECC-DADA2E819996}" dt="2021-03-01T13:40:21.930" v="4827" actId="22"/>
          <ac:picMkLst>
            <pc:docMk/>
            <pc:sldMk cId="3622009093" sldId="289"/>
            <ac:picMk id="6" creationId="{9182356E-FB9A-4851-93E6-3D978C914B74}"/>
          </ac:picMkLst>
        </pc:picChg>
        <pc:picChg chg="add mod ord">
          <ac:chgData name="Weifeng Xu" userId="e7aed605-a3dd-4d5a-a692-a87037af107b" providerId="ADAL" clId="{AA256C9C-DD0A-4A24-AECC-DADA2E819996}" dt="2021-03-01T13:58:57.350" v="4874" actId="27614"/>
          <ac:picMkLst>
            <pc:docMk/>
            <pc:sldMk cId="3622009093" sldId="289"/>
            <ac:picMk id="8" creationId="{6B38A76F-355B-4530-A83A-97F79C95152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  <pc:spChg chg="mo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2" creationId="{5263764B-591F-4B02-8CD7-31552954AAB7}"/>
          </ac:spMkLst>
        </pc:spChg>
        <pc:spChg chg="add mod">
          <ac:chgData name="Weifeng Xu" userId="e7aed605-a3dd-4d5a-a692-a87037af107b" providerId="ADAL" clId="{AA256C9C-DD0A-4A24-AECC-DADA2E819996}" dt="2021-03-01T15:39:44.642" v="4900" actId="207"/>
          <ac:spMkLst>
            <pc:docMk/>
            <pc:sldMk cId="1554022807" sldId="290"/>
            <ac:spMk id="8" creationId="{FE82097A-4B87-4A4E-B6E5-7745FD50457B}"/>
          </ac:spMkLst>
        </pc:spChg>
        <pc:spChg chg="add del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14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15:37:10.599" v="4892" actId="26606"/>
          <ac:picMkLst>
            <pc:docMk/>
            <pc:sldMk cId="1554022807" sldId="290"/>
            <ac:picMk id="4" creationId="{16DA0CAC-D5DB-4508-A4AB-9879F618F42F}"/>
          </ac:picMkLst>
        </pc:picChg>
        <pc:cxnChg chg="add">
          <ac:chgData name="Weifeng Xu" userId="e7aed605-a3dd-4d5a-a692-a87037af107b" providerId="ADAL" clId="{AA256C9C-DD0A-4A24-AECC-DADA2E819996}" dt="2021-03-01T15:40:09.662" v="4901" actId="11529"/>
          <ac:cxnSpMkLst>
            <pc:docMk/>
            <pc:sldMk cId="1554022807" sldId="290"/>
            <ac:cxnSpMk id="7" creationId="{57ACD962-88F0-4277-84F9-06B6C235233B}"/>
          </ac:cxnSpMkLst>
        </pc:cxnChg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2" creationId="{6C2024A7-2AF8-4FEC-979A-3D039241A9D7}"/>
          </ac:spMkLst>
        </pc:spChg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3" creationId="{4598A1FC-DC28-49B3-8DA4-557E784BB69D}"/>
          </ac:spMkLst>
        </pc:spChg>
        <pc:spChg chg="add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4" creationId="{65BF7DBD-A8D3-4AD4-A0D6-1482252CCA3C}"/>
          </ac:spMkLst>
        </pc:spChg>
        <pc:spChg chg="add del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5" creationId="{5D835CAD-039D-4743-B336-AFD61D7984AA}"/>
          </ac:spMkLst>
        </pc:spChg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  <pc:spChg chg="mo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2" creationId="{222A8DE7-D807-468C-ACB7-E603ADF64935}"/>
          </ac:spMkLst>
        </pc:spChg>
        <pc:spChg chg="add del">
          <ac:chgData name="Weifeng Xu" userId="e7aed605-a3dd-4d5a-a692-a87037af107b" providerId="ADAL" clId="{AA256C9C-DD0A-4A24-AECC-DADA2E819996}" dt="2021-03-01T16:12:16.697" v="4979" actId="26606"/>
          <ac:spMkLst>
            <pc:docMk/>
            <pc:sldMk cId="3822761523" sldId="292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12" creationId="{ACBE1851-2230-47A9-B000-CE9046EA61B9}"/>
          </ac:spMkLst>
        </pc:spChg>
        <pc:picChg chg="add mod">
          <ac:chgData name="Weifeng Xu" userId="e7aed605-a3dd-4d5a-a692-a87037af107b" providerId="ADAL" clId="{AA256C9C-DD0A-4A24-AECC-DADA2E819996}" dt="2021-03-01T16:12:21.879" v="4981" actId="27614"/>
          <ac:picMkLst>
            <pc:docMk/>
            <pc:sldMk cId="3822761523" sldId="292"/>
            <ac:picMk id="4" creationId="{6213F7E6-FF7A-4337-8736-80D6B4EF79C2}"/>
          </ac:picMkLst>
        </pc:picChg>
        <pc:cxnChg chg="add">
          <ac:chgData name="Weifeng Xu" userId="e7aed605-a3dd-4d5a-a692-a87037af107b" providerId="ADAL" clId="{AA256C9C-DD0A-4A24-AECC-DADA2E819996}" dt="2021-03-01T16:12:16.700" v="4980" actId="26606"/>
          <ac:cxnSpMkLst>
            <pc:docMk/>
            <pc:sldMk cId="3822761523" sldId="292"/>
            <ac:cxnSpMk id="11" creationId="{23B93832-6514-44F4-849B-5EE2C8A2337D}"/>
          </ac:cxnSpMkLst>
        </pc:cxnChg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  <pc:spChg chg="mod">
          <ac:chgData name="Weifeng Xu" userId="e7aed605-a3dd-4d5a-a692-a87037af107b" providerId="ADAL" clId="{AA256C9C-DD0A-4A24-AECC-DADA2E819996}" dt="2021-03-01T18:05:26.481" v="5034" actId="20577"/>
          <ac:spMkLst>
            <pc:docMk/>
            <pc:sldMk cId="1757879576" sldId="293"/>
            <ac:spMk id="2" creationId="{E0DA919B-B4D4-4191-872F-42E7A3CE082A}"/>
          </ac:spMkLst>
        </pc:spChg>
        <pc:spChg chg="add mod">
          <ac:chgData name="Weifeng Xu" userId="e7aed605-a3dd-4d5a-a692-a87037af107b" providerId="ADAL" clId="{AA256C9C-DD0A-4A24-AECC-DADA2E819996}" dt="2021-03-01T19:55:49.520" v="5072" actId="20577"/>
          <ac:spMkLst>
            <pc:docMk/>
            <pc:sldMk cId="1757879576" sldId="293"/>
            <ac:spMk id="10" creationId="{7D888DA4-F473-4ADA-9710-4DD14051CDA5}"/>
          </ac:spMkLst>
        </pc:spChg>
        <pc:spChg chg="add mod">
          <ac:chgData name="Weifeng Xu" userId="e7aed605-a3dd-4d5a-a692-a87037af107b" providerId="ADAL" clId="{AA256C9C-DD0A-4A24-AECC-DADA2E819996}" dt="2021-03-01T20:02:30.027" v="5088" actId="1076"/>
          <ac:spMkLst>
            <pc:docMk/>
            <pc:sldMk cId="1757879576" sldId="293"/>
            <ac:spMk id="15" creationId="{6367688B-5113-4074-8D23-EDCDA43A265C}"/>
          </ac:spMkLst>
        </pc:spChg>
        <pc:spChg chg="add del">
          <ac:chgData name="Weifeng Xu" userId="e7aed605-a3dd-4d5a-a692-a87037af107b" providerId="ADAL" clId="{AA256C9C-DD0A-4A24-AECC-DADA2E819996}" dt="2021-03-01T20:04:51.682" v="5091" actId="22"/>
          <ac:spMkLst>
            <pc:docMk/>
            <pc:sldMk cId="1757879576" sldId="293"/>
            <ac:spMk id="17" creationId="{4D8D7673-DD45-4960-821B-F48999AAFCE6}"/>
          </ac:spMkLst>
        </pc:spChg>
        <pc:spChg chg="add del mod">
          <ac:chgData name="Weifeng Xu" userId="e7aed605-a3dd-4d5a-a692-a87037af107b" providerId="ADAL" clId="{AA256C9C-DD0A-4A24-AECC-DADA2E819996}" dt="2021-03-01T20:06:20.603" v="5106" actId="478"/>
          <ac:spMkLst>
            <pc:docMk/>
            <pc:sldMk cId="1757879576" sldId="293"/>
            <ac:spMk id="19" creationId="{CED55DE0-FFC2-4C9A-A076-7202EACA5B7B}"/>
          </ac:spMkLst>
        </pc:spChg>
        <pc:spChg chg="add mod">
          <ac:chgData name="Weifeng Xu" userId="e7aed605-a3dd-4d5a-a692-a87037af107b" providerId="ADAL" clId="{AA256C9C-DD0A-4A24-AECC-DADA2E819996}" dt="2021-03-01T20:06:44.720" v="5112" actId="1076"/>
          <ac:spMkLst>
            <pc:docMk/>
            <pc:sldMk cId="1757879576" sldId="293"/>
            <ac:spMk id="21" creationId="{1437638D-40D0-4886-A963-7A7EAA8ED1A2}"/>
          </ac:spMkLst>
        </pc:spChg>
        <pc:spChg chg="add mod">
          <ac:chgData name="Weifeng Xu" userId="e7aed605-a3dd-4d5a-a692-a87037af107b" providerId="ADAL" clId="{AA256C9C-DD0A-4A24-AECC-DADA2E819996}" dt="2021-03-01T20:08:39.822" v="5122" actId="1076"/>
          <ac:spMkLst>
            <pc:docMk/>
            <pc:sldMk cId="1757879576" sldId="293"/>
            <ac:spMk id="23" creationId="{5635E57E-CAF7-49C4-BEEA-416B00E875C3}"/>
          </ac:spMkLst>
        </pc:spChg>
        <pc:picChg chg="add del mod">
          <ac:chgData name="Weifeng Xu" userId="e7aed605-a3dd-4d5a-a692-a87037af107b" providerId="ADAL" clId="{AA256C9C-DD0A-4A24-AECC-DADA2E819996}" dt="2021-03-01T19:33:41.440" v="5041" actId="478"/>
          <ac:picMkLst>
            <pc:docMk/>
            <pc:sldMk cId="1757879576" sldId="293"/>
            <ac:picMk id="4" creationId="{71A3B0D1-6A0C-4B9B-BA5A-E444CF48A8EB}"/>
          </ac:picMkLst>
        </pc:picChg>
        <pc:picChg chg="add del mod">
          <ac:chgData name="Weifeng Xu" userId="e7aed605-a3dd-4d5a-a692-a87037af107b" providerId="ADAL" clId="{AA256C9C-DD0A-4A24-AECC-DADA2E819996}" dt="2021-03-01T20:06:18.583" v="5105" actId="478"/>
          <ac:picMkLst>
            <pc:docMk/>
            <pc:sldMk cId="1757879576" sldId="293"/>
            <ac:picMk id="8" creationId="{EA0AF362-C7E9-4884-A85D-5035CC82C8D6}"/>
          </ac:picMkLst>
        </pc:picChg>
        <pc:cxnChg chg="add del mod">
          <ac:chgData name="Weifeng Xu" userId="e7aed605-a3dd-4d5a-a692-a87037af107b" providerId="ADAL" clId="{AA256C9C-DD0A-4A24-AECC-DADA2E819996}" dt="2021-03-01T19:32:38.941" v="5040" actId="11529"/>
          <ac:cxnSpMkLst>
            <pc:docMk/>
            <pc:sldMk cId="1757879576" sldId="293"/>
            <ac:cxnSpMk id="6" creationId="{FB05FF97-FF57-467A-B343-972C785A3010}"/>
          </ac:cxnSpMkLst>
        </pc:cxnChg>
        <pc:cxnChg chg="add mod">
          <ac:chgData name="Weifeng Xu" userId="e7aed605-a3dd-4d5a-a692-a87037af107b" providerId="ADAL" clId="{AA256C9C-DD0A-4A24-AECC-DADA2E819996}" dt="2021-03-01T19:55:16.135" v="5071" actId="14100"/>
          <ac:cxnSpMkLst>
            <pc:docMk/>
            <pc:sldMk cId="1757879576" sldId="293"/>
            <ac:cxnSpMk id="12" creationId="{7676F4EF-7A45-4E88-AB2A-88FFC38F3B08}"/>
          </ac:cxnSpMkLst>
        </pc:cxnChg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  <pc:spChg chg="mod">
          <ac:chgData name="Weifeng Xu" userId="e7aed605-a3dd-4d5a-a692-a87037af107b" providerId="ADAL" clId="{AA256C9C-DD0A-4A24-AECC-DADA2E819996}" dt="2021-03-01T20:36:58.770" v="5186" actId="20577"/>
          <ac:spMkLst>
            <pc:docMk/>
            <pc:sldMk cId="2207446241" sldId="294"/>
            <ac:spMk id="2" creationId="{F6BE2274-8DF1-4CCF-BCB5-123C26F5E421}"/>
          </ac:spMkLst>
        </pc:spChg>
        <pc:picChg chg="add mod">
          <ac:chgData name="Weifeng Xu" userId="e7aed605-a3dd-4d5a-a692-a87037af107b" providerId="ADAL" clId="{AA256C9C-DD0A-4A24-AECC-DADA2E819996}" dt="2021-03-01T20:44:25.886" v="5190" actId="14100"/>
          <ac:picMkLst>
            <pc:docMk/>
            <pc:sldMk cId="2207446241" sldId="294"/>
            <ac:picMk id="4" creationId="{32B22B49-AEF0-4D25-B962-44A4FDD83599}"/>
          </ac:picMkLst>
        </pc:picChg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  <pc:spChg chg="del">
          <ac:chgData name="Weifeng Xu" userId="e7aed605-a3dd-4d5a-a692-a87037af107b" providerId="ADAL" clId="{AA256C9C-DD0A-4A24-AECC-DADA2E819996}" dt="2021-03-01T22:24:28.677" v="5192" actId="700"/>
          <ac:spMkLst>
            <pc:docMk/>
            <pc:sldMk cId="4055577986" sldId="295"/>
            <ac:spMk id="2" creationId="{954ABAD8-8205-4B63-81CC-6D304515EF1C}"/>
          </ac:spMkLst>
        </pc:spChg>
        <pc:spChg chg="add mod ord">
          <ac:chgData name="Weifeng Xu" userId="e7aed605-a3dd-4d5a-a692-a87037af107b" providerId="ADAL" clId="{AA256C9C-DD0A-4A24-AECC-DADA2E819996}" dt="2021-03-02T00:23:40.511" v="5428" actId="108"/>
          <ac:spMkLst>
            <pc:docMk/>
            <pc:sldMk cId="4055577986" sldId="295"/>
            <ac:spMk id="3" creationId="{AC406A2A-3050-4D4B-9A2F-377279F02D41}"/>
          </ac:spMkLst>
        </pc:spChg>
        <pc:spChg chg="add mod">
          <ac:chgData name="Weifeng Xu" userId="e7aed605-a3dd-4d5a-a692-a87037af107b" providerId="ADAL" clId="{AA256C9C-DD0A-4A24-AECC-DADA2E819996}" dt="2021-03-02T00:11:58.936" v="5323" actId="20577"/>
          <ac:spMkLst>
            <pc:docMk/>
            <pc:sldMk cId="4055577986" sldId="295"/>
            <ac:spMk id="8" creationId="{77105971-689A-489D-BE30-71367E978AC8}"/>
          </ac:spMkLst>
        </pc:spChg>
        <pc:spChg chg="add">
          <ac:chgData name="Weifeng Xu" userId="e7aed605-a3dd-4d5a-a692-a87037af107b" providerId="ADAL" clId="{AA256C9C-DD0A-4A24-AECC-DADA2E819996}" dt="2021-03-01T22:26:29.909" v="5206" actId="26606"/>
          <ac:spMkLst>
            <pc:docMk/>
            <pc:sldMk cId="4055577986" sldId="295"/>
            <ac:spMk id="1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22:31:53.145" v="5294" actId="1076"/>
          <ac:picMkLst>
            <pc:docMk/>
            <pc:sldMk cId="4055577986" sldId="295"/>
            <ac:picMk id="5" creationId="{DB139A23-156A-4B9C-ADFE-E8401F544D2F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  <pc:spChg chg="del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2" creationId="{D8978D4D-D538-4149-8917-2ED83F650B47}"/>
          </ac:spMkLst>
        </pc:spChg>
        <pc:spChg chg="add mod ord">
          <ac:chgData name="Weifeng Xu" userId="e7aed605-a3dd-4d5a-a692-a87037af107b" providerId="ADAL" clId="{AA256C9C-DD0A-4A24-AECC-DADA2E819996}" dt="2021-03-02T00:19:02.511" v="5333"/>
          <ac:spMkLst>
            <pc:docMk/>
            <pc:sldMk cId="2323005149" sldId="296"/>
            <ac:spMk id="3" creationId="{B8758BF5-58C3-4201-BA87-7F229D24CDC8}"/>
          </ac:spMkLst>
        </pc:spChg>
        <pc:spChg chg="add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4" creationId="{D3445232-4E9E-4FA0-AA73-D932A67D061C}"/>
          </ac:spMkLst>
        </pc:spChg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  <pc:spChg chg="del">
          <ac:chgData name="Weifeng Xu" userId="e7aed605-a3dd-4d5a-a692-a87037af107b" providerId="ADAL" clId="{AA256C9C-DD0A-4A24-AECC-DADA2E819996}" dt="2021-03-02T01:25:41.198" v="5524" actId="700"/>
          <ac:spMkLst>
            <pc:docMk/>
            <pc:sldMk cId="2224677796" sldId="297"/>
            <ac:spMk id="2" creationId="{1A59C24E-DE47-4281-AB9C-FAE665CEE72E}"/>
          </ac:spMkLst>
        </pc:spChg>
        <pc:spChg chg="add mod or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3" creationId="{F84EC4DD-33B7-4864-9743-CADBBF309494}"/>
          </ac:spMkLst>
        </pc:spChg>
        <pc:spChg chg="add del mo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4" creationId="{78BB803C-EF22-4EB9-8236-4C2419EAF656}"/>
          </ac:spMkLst>
        </pc:spChg>
        <pc:spChg chg="add mod">
          <ac:chgData name="Weifeng Xu" userId="e7aed605-a3dd-4d5a-a692-a87037af107b" providerId="ADAL" clId="{AA256C9C-DD0A-4A24-AECC-DADA2E819996}" dt="2021-03-02T02:26:58.244" v="5562" actId="404"/>
          <ac:spMkLst>
            <pc:docMk/>
            <pc:sldMk cId="2224677796" sldId="297"/>
            <ac:spMk id="7" creationId="{595CCB2D-7C3E-484A-ADE6-B1F107839E0A}"/>
          </ac:spMkLst>
        </pc:spChg>
        <pc:spChg chg="add mod">
          <ac:chgData name="Weifeng Xu" userId="e7aed605-a3dd-4d5a-a692-a87037af107b" providerId="ADAL" clId="{AA256C9C-DD0A-4A24-AECC-DADA2E819996}" dt="2021-03-02T02:29:08.889" v="5621" actId="114"/>
          <ac:spMkLst>
            <pc:docMk/>
            <pc:sldMk cId="2224677796" sldId="297"/>
            <ac:spMk id="10" creationId="{9FD4F1C9-81CE-472E-9AB7-EACC06B8B99F}"/>
          </ac:spMkLst>
        </pc:spChg>
        <pc:spChg chg="add mod">
          <ac:chgData name="Weifeng Xu" userId="e7aed605-a3dd-4d5a-a692-a87037af107b" providerId="ADAL" clId="{AA256C9C-DD0A-4A24-AECC-DADA2E819996}" dt="2021-03-02T20:23:00.963" v="5987" actId="1076"/>
          <ac:spMkLst>
            <pc:docMk/>
            <pc:sldMk cId="2224677796" sldId="297"/>
            <ac:spMk id="11" creationId="{67BB188A-47DA-401D-A13F-1F3993CA7ED4}"/>
          </ac:spMkLst>
        </pc:spChg>
        <pc:spChg chg="add mod">
          <ac:chgData name="Weifeng Xu" userId="e7aed605-a3dd-4d5a-a692-a87037af107b" providerId="ADAL" clId="{AA256C9C-DD0A-4A24-AECC-DADA2E819996}" dt="2021-03-02T02:31:24.990" v="5650" actId="1076"/>
          <ac:spMkLst>
            <pc:docMk/>
            <pc:sldMk cId="2224677796" sldId="297"/>
            <ac:spMk id="16" creationId="{08A18B27-44C3-4130-8BAA-1B2E3F099F54}"/>
          </ac:spMkLst>
        </pc:spChg>
        <pc:picChg chg="add mod">
          <ac:chgData name="Weifeng Xu" userId="e7aed605-a3dd-4d5a-a692-a87037af107b" providerId="ADAL" clId="{AA256C9C-DD0A-4A24-AECC-DADA2E819996}" dt="2021-03-02T02:26:17.622" v="5534" actId="14100"/>
          <ac:picMkLst>
            <pc:docMk/>
            <pc:sldMk cId="2224677796" sldId="297"/>
            <ac:picMk id="6" creationId="{751C4097-7D26-4B09-AD45-2C6EAA10E45F}"/>
          </ac:picMkLst>
        </pc:picChg>
        <pc:picChg chg="add mod">
          <ac:chgData name="Weifeng Xu" userId="e7aed605-a3dd-4d5a-a692-a87037af107b" providerId="ADAL" clId="{AA256C9C-DD0A-4A24-AECC-DADA2E819996}" dt="2021-03-02T02:30:59.125" v="5629" actId="14100"/>
          <ac:picMkLst>
            <pc:docMk/>
            <pc:sldMk cId="2224677796" sldId="297"/>
            <ac:picMk id="12" creationId="{64EA7A13-7250-4834-A809-DABA6C189EBB}"/>
          </ac:picMkLst>
        </pc:picChg>
        <pc:cxnChg chg="add mod">
          <ac:chgData name="Weifeng Xu" userId="e7aed605-a3dd-4d5a-a692-a87037af107b" providerId="ADAL" clId="{AA256C9C-DD0A-4A24-AECC-DADA2E819996}" dt="2021-03-02T20:23:07.964" v="5989" actId="13822"/>
          <ac:cxnSpMkLst>
            <pc:docMk/>
            <pc:sldMk cId="2224677796" sldId="297"/>
            <ac:cxnSpMk id="5" creationId="{AAC384D2-D02E-4C0F-BA14-1BB7D3D01081}"/>
          </ac:cxnSpMkLst>
        </pc:cxnChg>
        <pc:cxnChg chg="add mod">
          <ac:chgData name="Weifeng Xu" userId="e7aed605-a3dd-4d5a-a692-a87037af107b" providerId="ADAL" clId="{AA256C9C-DD0A-4A24-AECC-DADA2E819996}" dt="2021-03-02T02:27:07.546" v="5564" actId="13822"/>
          <ac:cxnSpMkLst>
            <pc:docMk/>
            <pc:sldMk cId="2224677796" sldId="297"/>
            <ac:cxnSpMk id="9" creationId="{5AEEB4ED-610F-4988-ADD1-D79F90C5DFEF}"/>
          </ac:cxnSpMkLst>
        </pc:cxnChg>
        <pc:cxnChg chg="add mod">
          <ac:chgData name="Weifeng Xu" userId="e7aed605-a3dd-4d5a-a692-a87037af107b" providerId="ADAL" clId="{AA256C9C-DD0A-4A24-AECC-DADA2E819996}" dt="2021-03-02T02:31:01.518" v="5630" actId="14100"/>
          <ac:cxnSpMkLst>
            <pc:docMk/>
            <pc:sldMk cId="2224677796" sldId="297"/>
            <ac:cxnSpMk id="14" creationId="{D3B2580A-5140-42D8-A717-64843833F5C8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  <pc:spChg chg="del">
          <ac:chgData name="Weifeng Xu" userId="e7aed605-a3dd-4d5a-a692-a87037af107b" providerId="ADAL" clId="{AA256C9C-DD0A-4A24-AECC-DADA2E819996}" dt="2021-03-02T02:36:12.648" v="5659" actId="700"/>
          <ac:spMkLst>
            <pc:docMk/>
            <pc:sldMk cId="1105583169" sldId="298"/>
            <ac:spMk id="2" creationId="{70111D2C-80AC-4541-B2C4-82871F4AC1E0}"/>
          </ac:spMkLst>
        </pc:spChg>
        <pc:spChg chg="add mod">
          <ac:chgData name="Weifeng Xu" userId="e7aed605-a3dd-4d5a-a692-a87037af107b" providerId="ADAL" clId="{AA256C9C-DD0A-4A24-AECC-DADA2E819996}" dt="2021-03-02T02:37:44.022" v="5706" actId="114"/>
          <ac:spMkLst>
            <pc:docMk/>
            <pc:sldMk cId="1105583169" sldId="298"/>
            <ac:spMk id="5" creationId="{C583F394-0BCB-47F5-B6CD-9BC6FF02ED93}"/>
          </ac:spMkLst>
        </pc:spChg>
        <pc:picChg chg="add mod">
          <ac:chgData name="Weifeng Xu" userId="e7aed605-a3dd-4d5a-a692-a87037af107b" providerId="ADAL" clId="{AA256C9C-DD0A-4A24-AECC-DADA2E819996}" dt="2021-03-02T02:36:29.182" v="5663" actId="1076"/>
          <ac:picMkLst>
            <pc:docMk/>
            <pc:sldMk cId="1105583169" sldId="298"/>
            <ac:picMk id="4" creationId="{D9A8D110-DC96-4B6F-B60A-2FD8E2C4EB75}"/>
          </ac:picMkLst>
        </pc:picChg>
        <pc:picChg chg="add mod">
          <ac:chgData name="Weifeng Xu" userId="e7aed605-a3dd-4d5a-a692-a87037af107b" providerId="ADAL" clId="{AA256C9C-DD0A-4A24-AECC-DADA2E819996}" dt="2021-03-02T02:38:46.566" v="5710" actId="1076"/>
          <ac:picMkLst>
            <pc:docMk/>
            <pc:sldMk cId="1105583169" sldId="298"/>
            <ac:picMk id="7" creationId="{925D33D0-AA5F-4429-B6A1-1C20D94E4949}"/>
          </ac:picMkLst>
        </pc:picChg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  <pc:spChg chg="add mod">
          <ac:chgData name="Weifeng Xu" userId="e7aed605-a3dd-4d5a-a692-a87037af107b" providerId="ADAL" clId="{AA256C9C-DD0A-4A24-AECC-DADA2E819996}" dt="2021-03-02T03:19:51.432" v="5868" actId="208"/>
          <ac:spMkLst>
            <pc:docMk/>
            <pc:sldMk cId="3471057309" sldId="299"/>
            <ac:spMk id="6" creationId="{2F523198-4744-49D0-BE12-98B77E5973C1}"/>
          </ac:spMkLst>
        </pc:spChg>
        <pc:spChg chg="add mod">
          <ac:chgData name="Weifeng Xu" userId="e7aed605-a3dd-4d5a-a692-a87037af107b" providerId="ADAL" clId="{AA256C9C-DD0A-4A24-AECC-DADA2E819996}" dt="2021-03-02T03:09:44.538" v="5777" actId="1076"/>
          <ac:spMkLst>
            <pc:docMk/>
            <pc:sldMk cId="3471057309" sldId="299"/>
            <ac:spMk id="8" creationId="{53DEBC47-2B0C-4F93-9562-0594B0928AB2}"/>
          </ac:spMkLst>
        </pc:spChg>
        <pc:spChg chg="add mod">
          <ac:chgData name="Weifeng Xu" userId="e7aed605-a3dd-4d5a-a692-a87037af107b" providerId="ADAL" clId="{AA256C9C-DD0A-4A24-AECC-DADA2E819996}" dt="2021-03-02T03:16:28.443" v="5856" actId="20577"/>
          <ac:spMkLst>
            <pc:docMk/>
            <pc:sldMk cId="3471057309" sldId="299"/>
            <ac:spMk id="14" creationId="{C26B21A4-5D61-4530-A811-796C745718FD}"/>
          </ac:spMkLst>
        </pc:spChg>
        <pc:spChg chg="add mod">
          <ac:chgData name="Weifeng Xu" userId="e7aed605-a3dd-4d5a-a692-a87037af107b" providerId="ADAL" clId="{AA256C9C-DD0A-4A24-AECC-DADA2E819996}" dt="2021-03-02T03:17:41.407" v="5866" actId="1076"/>
          <ac:spMkLst>
            <pc:docMk/>
            <pc:sldMk cId="3471057309" sldId="299"/>
            <ac:spMk id="16" creationId="{74EED319-2E7B-48D5-AE3C-78A7AD7C42C5}"/>
          </ac:spMkLst>
        </pc:spChg>
        <pc:picChg chg="add mod">
          <ac:chgData name="Weifeng Xu" userId="e7aed605-a3dd-4d5a-a692-a87037af107b" providerId="ADAL" clId="{AA256C9C-DD0A-4A24-AECC-DADA2E819996}" dt="2021-03-02T03:09:36.538" v="5773" actId="1076"/>
          <ac:picMkLst>
            <pc:docMk/>
            <pc:sldMk cId="3471057309" sldId="299"/>
            <ac:picMk id="3" creationId="{3615731B-721F-4FE4-926D-BA26E205F2ED}"/>
          </ac:picMkLst>
        </pc:picChg>
        <pc:picChg chg="add mod">
          <ac:chgData name="Weifeng Xu" userId="e7aed605-a3dd-4d5a-a692-a87037af107b" providerId="ADAL" clId="{AA256C9C-DD0A-4A24-AECC-DADA2E819996}" dt="2021-03-02T03:09:47.159" v="5778" actId="1076"/>
          <ac:picMkLst>
            <pc:docMk/>
            <pc:sldMk cId="3471057309" sldId="299"/>
            <ac:picMk id="5" creationId="{AB6A1B00-CDC1-44AB-B74D-7C75F841929C}"/>
          </ac:picMkLst>
        </pc:picChg>
        <pc:picChg chg="add del mod">
          <ac:chgData name="Weifeng Xu" userId="e7aed605-a3dd-4d5a-a692-a87037af107b" providerId="ADAL" clId="{AA256C9C-DD0A-4A24-AECC-DADA2E819996}" dt="2021-03-02T03:08:48.856" v="5767" actId="22"/>
          <ac:picMkLst>
            <pc:docMk/>
            <pc:sldMk cId="3471057309" sldId="299"/>
            <ac:picMk id="10" creationId="{29413F4D-0398-4078-853E-352803AE0664}"/>
          </ac:picMkLst>
        </pc:picChg>
        <pc:picChg chg="add mod">
          <ac:chgData name="Weifeng Xu" userId="e7aed605-a3dd-4d5a-a692-a87037af107b" providerId="ADAL" clId="{AA256C9C-DD0A-4A24-AECC-DADA2E819996}" dt="2021-03-02T03:09:56.744" v="5781" actId="1076"/>
          <ac:picMkLst>
            <pc:docMk/>
            <pc:sldMk cId="3471057309" sldId="299"/>
            <ac:picMk id="12" creationId="{CFBD4C7F-B734-486B-8C24-6F81EF2B5FCB}"/>
          </ac:picMkLst>
        </pc:picChg>
        <pc:picChg chg="add mod">
          <ac:chgData name="Weifeng Xu" userId="e7aed605-a3dd-4d5a-a692-a87037af107b" providerId="ADAL" clId="{AA256C9C-DD0A-4A24-AECC-DADA2E819996}" dt="2021-03-02T03:17:32.690" v="5864" actId="1076"/>
          <ac:picMkLst>
            <pc:docMk/>
            <pc:sldMk cId="3471057309" sldId="299"/>
            <ac:picMk id="18" creationId="{F628277D-EDAD-45F3-93CA-E43E09DDD243}"/>
          </ac:picMkLst>
        </pc:picChg>
        <pc:picChg chg="add mod">
          <ac:chgData name="Weifeng Xu" userId="e7aed605-a3dd-4d5a-a692-a87037af107b" providerId="ADAL" clId="{AA256C9C-DD0A-4A24-AECC-DADA2E819996}" dt="2021-03-02T03:17:34.423" v="5865" actId="1076"/>
          <ac:picMkLst>
            <pc:docMk/>
            <pc:sldMk cId="3471057309" sldId="299"/>
            <ac:picMk id="20" creationId="{0462B65B-1509-4296-B865-30E5981A0C79}"/>
          </ac:picMkLst>
        </pc:picChg>
        <pc:cxnChg chg="add del mod">
          <ac:chgData name="Weifeng Xu" userId="e7aed605-a3dd-4d5a-a692-a87037af107b" providerId="ADAL" clId="{AA256C9C-DD0A-4A24-AECC-DADA2E819996}" dt="2021-03-03T15:29:11.860" v="7119" actId="11529"/>
          <ac:cxnSpMkLst>
            <pc:docMk/>
            <pc:sldMk cId="3471057309" sldId="299"/>
            <ac:cxnSpMk id="4" creationId="{44C44A55-6AE9-4427-9330-31940E09CBA4}"/>
          </ac:cxnSpMkLst>
        </pc:cxnChg>
        <pc:cxnChg chg="add mod">
          <ac:chgData name="Weifeng Xu" userId="e7aed605-a3dd-4d5a-a692-a87037af107b" providerId="ADAL" clId="{AA256C9C-DD0A-4A24-AECC-DADA2E819996}" dt="2021-03-03T15:29:18.307" v="7121" actId="13822"/>
          <ac:cxnSpMkLst>
            <pc:docMk/>
            <pc:sldMk cId="3471057309" sldId="299"/>
            <ac:cxnSpMk id="9" creationId="{DAB4439E-65FE-498A-A843-01FB61773AB4}"/>
          </ac:cxnSpMkLst>
        </pc:cxnChg>
        <pc:cxnChg chg="add mod">
          <ac:chgData name="Weifeng Xu" userId="e7aed605-a3dd-4d5a-a692-a87037af107b" providerId="ADAL" clId="{AA256C9C-DD0A-4A24-AECC-DADA2E819996}" dt="2021-03-03T15:29:52.515" v="7123" actId="13822"/>
          <ac:cxnSpMkLst>
            <pc:docMk/>
            <pc:sldMk cId="3471057309" sldId="299"/>
            <ac:cxnSpMk id="11" creationId="{96E21891-0ACE-44EF-A2C2-59BBF4AE9258}"/>
          </ac:cxnSpMkLst>
        </pc:cxnChg>
        <pc:cxnChg chg="add mod">
          <ac:chgData name="Weifeng Xu" userId="e7aed605-a3dd-4d5a-a692-a87037af107b" providerId="ADAL" clId="{AA256C9C-DD0A-4A24-AECC-DADA2E819996}" dt="2021-03-03T15:30:02.260" v="7125" actId="13822"/>
          <ac:cxnSpMkLst>
            <pc:docMk/>
            <pc:sldMk cId="3471057309" sldId="299"/>
            <ac:cxnSpMk id="15" creationId="{C75ED13B-E817-4870-8DF8-D524DDF7E77E}"/>
          </ac:cxnSpMkLst>
        </pc:cxnChg>
        <pc:cxnChg chg="add mod">
          <ac:chgData name="Weifeng Xu" userId="e7aed605-a3dd-4d5a-a692-a87037af107b" providerId="ADAL" clId="{AA256C9C-DD0A-4A24-AECC-DADA2E819996}" dt="2021-03-03T15:30:37.311" v="7130" actId="14100"/>
          <ac:cxnSpMkLst>
            <pc:docMk/>
            <pc:sldMk cId="3471057309" sldId="299"/>
            <ac:cxnSpMk id="19" creationId="{8652B8FC-F906-4C09-ACA1-F3B20F1EE167}"/>
          </ac:cxnSpMkLst>
        </pc:cxnChg>
        <pc:cxnChg chg="add mod">
          <ac:chgData name="Weifeng Xu" userId="e7aed605-a3dd-4d5a-a692-a87037af107b" providerId="ADAL" clId="{AA256C9C-DD0A-4A24-AECC-DADA2E819996}" dt="2021-03-03T15:30:40.779" v="7131" actId="14100"/>
          <ac:cxnSpMkLst>
            <pc:docMk/>
            <pc:sldMk cId="3471057309" sldId="299"/>
            <ac:cxnSpMk id="22" creationId="{10830252-4A47-4B20-91C7-6EAF01D0897F}"/>
          </ac:cxnSpMkLst>
        </pc:cxnChg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  <pc:spChg chg="add del">
          <ac:chgData name="Weifeng Xu" userId="e7aed605-a3dd-4d5a-a692-a87037af107b" providerId="ADAL" clId="{AA256C9C-DD0A-4A24-AECC-DADA2E819996}" dt="2021-03-02T03:36:13.944" v="5965" actId="26606"/>
          <ac:spMkLst>
            <pc:docMk/>
            <pc:sldMk cId="877061006" sldId="300"/>
            <ac:spMk id="8" creationId="{E559D998-AB6C-46E1-B394-118E9A1E2D62}"/>
          </ac:spMkLst>
        </pc:spChg>
        <pc:picChg chg="add mod">
          <ac:chgData name="Weifeng Xu" userId="e7aed605-a3dd-4d5a-a692-a87037af107b" providerId="ADAL" clId="{AA256C9C-DD0A-4A24-AECC-DADA2E819996}" dt="2021-03-02T03:36:22.228" v="5968" actId="962"/>
          <ac:picMkLst>
            <pc:docMk/>
            <pc:sldMk cId="877061006" sldId="300"/>
            <ac:picMk id="3" creationId="{3075B7A3-9469-4AD7-823B-CB20C18F13C8}"/>
          </ac:picMkLst>
        </pc:picChg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" creationId="{99CD3404-EE13-45F2-8060-F5319CCDC8CF}"/>
          </ac:spMkLst>
        </pc:spChg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3" creationId="{5362956B-5E73-4E7E-9E09-50F6EE90BDCF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0" creationId="{201CC55D-ED54-4C5C-95E6-10947BD1103B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6" creationId="{3873B707-463F-40B0-8227-E8CC6C67EB25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8" creationId="{C13237C8-E62C-4F0D-A318-BD6FB6C2D138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20" creationId="{19C9EAEA-39D0-4B0E-A0EB-51E7B26740B1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2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3" creationId="{72F84B47-E267-4194-8194-831DB7B5547F}"/>
          </ac:spMkLst>
        </pc:spChg>
        <pc:grpChg chg="add del">
          <ac:chgData name="Weifeng Xu" userId="e7aed605-a3dd-4d5a-a692-a87037af107b" providerId="ADAL" clId="{AA256C9C-DD0A-4A24-AECC-DADA2E819996}" dt="2021-03-03T00:14:40.426" v="6546" actId="26606"/>
          <ac:grpSpMkLst>
            <pc:docMk/>
            <pc:sldMk cId="2343196982" sldId="301"/>
            <ac:grpSpMk id="12" creationId="{1DE889C7-FAD6-4397-98E2-05D503484459}"/>
          </ac:grpSpMkLst>
        </pc:grpChg>
        <pc:picChg chg="add mod">
          <ac:chgData name="Weifeng Xu" userId="e7aed605-a3dd-4d5a-a692-a87037af107b" providerId="ADAL" clId="{AA256C9C-DD0A-4A24-AECC-DADA2E819996}" dt="2021-03-03T00:14:47.213" v="6549" actId="962"/>
          <ac:picMkLst>
            <pc:docMk/>
            <pc:sldMk cId="2343196982" sldId="301"/>
            <ac:picMk id="5" creationId="{2FF9050D-B444-41D5-AE46-ABB8999FC9AC}"/>
          </ac:picMkLst>
        </pc:picChg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  <pc:spChg chg="mod">
          <ac:chgData name="Weifeng Xu" userId="e7aed605-a3dd-4d5a-a692-a87037af107b" providerId="ADAL" clId="{AA256C9C-DD0A-4A24-AECC-DADA2E819996}" dt="2021-03-04T01:14:17.106" v="7738" actId="20577"/>
          <ac:spMkLst>
            <pc:docMk/>
            <pc:sldMk cId="493733997" sldId="302"/>
            <ac:spMk id="2" creationId="{A1B69D61-741B-4A5C-945F-DF6F260DF44D}"/>
          </ac:spMkLst>
        </pc:spChg>
        <pc:spChg chg="mod ord">
          <ac:chgData name="Weifeng Xu" userId="e7aed605-a3dd-4d5a-a692-a87037af107b" providerId="ADAL" clId="{AA256C9C-DD0A-4A24-AECC-DADA2E819996}" dt="2021-03-04T01:16:58.780" v="7819" actId="207"/>
          <ac:spMkLst>
            <pc:docMk/>
            <pc:sldMk cId="493733997" sldId="302"/>
            <ac:spMk id="3" creationId="{F3B014D9-EAD7-4A5F-A4DC-921919091233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0" creationId="{9B76D444-2756-434F-AE61-96D69830C13E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2" creationId="{A27B6159-7734-4564-9E0F-C4BC43C36E52}"/>
          </ac:spMkLst>
        </pc:spChg>
        <pc:spChg chg="add mod">
          <ac:chgData name="Weifeng Xu" userId="e7aed605-a3dd-4d5a-a692-a87037af107b" providerId="ADAL" clId="{AA256C9C-DD0A-4A24-AECC-DADA2E819996}" dt="2021-03-04T01:33:36.099" v="7893" actId="20577"/>
          <ac:spMkLst>
            <pc:docMk/>
            <pc:sldMk cId="493733997" sldId="302"/>
            <ac:spMk id="13" creationId="{26B43207-946B-4086-AF7F-D5DAD53F521F}"/>
          </ac:spMkLst>
        </pc:spChg>
        <pc:picChg chg="add del mod ord">
          <ac:chgData name="Weifeng Xu" userId="e7aed605-a3dd-4d5a-a692-a87037af107b" providerId="ADAL" clId="{AA256C9C-DD0A-4A24-AECC-DADA2E819996}" dt="2021-03-04T01:08:38.643" v="7663" actId="22"/>
          <ac:picMkLst>
            <pc:docMk/>
            <pc:sldMk cId="493733997" sldId="302"/>
            <ac:picMk id="5" creationId="{F0C69217-EB8D-498F-9496-5BB2A63A600B}"/>
          </ac:picMkLst>
        </pc:picChg>
        <pc:picChg chg="add mod">
          <ac:chgData name="Weifeng Xu" userId="e7aed605-a3dd-4d5a-a692-a87037af107b" providerId="ADAL" clId="{AA256C9C-DD0A-4A24-AECC-DADA2E819996}" dt="2021-03-04T01:32:32.811" v="7835" actId="1076"/>
          <ac:picMkLst>
            <pc:docMk/>
            <pc:sldMk cId="493733997" sldId="302"/>
            <ac:picMk id="9" creationId="{51BAF97F-FF84-44EA-B8DF-7DD922A3AFB2}"/>
          </ac:picMkLst>
        </pc:picChg>
        <pc:cxnChg chg="add del mod">
          <ac:chgData name="Weifeng Xu" userId="e7aed605-a3dd-4d5a-a692-a87037af107b" providerId="ADAL" clId="{AA256C9C-DD0A-4A24-AECC-DADA2E819996}" dt="2021-03-04T01:08:37.531" v="7660" actId="11529"/>
          <ac:cxnSpMkLst>
            <pc:docMk/>
            <pc:sldMk cId="493733997" sldId="302"/>
            <ac:cxnSpMk id="7" creationId="{114D2E71-A31F-4AF4-8EE4-276941F4FD28}"/>
          </ac:cxnSpMkLst>
        </pc:cxnChg>
        <pc:cxnChg chg="add del">
          <ac:chgData name="Weifeng Xu" userId="e7aed605-a3dd-4d5a-a692-a87037af107b" providerId="ADAL" clId="{AA256C9C-DD0A-4A24-AECC-DADA2E819996}" dt="2021-03-04T01:07:55.844" v="7655" actId="26606"/>
          <ac:cxnSpMkLst>
            <pc:docMk/>
            <pc:sldMk cId="493733997" sldId="302"/>
            <ac:cxnSpMk id="14" creationId="{E2FFB46B-05BC-4950-B18A-9593FDAE6ED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2" creationId="{2870EE8C-35E3-4137-B31E-C656749F1929}"/>
          </ac:spMkLst>
        </pc:spChg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3" creationId="{FC8A9939-9469-4263-818B-62A85D5A1474}"/>
          </ac:spMkLst>
        </pc:spChg>
        <pc:spChg chg="add mod">
          <ac:chgData name="Weifeng Xu" userId="e7aed605-a3dd-4d5a-a692-a87037af107b" providerId="ADAL" clId="{AA256C9C-DD0A-4A24-AECC-DADA2E819996}" dt="2021-03-03T00:26:19.695" v="6619" actId="114"/>
          <ac:spMkLst>
            <pc:docMk/>
            <pc:sldMk cId="3476121000" sldId="303"/>
            <ac:spMk id="6" creationId="{306AD258-A9A6-4A2E-A797-F54CD58AF56C}"/>
          </ac:spMkLst>
        </pc:spChg>
        <pc:picChg chg="add">
          <ac:chgData name="Weifeng Xu" userId="e7aed605-a3dd-4d5a-a692-a87037af107b" providerId="ADAL" clId="{AA256C9C-DD0A-4A24-AECC-DADA2E819996}" dt="2021-03-03T00:23:51.990" v="6555" actId="22"/>
          <ac:picMkLst>
            <pc:docMk/>
            <pc:sldMk cId="3476121000" sldId="303"/>
            <ac:picMk id="5" creationId="{20E142C7-6128-4B84-9097-91DA8BFC23CA}"/>
          </ac:picMkLst>
        </pc:picChg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  <pc:spChg chg="mod">
          <ac:chgData name="Weifeng Xu" userId="e7aed605-a3dd-4d5a-a692-a87037af107b" providerId="ADAL" clId="{AA256C9C-DD0A-4A24-AECC-DADA2E819996}" dt="2021-03-03T01:07:39.619" v="6779" actId="20577"/>
          <ac:spMkLst>
            <pc:docMk/>
            <pc:sldMk cId="53763807" sldId="304"/>
            <ac:spMk id="2" creationId="{D4487E57-C677-4AF2-BE6A-F635ACF8A1B8}"/>
          </ac:spMkLst>
        </pc:spChg>
        <pc:spChg chg="mod">
          <ac:chgData name="Weifeng Xu" userId="e7aed605-a3dd-4d5a-a692-a87037af107b" providerId="ADAL" clId="{AA256C9C-DD0A-4A24-AECC-DADA2E819996}" dt="2021-03-03T01:27:17.502" v="7102" actId="108"/>
          <ac:spMkLst>
            <pc:docMk/>
            <pc:sldMk cId="53763807" sldId="304"/>
            <ac:spMk id="3" creationId="{A3F11A12-9485-4153-BFC0-B274B7516E20}"/>
          </ac:spMkLst>
        </pc:spChg>
        <pc:picChg chg="add mod modCrop">
          <ac:chgData name="Weifeng Xu" userId="e7aed605-a3dd-4d5a-a692-a87037af107b" providerId="ADAL" clId="{AA256C9C-DD0A-4A24-AECC-DADA2E819996}" dt="2021-03-03T15:26:49.354" v="7114" actId="1076"/>
          <ac:picMkLst>
            <pc:docMk/>
            <pc:sldMk cId="53763807" sldId="304"/>
            <ac:picMk id="4" creationId="{DC82B815-89C7-448C-9D50-04942FDC1125}"/>
          </ac:picMkLst>
        </pc:picChg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  <pc:spChg chg="add mod">
          <ac:chgData name="Weifeng Xu" userId="e7aed605-a3dd-4d5a-a692-a87037af107b" providerId="ADAL" clId="{AA256C9C-DD0A-4A24-AECC-DADA2E819996}" dt="2021-03-03T16:13:57.251" v="7181" actId="313"/>
          <ac:spMkLst>
            <pc:docMk/>
            <pc:sldMk cId="1618462415" sldId="305"/>
            <ac:spMk id="2" creationId="{0F02577C-E419-4CB4-98D1-C86A651BCAF8}"/>
          </ac:spMkLst>
        </pc:spChg>
        <pc:picChg chg="add mod">
          <ac:chgData name="Weifeng Xu" userId="e7aed605-a3dd-4d5a-a692-a87037af107b" providerId="ADAL" clId="{AA256C9C-DD0A-4A24-AECC-DADA2E819996}" dt="2021-03-03T15:53:18.618" v="7179" actId="14100"/>
          <ac:picMkLst>
            <pc:docMk/>
            <pc:sldMk cId="1618462415" sldId="305"/>
            <ac:picMk id="4" creationId="{F121F16D-C8D2-4276-84B2-49D352A1B0F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  <pc:spChg chg="mo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2" creationId="{6A88AA47-8579-4C13-B43C-A6E44B8B427F}"/>
          </ac:spMkLst>
        </pc:spChg>
        <pc:spChg chg="add del">
          <ac:chgData name="Weifeng Xu" userId="e7aed605-a3dd-4d5a-a692-a87037af107b" providerId="ADAL" clId="{AA256C9C-DD0A-4A24-AECC-DADA2E819996}" dt="2021-03-03T16:15:07.410" v="7240" actId="26606"/>
          <ac:spMkLst>
            <pc:docMk/>
            <pc:sldMk cId="180323046" sldId="306"/>
            <ac:spMk id="9" creationId="{D12DDE76-C203-4047-9998-63900085B5E8}"/>
          </ac:spMkLst>
        </pc:spChg>
        <pc:spChg chg="add mod">
          <ac:chgData name="Weifeng Xu" userId="e7aed605-a3dd-4d5a-a692-a87037af107b" providerId="ADAL" clId="{AA256C9C-DD0A-4A24-AECC-DADA2E819996}" dt="2021-03-03T20:00:51.471" v="7280" actId="1035"/>
          <ac:spMkLst>
            <pc:docMk/>
            <pc:sldMk cId="180323046" sldId="306"/>
            <ac:spMk id="10" creationId="{15205974-E83A-4363-B2C2-C363E82A3F80}"/>
          </ac:spMkLst>
        </pc:spChg>
        <pc:spChg chg="ad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11" creationId="{D4771268-CB57-404A-9271-370EB28F6090}"/>
          </ac:spMkLst>
        </pc:spChg>
        <pc:spChg chg="add mod">
          <ac:chgData name="Weifeng Xu" userId="e7aed605-a3dd-4d5a-a692-a87037af107b" providerId="ADAL" clId="{AA256C9C-DD0A-4A24-AECC-DADA2E819996}" dt="2021-03-03T20:01:19.623" v="7301" actId="20577"/>
          <ac:spMkLst>
            <pc:docMk/>
            <pc:sldMk cId="180323046" sldId="306"/>
            <ac:spMk id="12" creationId="{976719DA-9BFD-4992-98E3-27BE4EE68198}"/>
          </ac:spMkLst>
        </pc:spChg>
        <pc:spChg chg="add mod">
          <ac:chgData name="Weifeng Xu" userId="e7aed605-a3dd-4d5a-a692-a87037af107b" providerId="ADAL" clId="{AA256C9C-DD0A-4A24-AECC-DADA2E819996}" dt="2021-03-03T20:13:14.685" v="7390" actId="1076"/>
          <ac:spMkLst>
            <pc:docMk/>
            <pc:sldMk cId="180323046" sldId="306"/>
            <ac:spMk id="14" creationId="{3C1361A8-5D52-4996-B20F-4D6DEAD2561B}"/>
          </ac:spMkLst>
        </pc:spChg>
        <pc:picChg chg="add mod">
          <ac:chgData name="Weifeng Xu" userId="e7aed605-a3dd-4d5a-a692-a87037af107b" providerId="ADAL" clId="{AA256C9C-DD0A-4A24-AECC-DADA2E819996}" dt="2021-03-03T20:00:51.471" v="7280" actId="1035"/>
          <ac:picMkLst>
            <pc:docMk/>
            <pc:sldMk cId="180323046" sldId="306"/>
            <ac:picMk id="4" creationId="{FDEB9B75-4F1C-45B6-BDAA-B8C7879BB451}"/>
          </ac:picMkLst>
        </pc:picChg>
        <pc:picChg chg="add mod">
          <ac:chgData name="Weifeng Xu" userId="e7aed605-a3dd-4d5a-a692-a87037af107b" providerId="ADAL" clId="{AA256C9C-DD0A-4A24-AECC-DADA2E819996}" dt="2021-03-03T20:01:09.736" v="7284" actId="1076"/>
          <ac:picMkLst>
            <pc:docMk/>
            <pc:sldMk cId="180323046" sldId="306"/>
            <ac:picMk id="6" creationId="{E331EAB9-54EA-479B-A015-8FB1BD109A76}"/>
          </ac:picMkLst>
        </pc:picChg>
        <pc:picChg chg="add del mod">
          <ac:chgData name="Weifeng Xu" userId="e7aed605-a3dd-4d5a-a692-a87037af107b" providerId="ADAL" clId="{AA256C9C-DD0A-4A24-AECC-DADA2E819996}" dt="2021-03-03T20:11:59.789" v="7377"/>
          <ac:picMkLst>
            <pc:docMk/>
            <pc:sldMk cId="180323046" sldId="306"/>
            <ac:picMk id="13" creationId="{B6DB541E-E207-4A49-8CF2-8425A0F9DE77}"/>
          </ac:picMkLst>
        </pc:picChg>
        <pc:cxnChg chg="add del mod">
          <ac:chgData name="Weifeng Xu" userId="e7aed605-a3dd-4d5a-a692-a87037af107b" providerId="ADAL" clId="{AA256C9C-DD0A-4A24-AECC-DADA2E819996}" dt="2021-03-03T20:13:07.169" v="7389" actId="478"/>
          <ac:cxnSpMkLst>
            <pc:docMk/>
            <pc:sldMk cId="180323046" sldId="306"/>
            <ac:cxnSpMk id="8" creationId="{69F9B4BB-8302-46CD-8385-CAF2E13B8070}"/>
          </ac:cxnSpMkLst>
        </pc:cxnChg>
        <pc:cxnChg chg="add mod">
          <ac:chgData name="Weifeng Xu" userId="e7aed605-a3dd-4d5a-a692-a87037af107b" providerId="ADAL" clId="{AA256C9C-DD0A-4A24-AECC-DADA2E819996}" dt="2021-03-03T20:13:27.354" v="7393" actId="13822"/>
          <ac:cxnSpMkLst>
            <pc:docMk/>
            <pc:sldMk cId="180323046" sldId="306"/>
            <ac:cxnSpMk id="16" creationId="{8B0B566C-98D5-4B44-B3BD-56D3D68CDC36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  <pc:spChg chg="mod">
          <ac:chgData name="Weifeng Xu" userId="e7aed605-a3dd-4d5a-a692-a87037af107b" providerId="ADAL" clId="{AA256C9C-DD0A-4A24-AECC-DADA2E819996}" dt="2021-03-04T01:01:21.648" v="7429" actId="20577"/>
          <ac:spMkLst>
            <pc:docMk/>
            <pc:sldMk cId="3237227748" sldId="307"/>
            <ac:spMk id="2" creationId="{FF2F27BE-4EA2-4524-8599-EDE4D466B612}"/>
          </ac:spMkLst>
        </pc:spChg>
        <pc:picChg chg="add mod">
          <ac:chgData name="Weifeng Xu" userId="e7aed605-a3dd-4d5a-a692-a87037af107b" providerId="ADAL" clId="{AA256C9C-DD0A-4A24-AECC-DADA2E819996}" dt="2021-03-03T20:09:12.589" v="7374" actId="1076"/>
          <ac:picMkLst>
            <pc:docMk/>
            <pc:sldMk cId="3237227748" sldId="307"/>
            <ac:picMk id="4" creationId="{5F0734B1-DB38-4EEA-B6BC-87F4C1F4718A}"/>
          </ac:picMkLst>
        </pc:picChg>
        <pc:cxnChg chg="add mod">
          <ac:chgData name="Weifeng Xu" userId="e7aed605-a3dd-4d5a-a692-a87037af107b" providerId="ADAL" clId="{AA256C9C-DD0A-4A24-AECC-DADA2E819996}" dt="2021-03-03T23:59:13.403" v="7397" actId="13822"/>
          <ac:cxnSpMkLst>
            <pc:docMk/>
            <pc:sldMk cId="3237227748" sldId="307"/>
            <ac:cxnSpMk id="6" creationId="{F4E9F194-ED37-4A08-AAB1-E6B7ED7CA724}"/>
          </ac:cxnSpMkLst>
        </pc:cxnChg>
        <pc:cxnChg chg="add mod">
          <ac:chgData name="Weifeng Xu" userId="e7aed605-a3dd-4d5a-a692-a87037af107b" providerId="ADAL" clId="{AA256C9C-DD0A-4A24-AECC-DADA2E819996}" dt="2021-03-03T23:59:22.375" v="7399" actId="13822"/>
          <ac:cxnSpMkLst>
            <pc:docMk/>
            <pc:sldMk cId="3237227748" sldId="307"/>
            <ac:cxnSpMk id="8" creationId="{CBF35393-5183-4DA1-8998-93AC6BC48A9B}"/>
          </ac:cxnSpMkLst>
        </pc:cxnChg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2" creationId="{9E6AE246-1183-4C53-A4C0-BA7FC35514FB}"/>
          </ac:spMkLst>
        </pc:spChg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3" creationId="{8483DAC6-39E4-42B8-B845-E271FFBE3190}"/>
          </ac:spMkLst>
        </pc:spChg>
        <pc:spChg chg="add mod">
          <ac:chgData name="Weifeng Xu" userId="e7aed605-a3dd-4d5a-a692-a87037af107b" providerId="ADAL" clId="{AA256C9C-DD0A-4A24-AECC-DADA2E819996}" dt="2021-03-04T01:40:04.424" v="7941" actId="313"/>
          <ac:spMkLst>
            <pc:docMk/>
            <pc:sldMk cId="1577270902" sldId="308"/>
            <ac:spMk id="13" creationId="{D8DB8D5E-648F-4D2B-9490-62D92BD2FC27}"/>
          </ac:spMkLst>
        </pc:spChg>
        <pc:picChg chg="add mod">
          <ac:chgData name="Weifeng Xu" userId="e7aed605-a3dd-4d5a-a692-a87037af107b" providerId="ADAL" clId="{AA256C9C-DD0A-4A24-AECC-DADA2E819996}" dt="2021-03-04T01:23:04.200" v="7823" actId="26606"/>
          <ac:picMkLst>
            <pc:docMk/>
            <pc:sldMk cId="1577270902" sldId="308"/>
            <ac:picMk id="5" creationId="{F3AEC9A9-5349-44CE-9DA1-AB41DFE556F8}"/>
          </ac:picMkLst>
        </pc:picChg>
        <pc:cxnChg chg="add mod">
          <ac:chgData name="Weifeng Xu" userId="e7aed605-a3dd-4d5a-a692-a87037af107b" providerId="ADAL" clId="{AA256C9C-DD0A-4A24-AECC-DADA2E819996}" dt="2021-03-04T01:26:51.682" v="7830" actId="14100"/>
          <ac:cxnSpMkLst>
            <pc:docMk/>
            <pc:sldMk cId="1577270902" sldId="308"/>
            <ac:cxnSpMk id="7" creationId="{0C2D685D-5251-48D9-A846-E688A53BE7B3}"/>
          </ac:cxnSpMkLst>
        </pc:cxnChg>
        <pc:cxnChg chg="add mod">
          <ac:chgData name="Weifeng Xu" userId="e7aed605-a3dd-4d5a-a692-a87037af107b" providerId="ADAL" clId="{AA256C9C-DD0A-4A24-AECC-DADA2E819996}" dt="2021-03-04T01:27:00.291" v="7831" actId="14100"/>
          <ac:cxnSpMkLst>
            <pc:docMk/>
            <pc:sldMk cId="1577270902" sldId="308"/>
            <ac:cxnSpMk id="10" creationId="{CE8CB8EA-7B73-4A17-9F23-44F86C60AE36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  <pc:spChg chg="add mod">
          <ac:chgData name="Weifeng Xu" userId="e7aed605-a3dd-4d5a-a692-a87037af107b" providerId="ADAL" clId="{AA256C9C-DD0A-4A24-AECC-DADA2E819996}" dt="2021-03-06T00:53:17.866" v="10632" actId="20577"/>
          <ac:spMkLst>
            <pc:docMk/>
            <pc:sldMk cId="181172030" sldId="309"/>
            <ac:spMk id="2" creationId="{636B3294-DFA6-47DE-AFA1-8091D642F736}"/>
          </ac:spMkLst>
        </pc:spChg>
        <pc:spChg chg="add mod">
          <ac:chgData name="Weifeng Xu" userId="e7aed605-a3dd-4d5a-a692-a87037af107b" providerId="ADAL" clId="{AA256C9C-DD0A-4A24-AECC-DADA2E819996}" dt="2021-03-05T14:59:01.699" v="9859" actId="20577"/>
          <ac:spMkLst>
            <pc:docMk/>
            <pc:sldMk cId="181172030" sldId="309"/>
            <ac:spMk id="3" creationId="{3ED6BF19-097A-48D9-AC12-099FA37DB709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  <pc:spChg chg="add mod">
          <ac:chgData name="Weifeng Xu" userId="e7aed605-a3dd-4d5a-a692-a87037af107b" providerId="ADAL" clId="{AA256C9C-DD0A-4A24-AECC-DADA2E819996}" dt="2021-03-04T01:40:33.036" v="7967" actId="20577"/>
          <ac:spMkLst>
            <pc:docMk/>
            <pc:sldMk cId="1809058598" sldId="310"/>
            <ac:spMk id="4" creationId="{75B4B96E-BCFA-40B2-8153-EC11676FFBB4}"/>
          </ac:spMkLst>
        </pc:spChg>
        <pc:spChg chg="add mod">
          <ac:chgData name="Weifeng Xu" userId="e7aed605-a3dd-4d5a-a692-a87037af107b" providerId="ADAL" clId="{AA256C9C-DD0A-4A24-AECC-DADA2E819996}" dt="2021-03-04T01:43:23.884" v="8111" actId="207"/>
          <ac:spMkLst>
            <pc:docMk/>
            <pc:sldMk cId="1809058598" sldId="310"/>
            <ac:spMk id="5" creationId="{5A6DBFC8-C76A-4535-991B-C982FBC9BA91}"/>
          </ac:spMkLst>
        </pc:spChg>
        <pc:picChg chg="add mod">
          <ac:chgData name="Weifeng Xu" userId="e7aed605-a3dd-4d5a-a692-a87037af107b" providerId="ADAL" clId="{AA256C9C-DD0A-4A24-AECC-DADA2E819996}" dt="2021-03-04T01:39:49.323" v="7940" actId="1076"/>
          <ac:picMkLst>
            <pc:docMk/>
            <pc:sldMk cId="1809058598" sldId="310"/>
            <ac:picMk id="3" creationId="{0EF6CAFC-0C64-46F3-AA81-38702452BE5C}"/>
          </ac:picMkLst>
        </pc:picChg>
        <pc:cxnChg chg="add mod">
          <ac:chgData name="Weifeng Xu" userId="e7aed605-a3dd-4d5a-a692-a87037af107b" providerId="ADAL" clId="{AA256C9C-DD0A-4A24-AECC-DADA2E819996}" dt="2021-03-04T01:43:36.774" v="8113" actId="13822"/>
          <ac:cxnSpMkLst>
            <pc:docMk/>
            <pc:sldMk cId="1809058598" sldId="310"/>
            <ac:cxnSpMk id="7" creationId="{1F4069AB-58E9-4D3B-9FE0-D4CD7720AA80}"/>
          </ac:cxnSpMkLst>
        </pc:cxnChg>
        <pc:cxnChg chg="add">
          <ac:chgData name="Weifeng Xu" userId="e7aed605-a3dd-4d5a-a692-a87037af107b" providerId="ADAL" clId="{AA256C9C-DD0A-4A24-AECC-DADA2E819996}" dt="2021-03-04T01:43:51.597" v="8114" actId="11529"/>
          <ac:cxnSpMkLst>
            <pc:docMk/>
            <pc:sldMk cId="1809058598" sldId="310"/>
            <ac:cxnSpMk id="9" creationId="{130534AD-4600-4BEA-A636-168790CF73A9}"/>
          </ac:cxnSpMkLst>
        </pc:cxnChg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  <pc:picChg chg="add mod">
          <ac:chgData name="Weifeng Xu" userId="e7aed605-a3dd-4d5a-a692-a87037af107b" providerId="ADAL" clId="{AA256C9C-DD0A-4A24-AECC-DADA2E819996}" dt="2021-03-04T01:50:05.008" v="8118" actId="26606"/>
          <ac:picMkLst>
            <pc:docMk/>
            <pc:sldMk cId="4192303" sldId="311"/>
            <ac:picMk id="3" creationId="{0656AE22-B493-4F2F-95E5-EF282C4BE94A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  <pc:spChg chg="mod ord">
          <ac:chgData name="Weifeng Xu" userId="e7aed605-a3dd-4d5a-a692-a87037af107b" providerId="ADAL" clId="{AA256C9C-DD0A-4A24-AECC-DADA2E819996}" dt="2021-03-04T14:13:36.393" v="8188" actId="20577"/>
          <ac:spMkLst>
            <pc:docMk/>
            <pc:sldMk cId="591621681" sldId="312"/>
            <ac:spMk id="2" creationId="{E31A1C00-E910-4C86-978A-5C64E2ABBE0D}"/>
          </ac:spMkLst>
        </pc:spChg>
        <pc:spChg chg="add mod ord">
          <ac:chgData name="Weifeng Xu" userId="e7aed605-a3dd-4d5a-a692-a87037af107b" providerId="ADAL" clId="{AA256C9C-DD0A-4A24-AECC-DADA2E819996}" dt="2021-03-04T14:19:28.906" v="8326" actId="20577"/>
          <ac:spMkLst>
            <pc:docMk/>
            <pc:sldMk cId="591621681" sldId="312"/>
            <ac:spMk id="5" creationId="{5CA4DBA0-D774-4E78-8CB8-B9433EB8B20B}"/>
          </ac:spMkLst>
        </pc:spChg>
        <pc:picChg chg="add del mod">
          <ac:chgData name="Weifeng Xu" userId="e7aed605-a3dd-4d5a-a692-a87037af107b" providerId="ADAL" clId="{AA256C9C-DD0A-4A24-AECC-DADA2E819996}" dt="2021-03-04T14:12:19.497" v="8173" actId="478"/>
          <ac:picMkLst>
            <pc:docMk/>
            <pc:sldMk cId="591621681" sldId="312"/>
            <ac:picMk id="4" creationId="{612A3164-FC86-4F01-AA09-CA923C6AD76C}"/>
          </ac:picMkLst>
        </pc:picChg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  <pc:spChg chg="del mod">
          <ac:chgData name="Weifeng Xu" userId="e7aed605-a3dd-4d5a-a692-a87037af107b" providerId="ADAL" clId="{AA256C9C-DD0A-4A24-AECC-DADA2E819996}" dt="2021-03-04T14:13:55.377" v="8190" actId="700"/>
          <ac:spMkLst>
            <pc:docMk/>
            <pc:sldMk cId="214490323" sldId="313"/>
            <ac:spMk id="2" creationId="{E31A1C00-E910-4C86-978A-5C64E2ABBE0D}"/>
          </ac:spMkLst>
        </pc:spChg>
        <pc:picChg chg="mod">
          <ac:chgData name="Weifeng Xu" userId="e7aed605-a3dd-4d5a-a692-a87037af107b" providerId="ADAL" clId="{AA256C9C-DD0A-4A24-AECC-DADA2E819996}" dt="2021-03-04T14:14:00.727" v="8193" actId="26606"/>
          <ac:picMkLst>
            <pc:docMk/>
            <pc:sldMk cId="214490323" sldId="313"/>
            <ac:picMk id="4" creationId="{612A3164-FC86-4F01-AA09-CA923C6AD76C}"/>
          </ac:picMkLst>
        </pc:picChg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  <pc:spChg chg="mod">
          <ac:chgData name="Weifeng Xu" userId="e7aed605-a3dd-4d5a-a692-a87037af107b" providerId="ADAL" clId="{AA256C9C-DD0A-4A24-AECC-DADA2E819996}" dt="2021-03-04T14:56:51.349" v="8330"/>
          <ac:spMkLst>
            <pc:docMk/>
            <pc:sldMk cId="3728242763" sldId="314"/>
            <ac:spMk id="2" creationId="{3CE814AF-EE12-4493-9709-C3159C23A1D7}"/>
          </ac:spMkLst>
        </pc:spChg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2" creationId="{48EAE842-1A16-4F00-AF0F-3576E4669A08}"/>
          </ac:spMkLst>
        </pc:spChg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3" creationId="{677CCE7F-0E24-48B1-B9DC-7FABA56E8E25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4" creationId="{C4E43325-25D2-4EF3-96BA-F3B52D010903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5" creationId="{9296A5D2-91AB-4822-9DBF-FE527F53D4B5}"/>
          </ac:spMkLst>
        </pc:spChg>
        <pc:spChg chg="add del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10" creationId="{6A1473A6-3F22-483E-8A30-80B9D2B14592}"/>
          </ac:spMkLst>
        </pc:spChg>
        <pc:grpChg chg="add del">
          <ac:chgData name="Weifeng Xu" userId="e7aed605-a3dd-4d5a-a692-a87037af107b" providerId="ADAL" clId="{AA256C9C-DD0A-4A24-AECC-DADA2E819996}" dt="2021-03-04T14:57:02.075" v="8334" actId="26606"/>
          <ac:grpSpMkLst>
            <pc:docMk/>
            <pc:sldMk cId="3108349625" sldId="315"/>
            <ac:grpSpMk id="12" creationId="{AA1375E3-3E53-4D75-BAB7-E5929BFCB25F}"/>
          </ac:grpSpMkLst>
        </pc:grpChg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  <pc:spChg chg="mod ord">
          <ac:chgData name="Weifeng Xu" userId="e7aed605-a3dd-4d5a-a692-a87037af107b" providerId="ADAL" clId="{AA256C9C-DD0A-4A24-AECC-DADA2E819996}" dt="2021-03-04T15:57:55.846" v="8684" actId="1076"/>
          <ac:spMkLst>
            <pc:docMk/>
            <pc:sldMk cId="4015681537" sldId="316"/>
            <ac:spMk id="2" creationId="{1E7AD1DD-41C5-49D1-9394-E933EE31404D}"/>
          </ac:spMkLst>
        </pc:spChg>
        <pc:spChg chg="add mod ord">
          <ac:chgData name="Weifeng Xu" userId="e7aed605-a3dd-4d5a-a692-a87037af107b" providerId="ADAL" clId="{AA256C9C-DD0A-4A24-AECC-DADA2E819996}" dt="2021-03-04T16:45:39.384" v="9017" actId="6549"/>
          <ac:spMkLst>
            <pc:docMk/>
            <pc:sldMk cId="4015681537" sldId="316"/>
            <ac:spMk id="3" creationId="{B51AA8A5-F9F9-4D9E-8702-6E0F84B1E989}"/>
          </ac:spMkLst>
        </pc:spChg>
        <pc:spChg chg="add mod">
          <ac:chgData name="Weifeng Xu" userId="e7aed605-a3dd-4d5a-a692-a87037af107b" providerId="ADAL" clId="{AA256C9C-DD0A-4A24-AECC-DADA2E819996}" dt="2021-03-04T15:58:53.602" v="8781" actId="1035"/>
          <ac:spMkLst>
            <pc:docMk/>
            <pc:sldMk cId="4015681537" sldId="316"/>
            <ac:spMk id="4" creationId="{6EBF047C-B7C7-4EF7-B92E-6590BBA5F433}"/>
          </ac:spMkLst>
        </pc:spChg>
        <pc:spChg chg="add mod">
          <ac:chgData name="Weifeng Xu" userId="e7aed605-a3dd-4d5a-a692-a87037af107b" providerId="ADAL" clId="{AA256C9C-DD0A-4A24-AECC-DADA2E819996}" dt="2021-03-04T15:54:29.425" v="8637" actId="14100"/>
          <ac:spMkLst>
            <pc:docMk/>
            <pc:sldMk cId="4015681537" sldId="316"/>
            <ac:spMk id="6" creationId="{3A18E43F-C7B6-451F-AA00-236143E13747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3" creationId="{52BC6142-51AA-42C1-B901-D90A9A132502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4" creationId="{52117774-F6FD-49B0-8E0A-3204BC1AC29F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7" creationId="{A14F4EA9-E13C-43CB-A3C7-A60B57C4FD01}"/>
          </ac:spMkLst>
        </pc:spChg>
        <pc:spChg chg="add mod">
          <ac:chgData name="Weifeng Xu" userId="e7aed605-a3dd-4d5a-a692-a87037af107b" providerId="ADAL" clId="{AA256C9C-DD0A-4A24-AECC-DADA2E819996}" dt="2021-03-04T16:07:24.552" v="8815" actId="207"/>
          <ac:spMkLst>
            <pc:docMk/>
            <pc:sldMk cId="4015681537" sldId="316"/>
            <ac:spMk id="22" creationId="{76881352-8445-4ED8-A0B1-6BA8C2162127}"/>
          </ac:spMkLst>
        </pc:spChg>
        <pc:spChg chg="add mod">
          <ac:chgData name="Weifeng Xu" userId="e7aed605-a3dd-4d5a-a692-a87037af107b" providerId="ADAL" clId="{AA256C9C-DD0A-4A24-AECC-DADA2E819996}" dt="2021-03-04T15:59:39.621" v="8796" actId="1076"/>
          <ac:spMkLst>
            <pc:docMk/>
            <pc:sldMk cId="4015681537" sldId="316"/>
            <ac:spMk id="25" creationId="{150B627A-6784-4127-8206-2747DAA82FFD}"/>
          </ac:spMkLst>
        </pc:spChg>
        <pc:spChg chg="add mod">
          <ac:chgData name="Weifeng Xu" userId="e7aed605-a3dd-4d5a-a692-a87037af107b" providerId="ADAL" clId="{AA256C9C-DD0A-4A24-AECC-DADA2E819996}" dt="2021-03-04T16:06:41.996" v="8808" actId="207"/>
          <ac:spMkLst>
            <pc:docMk/>
            <pc:sldMk cId="4015681537" sldId="316"/>
            <ac:spMk id="26" creationId="{29702971-FBAE-4976-8484-7E32DB8B9C1F}"/>
          </ac:spMkLst>
        </pc:spChg>
        <pc:spChg chg="add mod">
          <ac:chgData name="Weifeng Xu" userId="e7aed605-a3dd-4d5a-a692-a87037af107b" providerId="ADAL" clId="{AA256C9C-DD0A-4A24-AECC-DADA2E819996}" dt="2021-03-04T15:59:49.155" v="8798" actId="1076"/>
          <ac:spMkLst>
            <pc:docMk/>
            <pc:sldMk cId="4015681537" sldId="316"/>
            <ac:spMk id="27" creationId="{F3D8E559-362E-4CB3-A686-D9027D55AEFA}"/>
          </ac:spMkLst>
        </pc:spChg>
        <pc:spChg chg="add mod">
          <ac:chgData name="Weifeng Xu" userId="e7aed605-a3dd-4d5a-a692-a87037af107b" providerId="ADAL" clId="{AA256C9C-DD0A-4A24-AECC-DADA2E819996}" dt="2021-03-04T16:06:55.353" v="8814" actId="20577"/>
          <ac:spMkLst>
            <pc:docMk/>
            <pc:sldMk cId="4015681537" sldId="316"/>
            <ac:spMk id="29" creationId="{44D8D561-EA55-4CD3-B43D-544EEF47968C}"/>
          </ac:spMkLst>
        </pc:spChg>
        <pc:spChg chg="add mod">
          <ac:chgData name="Weifeng Xu" userId="e7aed605-a3dd-4d5a-a692-a87037af107b" providerId="ADAL" clId="{AA256C9C-DD0A-4A24-AECC-DADA2E819996}" dt="2021-03-04T16:28:14.023" v="8879" actId="20577"/>
          <ac:spMkLst>
            <pc:docMk/>
            <pc:sldMk cId="4015681537" sldId="316"/>
            <ac:spMk id="31" creationId="{F3DF8715-2A39-4FDD-8DF3-9C4E21D51C1D}"/>
          </ac:spMkLst>
        </pc:spChg>
        <pc:spChg chg="add mod">
          <ac:chgData name="Weifeng Xu" userId="e7aed605-a3dd-4d5a-a692-a87037af107b" providerId="ADAL" clId="{AA256C9C-DD0A-4A24-AECC-DADA2E819996}" dt="2021-03-04T16:25:45.970" v="8874" actId="14100"/>
          <ac:spMkLst>
            <pc:docMk/>
            <pc:sldMk cId="4015681537" sldId="316"/>
            <ac:spMk id="33" creationId="{AC70E301-5646-49A1-B169-88D0E406C090}"/>
          </ac:spMkLst>
        </pc:spChg>
        <pc:spChg chg="add mod">
          <ac:chgData name="Weifeng Xu" userId="e7aed605-a3dd-4d5a-a692-a87037af107b" providerId="ADAL" clId="{AA256C9C-DD0A-4A24-AECC-DADA2E819996}" dt="2021-03-04T16:27:55.864" v="8878" actId="6549"/>
          <ac:spMkLst>
            <pc:docMk/>
            <pc:sldMk cId="4015681537" sldId="316"/>
            <ac:spMk id="35" creationId="{138C6A3F-F150-4357-80FA-91AA00079150}"/>
          </ac:spMkLst>
        </pc:spChg>
        <pc:picChg chg="add mod">
          <ac:chgData name="Weifeng Xu" userId="e7aed605-a3dd-4d5a-a692-a87037af107b" providerId="ADAL" clId="{AA256C9C-DD0A-4A24-AECC-DADA2E819996}" dt="2021-03-04T15:53:02.719" v="8595" actId="1076"/>
          <ac:picMkLst>
            <pc:docMk/>
            <pc:sldMk cId="4015681537" sldId="316"/>
            <ac:picMk id="1026" creationId="{829A28D2-8942-48DA-8C3B-EF32A3CCC497}"/>
          </ac:picMkLst>
        </pc:picChg>
        <pc:cxnChg chg="add mod">
          <ac:chgData name="Weifeng Xu" userId="e7aed605-a3dd-4d5a-a692-a87037af107b" providerId="ADAL" clId="{AA256C9C-DD0A-4A24-AECC-DADA2E819996}" dt="2021-03-04T15:59:01.040" v="8782" actId="14100"/>
          <ac:cxnSpMkLst>
            <pc:docMk/>
            <pc:sldMk cId="4015681537" sldId="316"/>
            <ac:cxnSpMk id="7" creationId="{4846ACFD-B387-44AC-A7B8-B72E5015F543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9" creationId="{3D40DE85-78CD-4B04-82CA-F530F13D1CE0}"/>
          </ac:cxnSpMkLst>
        </pc:cxnChg>
        <pc:cxnChg chg="add mod">
          <ac:chgData name="Weifeng Xu" userId="e7aed605-a3dd-4d5a-a692-a87037af107b" providerId="ADAL" clId="{AA256C9C-DD0A-4A24-AECC-DADA2E819996}" dt="2021-03-04T15:59:07.926" v="8783" actId="14100"/>
          <ac:cxnSpMkLst>
            <pc:docMk/>
            <pc:sldMk cId="4015681537" sldId="316"/>
            <ac:cxnSpMk id="11" creationId="{759EAC4C-6A1D-4C12-8BE7-4B46EE430E0F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5" creationId="{589B4EB8-EE9C-4601-96B8-D64CA8F82870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8" creationId="{CBC36275-E60F-447E-8CED-1BA7A9BD5156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21" creationId="{23A3C6BD-C034-4E07-8C7F-F5C8C968CFA3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  <pc:spChg chg="mod ord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2" creationId="{FC8E4AD6-1C8F-42DB-8CBB-FAECB5EC9D08}"/>
          </ac:spMkLst>
        </pc:spChg>
        <pc:spChg chg="del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3" creationId="{29BE3B3E-319A-4991-B16F-D928B57F06D8}"/>
          </ac:spMkLst>
        </pc:spChg>
        <pc:spChg chg="add mod">
          <ac:chgData name="Weifeng Xu" userId="e7aed605-a3dd-4d5a-a692-a87037af107b" providerId="ADAL" clId="{AA256C9C-DD0A-4A24-AECC-DADA2E819996}" dt="2021-03-04T16:34:13.476" v="8898" actId="1076"/>
          <ac:spMkLst>
            <pc:docMk/>
            <pc:sldMk cId="3632309167" sldId="317"/>
            <ac:spMk id="6" creationId="{987A5DFC-315F-420A-AA28-A53752DBE547}"/>
          </ac:spMkLst>
        </pc:spChg>
        <pc:picChg chg="add mod">
          <ac:chgData name="Weifeng Xu" userId="e7aed605-a3dd-4d5a-a692-a87037af107b" providerId="ADAL" clId="{AA256C9C-DD0A-4A24-AECC-DADA2E819996}" dt="2021-03-04T16:33:38.931" v="8886" actId="1076"/>
          <ac:picMkLst>
            <pc:docMk/>
            <pc:sldMk cId="3632309167" sldId="317"/>
            <ac:picMk id="2050" creationId="{9785B0E6-A1CB-405D-81A4-013028A62F31}"/>
          </ac:picMkLst>
        </pc:picChg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  <pc:spChg chg="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" creationId="{86863385-441E-4CDB-A324-D740F6B05E36}"/>
          </ac:spMkLst>
        </pc:spChg>
        <pc:spChg chg="add 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" creationId="{DCB33D10-342B-4C24-A670-C8D5256EAC6A}"/>
          </ac:spMkLst>
        </pc:spChg>
        <pc:spChg chg="add mod">
          <ac:chgData name="Weifeng Xu" userId="e7aed605-a3dd-4d5a-a692-a87037af107b" providerId="ADAL" clId="{AA256C9C-DD0A-4A24-AECC-DADA2E819996}" dt="2021-03-04T20:09:51.053" v="9244" actId="1076"/>
          <ac:spMkLst>
            <pc:docMk/>
            <pc:sldMk cId="3337387503" sldId="318"/>
            <ac:spMk id="7" creationId="{ECFEF11C-29AD-4336-9C16-F6BB60DC0A73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0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2" creationId="{72F84B47-E267-4194-8194-831DB7B5547F}"/>
          </ac:spMkLst>
        </pc:spChg>
        <pc:spChg chg="add mo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13" creationId="{CB58F741-BA50-40F0-838D-2FD5FF080B77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7" creationId="{577D1452-F0B7-431E-9A24-D3F7103D8510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9" creationId="{A660F4F9-5DF5-4F15-BE6A-CD8648BB1148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1" creationId="{46F7435D-E3DB-47B1-BA61-B00ACC83A9DE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2" creationId="{F263A0B5-F8C4-4116-809F-78A768EA79A6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4" creationId="{1C574E90-1949-4924-B663-AEA13DB7910B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5" creationId="{3CD1EA40-7116-4FCB-9369-70F29FAA91E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7" creationId="{787900AF-3ED0-4C02-A309-3984EBBD202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9" creationId="{8DEDEE5C-3126-4336-A7D4-9277AF5A04B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1" creationId="{D9F5512A-48E1-4C07-B75E-3CCC517B680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55" creationId="{A5271697-90F1-4A23-8EF2-0179F2EAFACB}"/>
          </ac:spMkLst>
        </pc:spChg>
        <pc:grpChg chg="add del">
          <ac:chgData name="Weifeng Xu" userId="e7aed605-a3dd-4d5a-a692-a87037af107b" providerId="ADAL" clId="{AA256C9C-DD0A-4A24-AECC-DADA2E819996}" dt="2021-03-04T20:06:08.712" v="9214" actId="26606"/>
          <ac:grpSpMkLst>
            <pc:docMk/>
            <pc:sldMk cId="3337387503" sldId="318"/>
            <ac:grpSpMk id="33" creationId="{9CF1CD8B-D430-49E7-8630-84152C414EAC}"/>
          </ac:grpSpMkLst>
        </pc:grpChg>
        <pc:picChg chg="add mod">
          <ac:chgData name="Weifeng Xu" userId="e7aed605-a3dd-4d5a-a692-a87037af107b" providerId="ADAL" clId="{AA256C9C-DD0A-4A24-AECC-DADA2E819996}" dt="2021-03-04T20:06:08.712" v="9214" actId="26606"/>
          <ac:picMkLst>
            <pc:docMk/>
            <pc:sldMk cId="3337387503" sldId="318"/>
            <ac:picMk id="5" creationId="{BCACFC6F-0EC3-45FC-AA4F-35BE7318AF98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2" creationId="{B3A1CC81-48E9-4320-AC27-BD831670174F}"/>
          </ac:spMkLst>
        </pc:spChg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3" creationId="{C70B6553-6E87-46CA-9834-EC7AC2635A49}"/>
          </ac:spMkLst>
        </pc:spChg>
        <pc:spChg chg="add mod">
          <ac:chgData name="Weifeng Xu" userId="e7aed605-a3dd-4d5a-a692-a87037af107b" providerId="ADAL" clId="{AA256C9C-DD0A-4A24-AECC-DADA2E819996}" dt="2021-03-04T20:02:26.656" v="9210" actId="5793"/>
          <ac:spMkLst>
            <pc:docMk/>
            <pc:sldMk cId="2446382234" sldId="319"/>
            <ac:spMk id="5" creationId="{30F094FB-F93E-4D74-8CDE-BD9580E4F361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  <pc:spChg chg="mod">
          <ac:chgData name="Weifeng Xu" userId="e7aed605-a3dd-4d5a-a692-a87037af107b" providerId="ADAL" clId="{AA256C9C-DD0A-4A24-AECC-DADA2E819996}" dt="2021-03-05T14:59:23.110" v="9863" actId="6549"/>
          <ac:spMkLst>
            <pc:docMk/>
            <pc:sldMk cId="3877897741" sldId="320"/>
            <ac:spMk id="2" creationId="{FC30C3BE-177E-44E4-B985-89413303236B}"/>
          </ac:spMkLst>
        </pc:spChg>
        <pc:spChg chg="mod">
          <ac:chgData name="Weifeng Xu" userId="e7aed605-a3dd-4d5a-a692-a87037af107b" providerId="ADAL" clId="{AA256C9C-DD0A-4A24-AECC-DADA2E819996}" dt="2021-03-06T00:50:45.150" v="10627" actId="20577"/>
          <ac:spMkLst>
            <pc:docMk/>
            <pc:sldMk cId="3877897741" sldId="320"/>
            <ac:spMk id="3" creationId="{E8CFAC1E-B668-4786-B986-A34B2682167E}"/>
          </ac:spMkLst>
        </pc:spChg>
        <pc:spChg chg="add mod">
          <ac:chgData name="Weifeng Xu" userId="e7aed605-a3dd-4d5a-a692-a87037af107b" providerId="ADAL" clId="{AA256C9C-DD0A-4A24-AECC-DADA2E819996}" dt="2021-03-04T22:12:01.478" v="9717" actId="1076"/>
          <ac:spMkLst>
            <pc:docMk/>
            <pc:sldMk cId="3877897741" sldId="320"/>
            <ac:spMk id="5" creationId="{18D857D7-5551-4ECC-9C27-E5E73A583D7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2" creationId="{E7D7F251-2AD4-4188-ADC2-602D9FA513B4}"/>
          </ac:spMkLst>
        </pc:spChg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3" creationId="{8AC74C73-C79E-42DF-85A8-704474E9F9D0}"/>
          </ac:spMkLst>
        </pc:spChg>
        <pc:spChg chg="add mod">
          <ac:chgData name="Weifeng Xu" userId="e7aed605-a3dd-4d5a-a692-a87037af107b" providerId="ADAL" clId="{AA256C9C-DD0A-4A24-AECC-DADA2E819996}" dt="2021-03-06T00:50:35.757" v="10621" actId="207"/>
          <ac:spMkLst>
            <pc:docMk/>
            <pc:sldMk cId="926804527" sldId="321"/>
            <ac:spMk id="10" creationId="{DF78FD88-9210-403C-BDF5-0F199A8A0056}"/>
          </ac:spMkLst>
        </pc:spChg>
        <pc:spChg chg="add mod">
          <ac:chgData name="Weifeng Xu" userId="e7aed605-a3dd-4d5a-a692-a87037af107b" providerId="ADAL" clId="{AA256C9C-DD0A-4A24-AECC-DADA2E819996}" dt="2021-03-05T19:46:20.855" v="10018" actId="114"/>
          <ac:spMkLst>
            <pc:docMk/>
            <pc:sldMk cId="926804527" sldId="321"/>
            <ac:spMk id="14" creationId="{A37ECA0B-3964-4365-BD61-2E3FBC9BFC02}"/>
          </ac:spMkLst>
        </pc:spChg>
        <pc:picChg chg="add mod">
          <ac:chgData name="Weifeng Xu" userId="e7aed605-a3dd-4d5a-a692-a87037af107b" providerId="ADAL" clId="{AA256C9C-DD0A-4A24-AECC-DADA2E819996}" dt="2021-03-05T19:32:56.317" v="9882" actId="1076"/>
          <ac:picMkLst>
            <pc:docMk/>
            <pc:sldMk cId="926804527" sldId="321"/>
            <ac:picMk id="3" creationId="{C4FFFF74-2B81-41AD-8B03-C7FE75BACBF8}"/>
          </ac:picMkLst>
        </pc:picChg>
        <pc:picChg chg="add mod">
          <ac:chgData name="Weifeng Xu" userId="e7aed605-a3dd-4d5a-a692-a87037af107b" providerId="ADAL" clId="{AA256C9C-DD0A-4A24-AECC-DADA2E819996}" dt="2021-03-05T19:32:51.697" v="9880" actId="1076"/>
          <ac:picMkLst>
            <pc:docMk/>
            <pc:sldMk cId="926804527" sldId="321"/>
            <ac:picMk id="5" creationId="{0843C77F-46AB-4792-BF43-CDE0B0F1631C}"/>
          </ac:picMkLst>
        </pc:picChg>
        <pc:picChg chg="add mod">
          <ac:chgData name="Weifeng Xu" userId="e7aed605-a3dd-4d5a-a692-a87037af107b" providerId="ADAL" clId="{AA256C9C-DD0A-4A24-AECC-DADA2E819996}" dt="2021-03-05T19:33:28.409" v="9887" actId="1440"/>
          <ac:picMkLst>
            <pc:docMk/>
            <pc:sldMk cId="926804527" sldId="321"/>
            <ac:picMk id="9" creationId="{22BFF30B-6415-4856-BC8B-7694701BD1C0}"/>
          </ac:picMkLst>
        </pc:picChg>
        <pc:cxnChg chg="add mod">
          <ac:chgData name="Weifeng Xu" userId="e7aed605-a3dd-4d5a-a692-a87037af107b" providerId="ADAL" clId="{AA256C9C-DD0A-4A24-AECC-DADA2E819996}" dt="2021-03-05T19:32:59.133" v="9883" actId="14100"/>
          <ac:cxnSpMkLst>
            <pc:docMk/>
            <pc:sldMk cId="926804527" sldId="321"/>
            <ac:cxnSpMk id="6" creationId="{EA176E25-4E03-4FD9-8A02-A1E9B1FB567D}"/>
          </ac:cxnSpMkLst>
        </pc:cxnChg>
        <pc:cxnChg chg="add mod">
          <ac:chgData name="Weifeng Xu" userId="e7aed605-a3dd-4d5a-a692-a87037af107b" providerId="ADAL" clId="{AA256C9C-DD0A-4A24-AECC-DADA2E819996}" dt="2021-03-05T19:33:41.835" v="9890" actId="14100"/>
          <ac:cxnSpMkLst>
            <pc:docMk/>
            <pc:sldMk cId="926804527" sldId="321"/>
            <ac:cxnSpMk id="12" creationId="{ACD10356-51A3-469B-8C8F-88817F502E8E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  <pc:spChg chg="add mod">
          <ac:chgData name="Weifeng Xu" userId="e7aed605-a3dd-4d5a-a692-a87037af107b" providerId="ADAL" clId="{AA256C9C-DD0A-4A24-AECC-DADA2E819996}" dt="2021-03-05T19:56:00.535" v="10087" actId="1076"/>
          <ac:spMkLst>
            <pc:docMk/>
            <pc:sldMk cId="3506800452" sldId="322"/>
            <ac:spMk id="4" creationId="{576AF58F-0844-4457-840F-0BC01EBB4A8F}"/>
          </ac:spMkLst>
        </pc:spChg>
        <pc:picChg chg="add mod">
          <ac:chgData name="Weifeng Xu" userId="e7aed605-a3dd-4d5a-a692-a87037af107b" providerId="ADAL" clId="{AA256C9C-DD0A-4A24-AECC-DADA2E819996}" dt="2021-03-05T19:55:20.697" v="10026" actId="1076"/>
          <ac:picMkLst>
            <pc:docMk/>
            <pc:sldMk cId="3506800452" sldId="322"/>
            <ac:picMk id="3" creationId="{67810B44-2F80-4642-AB22-57FF22D26696}"/>
          </ac:picMkLst>
        </pc:picChg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2" creationId="{66ADCCB0-EDF7-47D1-BEB5-8274C636AB5C}"/>
          </ac:spMkLst>
        </pc:spChg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3" creationId="{C9F62FA0-1240-4C90-A641-B2AC6BB1EB0B}"/>
          </ac:spMkLst>
        </pc:spChg>
        <pc:spChg chg="add mod or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4" creationId="{9B715B9B-7239-42B1-8017-A362CB67A0E5}"/>
          </ac:spMkLst>
        </pc:spChg>
        <pc:spChg chg="add mod ord">
          <ac:chgData name="Weifeng Xu" userId="e7aed605-a3dd-4d5a-a692-a87037af107b" providerId="ADAL" clId="{AA256C9C-DD0A-4A24-AECC-DADA2E819996}" dt="2021-03-05T20:35:18.409" v="10151" actId="20577"/>
          <ac:spMkLst>
            <pc:docMk/>
            <pc:sldMk cId="1212472519" sldId="323"/>
            <ac:spMk id="5" creationId="{4609788C-24F7-4964-86DD-634A2D22FBE5}"/>
          </ac:spMkLst>
        </pc:spChg>
        <pc:spChg chg="ad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11" creationId="{F2B38F72-8FC4-4001-8C67-FA6B86DEC767}"/>
          </ac:spMkLst>
        </pc:spChg>
        <pc:picChg chg="add mod">
          <ac:chgData name="Weifeng Xu" userId="e7aed605-a3dd-4d5a-a692-a87037af107b" providerId="ADAL" clId="{AA256C9C-DD0A-4A24-AECC-DADA2E819996}" dt="2021-03-05T20:34:57.270" v="10145" actId="26606"/>
          <ac:picMkLst>
            <pc:docMk/>
            <pc:sldMk cId="1212472519" sldId="323"/>
            <ac:picMk id="6" creationId="{988FD205-89C1-4EB1-B374-0619857D2DE7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  <pc:spChg chg="mod">
          <ac:chgData name="Weifeng Xu" userId="e7aed605-a3dd-4d5a-a692-a87037af107b" providerId="ADAL" clId="{AA256C9C-DD0A-4A24-AECC-DADA2E819996}" dt="2021-03-05T21:04:00.509" v="10233" actId="20577"/>
          <ac:spMkLst>
            <pc:docMk/>
            <pc:sldMk cId="1474958626" sldId="324"/>
            <ac:spMk id="2" creationId="{CBEE1C5B-C062-438C-A521-260C194F415F}"/>
          </ac:spMkLst>
        </pc:spChg>
        <pc:spChg chg="mod">
          <ac:chgData name="Weifeng Xu" userId="e7aed605-a3dd-4d5a-a692-a87037af107b" providerId="ADAL" clId="{AA256C9C-DD0A-4A24-AECC-DADA2E819996}" dt="2021-03-05T21:11:47.079" v="10306" actId="14100"/>
          <ac:spMkLst>
            <pc:docMk/>
            <pc:sldMk cId="1474958626" sldId="324"/>
            <ac:spMk id="4" creationId="{801A7380-951B-4617-9F33-2B2F70105770}"/>
          </ac:spMkLst>
        </pc:spChg>
        <pc:spChg chg="add">
          <ac:chgData name="Weifeng Xu" userId="e7aed605-a3dd-4d5a-a692-a87037af107b" providerId="ADAL" clId="{AA256C9C-DD0A-4A24-AECC-DADA2E819996}" dt="2021-03-05T21:04:14.500" v="10236"/>
          <ac:spMkLst>
            <pc:docMk/>
            <pc:sldMk cId="1474958626" sldId="324"/>
            <ac:spMk id="5" creationId="{D38FFF3B-9F32-4459-BBBB-016ACA3C1C41}"/>
          </ac:spMkLst>
        </pc:spChg>
        <pc:picChg chg="del">
          <ac:chgData name="Weifeng Xu" userId="e7aed605-a3dd-4d5a-a692-a87037af107b" providerId="ADAL" clId="{AA256C9C-DD0A-4A24-AECC-DADA2E819996}" dt="2021-03-05T21:04:13.548" v="10235" actId="478"/>
          <ac:picMkLst>
            <pc:docMk/>
            <pc:sldMk cId="1474958626" sldId="324"/>
            <ac:picMk id="3" creationId="{1E22D123-496D-42EB-9A6B-91D499E601E7}"/>
          </ac:picMkLst>
        </pc:picChg>
        <pc:picChg chg="add mod modCrop">
          <ac:chgData name="Weifeng Xu" userId="e7aed605-a3dd-4d5a-a692-a87037af107b" providerId="ADAL" clId="{AA256C9C-DD0A-4A24-AECC-DADA2E819996}" dt="2021-03-05T21:11:48.534" v="10307" actId="1076"/>
          <ac:picMkLst>
            <pc:docMk/>
            <pc:sldMk cId="1474958626" sldId="324"/>
            <ac:picMk id="6" creationId="{A5C05038-CDE9-469E-A558-0F12E19A9A54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2" creationId="{D13A6155-8B44-4C04-83F7-7DE6351F3D0E}"/>
          </ac:spMkLst>
        </pc:spChg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3" creationId="{51113B5B-F038-49A1-8204-0CC9FAF3B179}"/>
          </ac:spMkLst>
        </pc:spChg>
        <pc:spChg chg="add mod">
          <ac:chgData name="Weifeng Xu" userId="e7aed605-a3dd-4d5a-a692-a87037af107b" providerId="ADAL" clId="{AA256C9C-DD0A-4A24-AECC-DADA2E819996}" dt="2021-03-05T21:18:43.715" v="10341" actId="20577"/>
          <ac:spMkLst>
            <pc:docMk/>
            <pc:sldMk cId="953707264" sldId="325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4:58.225" v="10326" actId="1076"/>
          <ac:picMkLst>
            <pc:docMk/>
            <pc:sldMk cId="953707264" sldId="325"/>
            <ac:picMk id="6" creationId="{8934BDF7-B0FB-4D70-93B4-F0035CD58B17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  <pc:spChg chg="mod">
          <ac:chgData name="Weifeng Xu" userId="e7aed605-a3dd-4d5a-a692-a87037af107b" providerId="ADAL" clId="{AA256C9C-DD0A-4A24-AECC-DADA2E819996}" dt="2021-03-05T21:21:44.231" v="10357" actId="6549"/>
          <ac:spMkLst>
            <pc:docMk/>
            <pc:sldMk cId="4066713324" sldId="326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9:32.301" v="10348"/>
          <ac:picMkLst>
            <pc:docMk/>
            <pc:sldMk cId="4066713324" sldId="326"/>
            <ac:picMk id="3" creationId="{C1DB87E2-0501-4C57-A1C7-366AF9D85153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  <pc:spChg chg="mod">
          <ac:chgData name="Weifeng Xu" userId="e7aed605-a3dd-4d5a-a692-a87037af107b" providerId="ADAL" clId="{AA256C9C-DD0A-4A24-AECC-DADA2E819996}" dt="2021-03-05T21:29:22.397" v="10419" actId="20577"/>
          <ac:spMkLst>
            <pc:docMk/>
            <pc:sldMk cId="1895418146" sldId="32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45:00.707" v="10464" actId="27636"/>
          <ac:spMkLst>
            <pc:docMk/>
            <pc:sldMk cId="1895418146" sldId="327"/>
            <ac:spMk id="3" creationId="{B135DCB7-DD4E-4793-B040-EBB15CD7ED85}"/>
          </ac:spMkLst>
        </pc:spChg>
        <pc:spChg chg="mod">
          <ac:chgData name="Weifeng Xu" userId="e7aed605-a3dd-4d5a-a692-a87037af107b" providerId="ADAL" clId="{AA256C9C-DD0A-4A24-AECC-DADA2E819996}" dt="2021-03-05T21:44:52.926" v="10460" actId="1076"/>
          <ac:spMkLst>
            <pc:docMk/>
            <pc:sldMk cId="1895418146" sldId="327"/>
            <ac:spMk id="6" creationId="{AA7022F6-8235-429C-BEB9-6A6775AD4ACF}"/>
          </ac:spMkLst>
        </pc:spChg>
        <pc:picChg chg="add mod modCrop">
          <ac:chgData name="Weifeng Xu" userId="e7aed605-a3dd-4d5a-a692-a87037af107b" providerId="ADAL" clId="{AA256C9C-DD0A-4A24-AECC-DADA2E819996}" dt="2021-03-05T21:46:05.551" v="10469" actId="1076"/>
          <ac:picMkLst>
            <pc:docMk/>
            <pc:sldMk cId="1895418146" sldId="327"/>
            <ac:picMk id="4" creationId="{7E748CF1-54B4-49BD-B42A-6CED055FE337}"/>
          </ac:picMkLst>
        </pc:picChg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  <pc:spChg chg="mod">
          <ac:chgData name="Weifeng Xu" userId="e7aed605-a3dd-4d5a-a692-a87037af107b" providerId="ADAL" clId="{AA256C9C-DD0A-4A24-AECC-DADA2E819996}" dt="2021-03-05T22:17:23.680" v="10561" actId="20577"/>
          <ac:spMkLst>
            <pc:docMk/>
            <pc:sldMk cId="1077324671" sldId="328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7:35.143" v="10563" actId="20577"/>
          <ac:spMkLst>
            <pc:docMk/>
            <pc:sldMk cId="1077324671" sldId="328"/>
            <ac:spMk id="3" creationId="{B135DCB7-DD4E-4793-B040-EBB15CD7ED85}"/>
          </ac:spMkLst>
        </pc:spChg>
        <pc:picChg chg="del">
          <ac:chgData name="Weifeng Xu" userId="e7aed605-a3dd-4d5a-a692-a87037af107b" providerId="ADAL" clId="{AA256C9C-DD0A-4A24-AECC-DADA2E819996}" dt="2021-03-05T22:14:09.540" v="10531" actId="478"/>
          <ac:picMkLst>
            <pc:docMk/>
            <pc:sldMk cId="1077324671" sldId="328"/>
            <ac:picMk id="4" creationId="{0491EB55-8A6B-4F58-A966-14E89C8B38E4}"/>
          </ac:picMkLst>
        </pc:picChg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  <pc:spChg chg="mod">
          <ac:chgData name="Weifeng Xu" userId="e7aed605-a3dd-4d5a-a692-a87037af107b" providerId="ADAL" clId="{AA256C9C-DD0A-4A24-AECC-DADA2E819996}" dt="2021-03-05T22:07:03.469" v="10477" actId="20577"/>
          <ac:spMkLst>
            <pc:docMk/>
            <pc:sldMk cId="4060086368" sldId="329"/>
            <ac:spMk id="2" creationId="{40242B16-19A7-4A28-8F72-2EE3FDC2D37B}"/>
          </ac:spMkLst>
        </pc:spChg>
        <pc:spChg chg="mod">
          <ac:chgData name="Weifeng Xu" userId="e7aed605-a3dd-4d5a-a692-a87037af107b" providerId="ADAL" clId="{AA256C9C-DD0A-4A24-AECC-DADA2E819996}" dt="2021-03-06T00:07:30.807" v="10565" actId="114"/>
          <ac:spMkLst>
            <pc:docMk/>
            <pc:sldMk cId="4060086368" sldId="329"/>
            <ac:spMk id="3" creationId="{680AF3C0-45D7-400B-B1B3-9C3534E78B11}"/>
          </ac:spMkLst>
        </pc:spChg>
        <pc:picChg chg="add mod modCrop">
          <ac:chgData name="Weifeng Xu" userId="e7aed605-a3dd-4d5a-a692-a87037af107b" providerId="ADAL" clId="{AA256C9C-DD0A-4A24-AECC-DADA2E819996}" dt="2021-03-05T22:08:17.713" v="10490" actId="14100"/>
          <ac:picMkLst>
            <pc:docMk/>
            <pc:sldMk cId="4060086368" sldId="329"/>
            <ac:picMk id="4" creationId="{AE5079BD-356F-486C-9503-8969EDBB3066}"/>
          </ac:picMkLst>
        </pc:picChg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2T14:19:00.952" v="78" actId="20577"/>
      <pc:docMkLst>
        <pc:docMk/>
      </pc:docMkLst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2T14:19:00.952" v="78" actId="20577"/>
        <pc:sldMkLst>
          <pc:docMk/>
          <pc:sldMk cId="53763807" sldId="304"/>
        </pc:sldMkLst>
        <pc:spChg chg="mod">
          <ac:chgData name="Weifeng Xu" userId="e7aed605-a3dd-4d5a-a692-a87037af107b" providerId="ADAL" clId="{4DC338DC-19C7-41EB-B9B2-C1FF8A2AEED8}" dt="2021-03-12T14:19:00.952" v="78" actId="20577"/>
          <ac:spMkLst>
            <pc:docMk/>
            <pc:sldMk cId="53763807" sldId="304"/>
            <ac:spMk id="3" creationId="{A3F11A12-9485-4153-BFC0-B274B7516E20}"/>
          </ac:spMkLst>
        </pc:spChg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06T15:11:17.157" v="45"/>
        <pc:sldMkLst>
          <pc:docMk/>
          <pc:sldMk cId="3192494774" sldId="330"/>
        </pc:sldMkLst>
        <pc:spChg chg="mod ord">
          <ac:chgData name="Weifeng Xu" userId="e7aed605-a3dd-4d5a-a692-a87037af107b" providerId="ADAL" clId="{4DC338DC-19C7-41EB-B9B2-C1FF8A2AEED8}" dt="2021-03-06T15:08:54.186" v="34" actId="700"/>
          <ac:spMkLst>
            <pc:docMk/>
            <pc:sldMk cId="3192494774" sldId="330"/>
            <ac:spMk id="2" creationId="{AC8A2AAE-B936-47A0-A415-84BC7B4B21D5}"/>
          </ac:spMkLst>
        </pc:spChg>
        <pc:spChg chg="add mod ord">
          <ac:chgData name="Weifeng Xu" userId="e7aed605-a3dd-4d5a-a692-a87037af107b" providerId="ADAL" clId="{4DC338DC-19C7-41EB-B9B2-C1FF8A2AEED8}" dt="2021-03-06T15:09:10.749" v="39" actId="20577"/>
          <ac:spMkLst>
            <pc:docMk/>
            <pc:sldMk cId="3192494774" sldId="330"/>
            <ac:spMk id="3" creationId="{4929837B-3CC1-4F40-BFDA-890D8F6D680B}"/>
          </ac:spMkLst>
        </pc:spChg>
        <pc:picChg chg="add mod">
          <ac:chgData name="Weifeng Xu" userId="e7aed605-a3dd-4d5a-a692-a87037af107b" providerId="ADAL" clId="{4DC338DC-19C7-41EB-B9B2-C1FF8A2AEED8}" dt="2021-03-06T15:10:21.179" v="42" actId="1076"/>
          <ac:picMkLst>
            <pc:docMk/>
            <pc:sldMk cId="3192494774" sldId="330"/>
            <ac:picMk id="5" creationId="{267DA920-D0F2-47B7-AFD4-CAE821D9847B}"/>
          </ac:picMkLst>
        </pc:picChg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06T15:23:18.494" v="68"/>
        <pc:sldMkLst>
          <pc:docMk/>
          <pc:sldMk cId="2786836983" sldId="331"/>
        </pc:sldMkLst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2" creationId="{DDF12DEC-EBF8-435B-8A51-33BCA54A1D7C}"/>
          </ac:spMkLst>
        </pc:spChg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3" creationId="{249FFDE6-B4DA-4000-8FA7-FDF91E4128C6}"/>
          </ac:spMkLst>
        </pc:spChg>
        <pc:spChg chg="add del">
          <ac:chgData name="Weifeng Xu" userId="e7aed605-a3dd-4d5a-a692-a87037af107b" providerId="ADAL" clId="{4DC338DC-19C7-41EB-B9B2-C1FF8A2AEED8}" dt="2021-03-06T15:11:40.570" v="48"/>
          <ac:spMkLst>
            <pc:docMk/>
            <pc:sldMk cId="2786836983" sldId="331"/>
            <ac:spMk id="4" creationId="{E2DA0318-7086-4C48-B826-859F0A8A2849}"/>
          </ac:spMkLst>
        </pc:spChg>
        <pc:spChg chg="add mod">
          <ac:chgData name="Weifeng Xu" userId="e7aed605-a3dd-4d5a-a692-a87037af107b" providerId="ADAL" clId="{4DC338DC-19C7-41EB-B9B2-C1FF8A2AEED8}" dt="2021-03-06T15:12:01.937" v="51" actId="6549"/>
          <ac:spMkLst>
            <pc:docMk/>
            <pc:sldMk cId="2786836983" sldId="331"/>
            <ac:spMk id="5" creationId="{238B2818-0C2A-4945-8FA7-025F23B99D45}"/>
          </ac:spMkLst>
        </pc:spChg>
        <pc:spChg chg="add mod">
          <ac:chgData name="Weifeng Xu" userId="e7aed605-a3dd-4d5a-a692-a87037af107b" providerId="ADAL" clId="{4DC338DC-19C7-41EB-B9B2-C1FF8A2AEED8}" dt="2021-03-06T15:12:25.879" v="57" actId="1076"/>
          <ac:spMkLst>
            <pc:docMk/>
            <pc:sldMk cId="2786836983" sldId="331"/>
            <ac:spMk id="7" creationId="{D2EC9C14-40A0-47ED-866E-3120E1FFB527}"/>
          </ac:spMkLst>
        </pc:spChg>
        <pc:spChg chg="add mod">
          <ac:chgData name="Weifeng Xu" userId="e7aed605-a3dd-4d5a-a692-a87037af107b" providerId="ADAL" clId="{4DC338DC-19C7-41EB-B9B2-C1FF8A2AEED8}" dt="2021-03-06T15:22:30.844" v="66" actId="20577"/>
          <ac:spMkLst>
            <pc:docMk/>
            <pc:sldMk cId="2786836983" sldId="331"/>
            <ac:spMk id="9" creationId="{0FAC32FE-7A05-44A4-BE9F-03BCE7E7029A}"/>
          </ac:spMkLst>
        </pc:spChg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  <pc:spChg chg="add mod">
          <ac:chgData name="Weifeng Xu" userId="e7aed605-a3dd-4d5a-a692-a87037af107b" providerId="ADAL" clId="{4DC338DC-19C7-41EB-B9B2-C1FF8A2AEED8}" dt="2021-03-06T15:24:59.767" v="75" actId="14100"/>
          <ac:spMkLst>
            <pc:docMk/>
            <pc:sldMk cId="3230497500" sldId="333"/>
            <ac:spMk id="2" creationId="{9E88BBDB-151B-473C-98C4-05BAB679CCAC}"/>
          </ac:spMkLst>
        </pc:spChg>
      </pc:sldChg>
    </pc:docChg>
  </pc:docChgLst>
  <pc:docChgLst>
    <pc:chgData name="Harleen Kaur" userId="S::id65ns02@ubalt.edu::9f7fc1d6-ab67-473f-ba46-e98f6ce2049b" providerId="AD" clId="Web-{162D092C-A6C8-574F-CF50-9633D2D9FFEB}"/>
    <pc:docChg chg="modSld">
      <pc:chgData name="Harleen Kaur" userId="S::id65ns02@ubalt.edu::9f7fc1d6-ab67-473f-ba46-e98f6ce2049b" providerId="AD" clId="Web-{162D092C-A6C8-574F-CF50-9633D2D9FFEB}" dt="2021-07-06T19:55:46.953" v="408" actId="1076"/>
      <pc:docMkLst>
        <pc:docMk/>
      </pc:docMkLst>
      <pc:sldChg chg="modNotes">
        <pc:chgData name="Harleen Kaur" userId="S::id65ns02@ubalt.edu::9f7fc1d6-ab67-473f-ba46-e98f6ce2049b" providerId="AD" clId="Web-{162D092C-A6C8-574F-CF50-9633D2D9FFEB}" dt="2021-07-06T19:40:48.469" v="107"/>
        <pc:sldMkLst>
          <pc:docMk/>
          <pc:sldMk cId="1936378801" sldId="370"/>
        </pc:sldMkLst>
      </pc:sldChg>
      <pc:sldChg chg="modNotes">
        <pc:chgData name="Harleen Kaur" userId="S::id65ns02@ubalt.edu::9f7fc1d6-ab67-473f-ba46-e98f6ce2049b" providerId="AD" clId="Web-{162D092C-A6C8-574F-CF50-9633D2D9FFEB}" dt="2021-07-06T19:41:32.268" v="135"/>
        <pc:sldMkLst>
          <pc:docMk/>
          <pc:sldMk cId="1486128054" sldId="371"/>
        </pc:sldMkLst>
      </pc:sldChg>
      <pc:sldChg chg="modNotes">
        <pc:chgData name="Harleen Kaur" userId="S::id65ns02@ubalt.edu::9f7fc1d6-ab67-473f-ba46-e98f6ce2049b" providerId="AD" clId="Web-{162D092C-A6C8-574F-CF50-9633D2D9FFEB}" dt="2021-07-06T19:41:47.003" v="141"/>
        <pc:sldMkLst>
          <pc:docMk/>
          <pc:sldMk cId="4290566257" sldId="384"/>
        </pc:sldMkLst>
      </pc:sldChg>
      <pc:sldChg chg="modSp">
        <pc:chgData name="Harleen Kaur" userId="S::id65ns02@ubalt.edu::9f7fc1d6-ab67-473f-ba46-e98f6ce2049b" providerId="AD" clId="Web-{162D092C-A6C8-574F-CF50-9633D2D9FFEB}" dt="2021-07-06T19:54:02.575" v="372" actId="14100"/>
        <pc:sldMkLst>
          <pc:docMk/>
          <pc:sldMk cId="1424450382" sldId="398"/>
        </pc:sldMkLst>
        <pc:spChg chg="mod">
          <ac:chgData name="Harleen Kaur" userId="S::id65ns02@ubalt.edu::9f7fc1d6-ab67-473f-ba46-e98f6ce2049b" providerId="AD" clId="Web-{162D092C-A6C8-574F-CF50-9633D2D9FFEB}" dt="2021-07-06T19:54:02.575" v="372" actId="14100"/>
          <ac:spMkLst>
            <pc:docMk/>
            <pc:sldMk cId="1424450382" sldId="398"/>
            <ac:spMk id="3" creationId="{42368728-812C-4F46-B3C4-4C318436EF36}"/>
          </ac:spMkLst>
        </pc:spChg>
      </pc:sldChg>
      <pc:sldChg chg="addSp modSp modNotes">
        <pc:chgData name="Harleen Kaur" userId="S::id65ns02@ubalt.edu::9f7fc1d6-ab67-473f-ba46-e98f6ce2049b" providerId="AD" clId="Web-{162D092C-A6C8-574F-CF50-9633D2D9FFEB}" dt="2021-07-06T19:55:46.953" v="408" actId="1076"/>
        <pc:sldMkLst>
          <pc:docMk/>
          <pc:sldMk cId="4282274648" sldId="399"/>
        </pc:sldMkLst>
        <pc:spChg chg="add mod">
          <ac:chgData name="Harleen Kaur" userId="S::id65ns02@ubalt.edu::9f7fc1d6-ab67-473f-ba46-e98f6ce2049b" providerId="AD" clId="Web-{162D092C-A6C8-574F-CF50-9633D2D9FFEB}" dt="2021-07-06T19:54:55.686" v="379" actId="14100"/>
          <ac:spMkLst>
            <pc:docMk/>
            <pc:sldMk cId="4282274648" sldId="399"/>
            <ac:spMk id="8" creationId="{DD42FAD7-32C1-4A58-A2B8-D4869735A87D}"/>
          </ac:spMkLst>
        </pc:spChg>
        <pc:spChg chg="add mod">
          <ac:chgData name="Harleen Kaur" userId="S::id65ns02@ubalt.edu::9f7fc1d6-ab67-473f-ba46-e98f6ce2049b" providerId="AD" clId="Web-{162D092C-A6C8-574F-CF50-9633D2D9FFEB}" dt="2021-07-06T19:55:46.953" v="408" actId="1076"/>
          <ac:spMkLst>
            <pc:docMk/>
            <pc:sldMk cId="4282274648" sldId="399"/>
            <ac:spMk id="9" creationId="{EF8D1111-1CF7-418C-AAA8-7DEFC1E54571}"/>
          </ac:spMkLst>
        </pc:spChg>
      </pc:sldChg>
      <pc:sldChg chg="modNotes">
        <pc:chgData name="Harleen Kaur" userId="S::id65ns02@ubalt.edu::9f7fc1d6-ab67-473f-ba46-e98f6ce2049b" providerId="AD" clId="Web-{162D092C-A6C8-574F-CF50-9633D2D9FFEB}" dt="2021-07-06T19:38:46.309" v="39"/>
        <pc:sldMkLst>
          <pc:docMk/>
          <pc:sldMk cId="522478385" sldId="412"/>
        </pc:sldMkLst>
      </pc:sldChg>
      <pc:sldChg chg="modNotes">
        <pc:chgData name="Harleen Kaur" userId="S::id65ns02@ubalt.edu::9f7fc1d6-ab67-473f-ba46-e98f6ce2049b" providerId="AD" clId="Web-{162D092C-A6C8-574F-CF50-9633D2D9FFEB}" dt="2021-07-06T19:42:12.082" v="156"/>
        <pc:sldMkLst>
          <pc:docMk/>
          <pc:sldMk cId="66371764" sldId="415"/>
        </pc:sldMkLst>
      </pc:sldChg>
      <pc:sldChg chg="modNotes">
        <pc:chgData name="Harleen Kaur" userId="S::id65ns02@ubalt.edu::9f7fc1d6-ab67-473f-ba46-e98f6ce2049b" providerId="AD" clId="Web-{162D092C-A6C8-574F-CF50-9633D2D9FFEB}" dt="2021-07-06T19:42:51.161" v="177"/>
        <pc:sldMkLst>
          <pc:docMk/>
          <pc:sldMk cId="1684471298" sldId="416"/>
        </pc:sldMkLst>
      </pc:sldChg>
      <pc:sldChg chg="modNotes">
        <pc:chgData name="Harleen Kaur" userId="S::id65ns02@ubalt.edu::9f7fc1d6-ab67-473f-ba46-e98f6ce2049b" providerId="AD" clId="Web-{162D092C-A6C8-574F-CF50-9633D2D9FFEB}" dt="2021-07-06T19:43:24.693" v="209"/>
        <pc:sldMkLst>
          <pc:docMk/>
          <pc:sldMk cId="179776723" sldId="417"/>
        </pc:sldMkLst>
      </pc:sldChg>
      <pc:sldChg chg="modSp">
        <pc:chgData name="Harleen Kaur" userId="S::id65ns02@ubalt.edu::9f7fc1d6-ab67-473f-ba46-e98f6ce2049b" providerId="AD" clId="Web-{162D092C-A6C8-574F-CF50-9633D2D9FFEB}" dt="2021-07-06T19:43:47.007" v="214" actId="20577"/>
        <pc:sldMkLst>
          <pc:docMk/>
          <pc:sldMk cId="2101678053" sldId="419"/>
        </pc:sldMkLst>
        <pc:spChg chg="mod">
          <ac:chgData name="Harleen Kaur" userId="S::id65ns02@ubalt.edu::9f7fc1d6-ab67-473f-ba46-e98f6ce2049b" providerId="AD" clId="Web-{162D092C-A6C8-574F-CF50-9633D2D9FFEB}" dt="2021-07-06T19:43:47.007" v="214" actId="20577"/>
          <ac:spMkLst>
            <pc:docMk/>
            <pc:sldMk cId="2101678053" sldId="419"/>
            <ac:spMk id="3" creationId="{2695EB98-0A19-4149-8307-99C85D4F3582}"/>
          </ac:spMkLst>
        </pc:spChg>
      </pc:sldChg>
      <pc:sldChg chg="modSp">
        <pc:chgData name="Harleen Kaur" userId="S::id65ns02@ubalt.edu::9f7fc1d6-ab67-473f-ba46-e98f6ce2049b" providerId="AD" clId="Web-{162D092C-A6C8-574F-CF50-9633D2D9FFEB}" dt="2021-07-06T19:44:08.789" v="216" actId="20577"/>
        <pc:sldMkLst>
          <pc:docMk/>
          <pc:sldMk cId="3115273674" sldId="420"/>
        </pc:sldMkLst>
        <pc:spChg chg="mod">
          <ac:chgData name="Harleen Kaur" userId="S::id65ns02@ubalt.edu::9f7fc1d6-ab67-473f-ba46-e98f6ce2049b" providerId="AD" clId="Web-{162D092C-A6C8-574F-CF50-9633D2D9FFEB}" dt="2021-07-06T19:44:08.789" v="216" actId="20577"/>
          <ac:spMkLst>
            <pc:docMk/>
            <pc:sldMk cId="3115273674" sldId="420"/>
            <ac:spMk id="3" creationId="{44DB5198-3268-4FE1-87C4-AF1A9080CC99}"/>
          </ac:spMkLst>
        </pc:spChg>
      </pc:sldChg>
      <pc:sldChg chg="addSp modSp modNotes">
        <pc:chgData name="Harleen Kaur" userId="S::id65ns02@ubalt.edu::9f7fc1d6-ab67-473f-ba46-e98f6ce2049b" providerId="AD" clId="Web-{162D092C-A6C8-574F-CF50-9633D2D9FFEB}" dt="2021-07-06T19:45:17.791" v="242"/>
        <pc:sldMkLst>
          <pc:docMk/>
          <pc:sldMk cId="2087098632" sldId="423"/>
        </pc:sldMkLst>
        <pc:spChg chg="add mod">
          <ac:chgData name="Harleen Kaur" userId="S::id65ns02@ubalt.edu::9f7fc1d6-ab67-473f-ba46-e98f6ce2049b" providerId="AD" clId="Web-{162D092C-A6C8-574F-CF50-9633D2D9FFEB}" dt="2021-07-06T19:45:00.916" v="224" actId="14100"/>
          <ac:spMkLst>
            <pc:docMk/>
            <pc:sldMk cId="2087098632" sldId="423"/>
            <ac:spMk id="5" creationId="{57A6D753-9B94-4981-8F1A-12A7B420CE07}"/>
          </ac:spMkLst>
        </pc:spChg>
      </pc:sldChg>
      <pc:sldChg chg="addSp modSp">
        <pc:chgData name="Harleen Kaur" userId="S::id65ns02@ubalt.edu::9f7fc1d6-ab67-473f-ba46-e98f6ce2049b" providerId="AD" clId="Web-{162D092C-A6C8-574F-CF50-9633D2D9FFEB}" dt="2021-07-06T19:45:50.198" v="249" actId="14100"/>
        <pc:sldMkLst>
          <pc:docMk/>
          <pc:sldMk cId="3730165327" sldId="424"/>
        </pc:sldMkLst>
        <pc:spChg chg="add mod">
          <ac:chgData name="Harleen Kaur" userId="S::id65ns02@ubalt.edu::9f7fc1d6-ab67-473f-ba46-e98f6ce2049b" providerId="AD" clId="Web-{162D092C-A6C8-574F-CF50-9633D2D9FFEB}" dt="2021-07-06T19:45:50.198" v="249" actId="14100"/>
          <ac:spMkLst>
            <pc:docMk/>
            <pc:sldMk cId="3730165327" sldId="424"/>
            <ac:spMk id="4" creationId="{1D0F812C-21D6-469E-BD09-149994E196D5}"/>
          </ac:spMkLst>
        </pc:spChg>
      </pc:sldChg>
      <pc:sldChg chg="addSp modSp modNotes">
        <pc:chgData name="Harleen Kaur" userId="S::id65ns02@ubalt.edu::9f7fc1d6-ab67-473f-ba46-e98f6ce2049b" providerId="AD" clId="Web-{162D092C-A6C8-574F-CF50-9633D2D9FFEB}" dt="2021-07-06T19:47:51.531" v="298" actId="14100"/>
        <pc:sldMkLst>
          <pc:docMk/>
          <pc:sldMk cId="3406999115" sldId="425"/>
        </pc:sldMkLst>
        <pc:spChg chg="add mod">
          <ac:chgData name="Harleen Kaur" userId="S::id65ns02@ubalt.edu::9f7fc1d6-ab67-473f-ba46-e98f6ce2049b" providerId="AD" clId="Web-{162D092C-A6C8-574F-CF50-9633D2D9FFEB}" dt="2021-07-06T19:46:29.059" v="256" actId="14100"/>
          <ac:spMkLst>
            <pc:docMk/>
            <pc:sldMk cId="3406999115" sldId="425"/>
            <ac:spMk id="4" creationId="{ACB9D513-7F8D-4F5F-B6FD-D00C20309DDE}"/>
          </ac:spMkLst>
        </pc:spChg>
        <pc:spChg chg="add mod">
          <ac:chgData name="Harleen Kaur" userId="S::id65ns02@ubalt.edu::9f7fc1d6-ab67-473f-ba46-e98f6ce2049b" providerId="AD" clId="Web-{162D092C-A6C8-574F-CF50-9633D2D9FFEB}" dt="2021-07-06T19:47:28.921" v="295" actId="1076"/>
          <ac:spMkLst>
            <pc:docMk/>
            <pc:sldMk cId="3406999115" sldId="425"/>
            <ac:spMk id="7" creationId="{629FB88F-B220-4CD3-B251-DE6E40E17503}"/>
          </ac:spMkLst>
        </pc:spChg>
        <pc:spChg chg="add mod">
          <ac:chgData name="Harleen Kaur" userId="S::id65ns02@ubalt.edu::9f7fc1d6-ab67-473f-ba46-e98f6ce2049b" providerId="AD" clId="Web-{162D092C-A6C8-574F-CF50-9633D2D9FFEB}" dt="2021-07-06T19:47:51.531" v="298" actId="14100"/>
          <ac:spMkLst>
            <pc:docMk/>
            <pc:sldMk cId="3406999115" sldId="425"/>
            <ac:spMk id="9" creationId="{9610B078-19FC-42A8-88A5-7FB2AF357B63}"/>
          </ac:spMkLst>
        </pc:spChg>
      </pc:sldChg>
      <pc:sldChg chg="addSp modSp">
        <pc:chgData name="Harleen Kaur" userId="S::id65ns02@ubalt.edu::9f7fc1d6-ab67-473f-ba46-e98f6ce2049b" providerId="AD" clId="Web-{162D092C-A6C8-574F-CF50-9633D2D9FFEB}" dt="2021-07-06T19:49:11.393" v="312" actId="14100"/>
        <pc:sldMkLst>
          <pc:docMk/>
          <pc:sldMk cId="587346624" sldId="427"/>
        </pc:sldMkLst>
        <pc:spChg chg="add mod">
          <ac:chgData name="Harleen Kaur" userId="S::id65ns02@ubalt.edu::9f7fc1d6-ab67-473f-ba46-e98f6ce2049b" providerId="AD" clId="Web-{162D092C-A6C8-574F-CF50-9633D2D9FFEB}" dt="2021-07-06T19:48:40.157" v="304" actId="1076"/>
          <ac:spMkLst>
            <pc:docMk/>
            <pc:sldMk cId="587346624" sldId="427"/>
            <ac:spMk id="4" creationId="{E36E8445-6EF1-4755-A3D3-532967603F08}"/>
          </ac:spMkLst>
        </pc:spChg>
        <pc:spChg chg="add mod">
          <ac:chgData name="Harleen Kaur" userId="S::id65ns02@ubalt.edu::9f7fc1d6-ab67-473f-ba46-e98f6ce2049b" providerId="AD" clId="Web-{162D092C-A6C8-574F-CF50-9633D2D9FFEB}" dt="2021-07-06T19:48:57.127" v="307" actId="14100"/>
          <ac:spMkLst>
            <pc:docMk/>
            <pc:sldMk cId="587346624" sldId="427"/>
            <ac:spMk id="6" creationId="{5D511268-27AE-4CE9-A0E7-927BF8D7C849}"/>
          </ac:spMkLst>
        </pc:spChg>
        <pc:spChg chg="add mod">
          <ac:chgData name="Harleen Kaur" userId="S::id65ns02@ubalt.edu::9f7fc1d6-ab67-473f-ba46-e98f6ce2049b" providerId="AD" clId="Web-{162D092C-A6C8-574F-CF50-9633D2D9FFEB}" dt="2021-07-06T19:49:11.393" v="312" actId="14100"/>
          <ac:spMkLst>
            <pc:docMk/>
            <pc:sldMk cId="587346624" sldId="427"/>
            <ac:spMk id="7" creationId="{85032F3D-0396-4561-8854-302CDCBE4569}"/>
          </ac:spMkLst>
        </pc:spChg>
      </pc:sldChg>
      <pc:sldChg chg="modSp">
        <pc:chgData name="Harleen Kaur" userId="S::id65ns02@ubalt.edu::9f7fc1d6-ab67-473f-ba46-e98f6ce2049b" providerId="AD" clId="Web-{162D092C-A6C8-574F-CF50-9633D2D9FFEB}" dt="2021-07-06T19:49:43.738" v="327" actId="20577"/>
        <pc:sldMkLst>
          <pc:docMk/>
          <pc:sldMk cId="3670501619" sldId="428"/>
        </pc:sldMkLst>
        <pc:spChg chg="mod">
          <ac:chgData name="Harleen Kaur" userId="S::id65ns02@ubalt.edu::9f7fc1d6-ab67-473f-ba46-e98f6ce2049b" providerId="AD" clId="Web-{162D092C-A6C8-574F-CF50-9633D2D9FFEB}" dt="2021-07-06T19:49:43.738" v="327" actId="20577"/>
          <ac:spMkLst>
            <pc:docMk/>
            <pc:sldMk cId="3670501619" sldId="428"/>
            <ac:spMk id="3" creationId="{DE2A13C7-FF04-40B2-A481-9B5513BEE6C2}"/>
          </ac:spMkLst>
        </pc:spChg>
      </pc:sldChg>
      <pc:sldChg chg="addSp modSp modNotes">
        <pc:chgData name="Harleen Kaur" userId="S::id65ns02@ubalt.edu::9f7fc1d6-ab67-473f-ba46-e98f6ce2049b" providerId="AD" clId="Web-{162D092C-A6C8-574F-CF50-9633D2D9FFEB}" dt="2021-07-06T19:51:19.741" v="366"/>
        <pc:sldMkLst>
          <pc:docMk/>
          <pc:sldMk cId="1760768871" sldId="429"/>
        </pc:sldMkLst>
        <pc:spChg chg="add mod">
          <ac:chgData name="Harleen Kaur" userId="S::id65ns02@ubalt.edu::9f7fc1d6-ab67-473f-ba46-e98f6ce2049b" providerId="AD" clId="Web-{162D092C-A6C8-574F-CF50-9633D2D9FFEB}" dt="2021-07-06T19:50:46.787" v="334" actId="14100"/>
          <ac:spMkLst>
            <pc:docMk/>
            <pc:sldMk cId="1760768871" sldId="429"/>
            <ac:spMk id="4" creationId="{ACE4F556-124C-4728-97A7-FFD13C348A02}"/>
          </ac:spMkLst>
        </pc:spChg>
      </pc:sldChg>
    </pc:docChg>
  </pc:docChgLst>
  <pc:docChgLst>
    <pc:chgData name="Harleen Kaur" userId="S::id65ns02@ubalt.edu::9f7fc1d6-ab67-473f-ba46-e98f6ce2049b" providerId="AD" clId="Web-{BC93CD25-5AA3-FEFE-3232-765FB547F96E}"/>
    <pc:docChg chg="addSld modSld">
      <pc:chgData name="Harleen Kaur" userId="S::id65ns02@ubalt.edu::9f7fc1d6-ab67-473f-ba46-e98f6ce2049b" providerId="AD" clId="Web-{BC93CD25-5AA3-FEFE-3232-765FB547F96E}" dt="2021-06-20T17:50:19.069" v="622" actId="20577"/>
      <pc:docMkLst>
        <pc:docMk/>
      </pc:docMkLst>
      <pc:sldChg chg="modSp">
        <pc:chgData name="Harleen Kaur" userId="S::id65ns02@ubalt.edu::9f7fc1d6-ab67-473f-ba46-e98f6ce2049b" providerId="AD" clId="Web-{BC93CD25-5AA3-FEFE-3232-765FB547F96E}" dt="2021-06-20T16:58:31.750" v="233" actId="20577"/>
        <pc:sldMkLst>
          <pc:docMk/>
          <pc:sldMk cId="1420588628" sldId="367"/>
        </pc:sldMkLst>
        <pc:spChg chg="mod">
          <ac:chgData name="Harleen Kaur" userId="S::id65ns02@ubalt.edu::9f7fc1d6-ab67-473f-ba46-e98f6ce2049b" providerId="AD" clId="Web-{BC93CD25-5AA3-FEFE-3232-765FB547F96E}" dt="2021-06-20T16:58:31.750" v="233" actId="20577"/>
          <ac:spMkLst>
            <pc:docMk/>
            <pc:sldMk cId="1420588628" sldId="367"/>
            <ac:spMk id="2" creationId="{D234987C-B330-457E-9223-444FA1AF8672}"/>
          </ac:spMkLst>
        </pc:spChg>
      </pc:sldChg>
      <pc:sldChg chg="modSp">
        <pc:chgData name="Harleen Kaur" userId="S::id65ns02@ubalt.edu::9f7fc1d6-ab67-473f-ba46-e98f6ce2049b" providerId="AD" clId="Web-{BC93CD25-5AA3-FEFE-3232-765FB547F96E}" dt="2021-06-20T16:58:21.859" v="231" actId="20577"/>
        <pc:sldMkLst>
          <pc:docMk/>
          <pc:sldMk cId="3051962303" sldId="382"/>
        </pc:sldMkLst>
        <pc:spChg chg="mod">
          <ac:chgData name="Harleen Kaur" userId="S::id65ns02@ubalt.edu::9f7fc1d6-ab67-473f-ba46-e98f6ce2049b" providerId="AD" clId="Web-{BC93CD25-5AA3-FEFE-3232-765FB547F96E}" dt="2021-06-20T16:58:21.859" v="231" actId="20577"/>
          <ac:spMkLst>
            <pc:docMk/>
            <pc:sldMk cId="3051962303" sldId="382"/>
            <ac:spMk id="2" creationId="{47140276-C899-4D83-9028-953366290952}"/>
          </ac:spMkLst>
        </pc:spChg>
      </pc:sldChg>
      <pc:sldChg chg="addSp delSp modSp">
        <pc:chgData name="Harleen Kaur" userId="S::id65ns02@ubalt.edu::9f7fc1d6-ab67-473f-ba46-e98f6ce2049b" providerId="AD" clId="Web-{BC93CD25-5AA3-FEFE-3232-765FB547F96E}" dt="2021-06-20T16:27:30.215" v="52" actId="1076"/>
        <pc:sldMkLst>
          <pc:docMk/>
          <pc:sldMk cId="2193591673" sldId="385"/>
        </pc:sldMkLst>
        <pc:spChg chg="mod">
          <ac:chgData name="Harleen Kaur" userId="S::id65ns02@ubalt.edu::9f7fc1d6-ab67-473f-ba46-e98f6ce2049b" providerId="AD" clId="Web-{BC93CD25-5AA3-FEFE-3232-765FB547F96E}" dt="2021-06-20T16:21:51.745" v="6" actId="20577"/>
          <ac:spMkLst>
            <pc:docMk/>
            <pc:sldMk cId="2193591673" sldId="385"/>
            <ac:spMk id="2" creationId="{7BAABDCD-2D64-4EC7-B5C8-401BE6269BC6}"/>
          </ac:spMkLst>
        </pc:spChg>
        <pc:spChg chg="add del">
          <ac:chgData name="Harleen Kaur" userId="S::id65ns02@ubalt.edu::9f7fc1d6-ab67-473f-ba46-e98f6ce2049b" providerId="AD" clId="Web-{BC93CD25-5AA3-FEFE-3232-765FB547F96E}" dt="2021-06-20T16:22:45.716" v="9"/>
          <ac:spMkLst>
            <pc:docMk/>
            <pc:sldMk cId="2193591673" sldId="385"/>
            <ac:spMk id="3" creationId="{84974AE8-E781-482E-A5C5-EBA530F5CF6E}"/>
          </ac:spMkLst>
        </pc:spChg>
        <pc:spChg chg="add mod">
          <ac:chgData name="Harleen Kaur" userId="S::id65ns02@ubalt.edu::9f7fc1d6-ab67-473f-ba46-e98f6ce2049b" providerId="AD" clId="Web-{BC93CD25-5AA3-FEFE-3232-765FB547F96E}" dt="2021-06-20T16:22:49.435" v="11" actId="20577"/>
          <ac:spMkLst>
            <pc:docMk/>
            <pc:sldMk cId="2193591673" sldId="385"/>
            <ac:spMk id="5" creationId="{52BB4A33-61B3-4129-A505-0E62AE0E4461}"/>
          </ac:spMkLst>
        </pc:spChg>
        <pc:spChg chg="add mod">
          <ac:chgData name="Harleen Kaur" userId="S::id65ns02@ubalt.edu::9f7fc1d6-ab67-473f-ba46-e98f6ce2049b" providerId="AD" clId="Web-{BC93CD25-5AA3-FEFE-3232-765FB547F96E}" dt="2021-06-20T16:27:30.215" v="52" actId="1076"/>
          <ac:spMkLst>
            <pc:docMk/>
            <pc:sldMk cId="2193591673" sldId="385"/>
            <ac:spMk id="8" creationId="{348DF5AC-35FD-41C2-9773-8A33AF53DBDD}"/>
          </ac:spMkLst>
        </pc:spChg>
        <pc:spChg chg="add mod">
          <ac:chgData name="Harleen Kaur" userId="S::id65ns02@ubalt.edu::9f7fc1d6-ab67-473f-ba46-e98f6ce2049b" providerId="AD" clId="Web-{BC93CD25-5AA3-FEFE-3232-765FB547F96E}" dt="2021-06-20T16:27:08.199" v="46" actId="20577"/>
          <ac:spMkLst>
            <pc:docMk/>
            <pc:sldMk cId="2193591673" sldId="385"/>
            <ac:spMk id="9" creationId="{35A660E1-CAE5-4F6E-9D48-0AB1D2081AB6}"/>
          </ac:spMkLst>
        </pc:spChg>
        <pc:picChg chg="add del mod ord">
          <ac:chgData name="Harleen Kaur" userId="S::id65ns02@ubalt.edu::9f7fc1d6-ab67-473f-ba46-e98f6ce2049b" providerId="AD" clId="Web-{BC93CD25-5AA3-FEFE-3232-765FB547F96E}" dt="2021-06-20T16:22:38.997" v="8"/>
          <ac:picMkLst>
            <pc:docMk/>
            <pc:sldMk cId="2193591673" sldId="385"/>
            <ac:picMk id="4" creationId="{CCBC0FE4-2E9E-44D9-B767-9DEC688867AE}"/>
          </ac:picMkLst>
        </pc:picChg>
        <pc:picChg chg="add del mod">
          <ac:chgData name="Harleen Kaur" userId="S::id65ns02@ubalt.edu::9f7fc1d6-ab67-473f-ba46-e98f6ce2049b" providerId="AD" clId="Web-{BC93CD25-5AA3-FEFE-3232-765FB547F96E}" dt="2021-06-20T16:23:08.843" v="15"/>
          <ac:picMkLst>
            <pc:docMk/>
            <pc:sldMk cId="2193591673" sldId="385"/>
            <ac:picMk id="6" creationId="{790FD1B7-30A8-49CE-ABDA-200B8BE0EAB7}"/>
          </ac:picMkLst>
        </pc:picChg>
        <pc:picChg chg="add mod">
          <ac:chgData name="Harleen Kaur" userId="S::id65ns02@ubalt.edu::9f7fc1d6-ab67-473f-ba46-e98f6ce2049b" providerId="AD" clId="Web-{BC93CD25-5AA3-FEFE-3232-765FB547F96E}" dt="2021-06-20T16:27:23.996" v="51" actId="1076"/>
          <ac:picMkLst>
            <pc:docMk/>
            <pc:sldMk cId="2193591673" sldId="385"/>
            <ac:picMk id="7" creationId="{A7E897E9-08A6-42C3-848E-BA29B38E56BD}"/>
          </ac:picMkLst>
        </pc:picChg>
        <pc:picChg chg="add mod">
          <ac:chgData name="Harleen Kaur" userId="S::id65ns02@ubalt.edu::9f7fc1d6-ab67-473f-ba46-e98f6ce2049b" providerId="AD" clId="Web-{BC93CD25-5AA3-FEFE-3232-765FB547F96E}" dt="2021-06-20T16:27:20.121" v="50" actId="1076"/>
          <ac:picMkLst>
            <pc:docMk/>
            <pc:sldMk cId="2193591673" sldId="385"/>
            <ac:picMk id="11" creationId="{2744EFC6-9A6E-4A90-A20C-48586C1C9F13}"/>
          </ac:picMkLst>
        </pc:picChg>
      </pc:sldChg>
      <pc:sldChg chg="addSp delSp modSp mod setBg">
        <pc:chgData name="Harleen Kaur" userId="S::id65ns02@ubalt.edu::9f7fc1d6-ab67-473f-ba46-e98f6ce2049b" providerId="AD" clId="Web-{BC93CD25-5AA3-FEFE-3232-765FB547F96E}" dt="2021-06-20T16:29:33.378" v="79" actId="1076"/>
        <pc:sldMkLst>
          <pc:docMk/>
          <pc:sldMk cId="269575062" sldId="386"/>
        </pc:sldMkLst>
        <pc:spChg chg="mod">
          <ac:chgData name="Harleen Kaur" userId="S::id65ns02@ubalt.edu::9f7fc1d6-ab67-473f-ba46-e98f6ce2049b" providerId="AD" clId="Web-{BC93CD25-5AA3-FEFE-3232-765FB547F96E}" dt="2021-06-20T16:29:22.237" v="78"/>
          <ac:spMkLst>
            <pc:docMk/>
            <pc:sldMk cId="269575062" sldId="386"/>
            <ac:spMk id="2" creationId="{B9025A4F-64D2-4071-B110-8EF0FC0F4CEA}"/>
          </ac:spMkLst>
        </pc:spChg>
        <pc:spChg chg="del">
          <ac:chgData name="Harleen Kaur" userId="S::id65ns02@ubalt.edu::9f7fc1d6-ab67-473f-ba46-e98f6ce2049b" providerId="AD" clId="Web-{BC93CD25-5AA3-FEFE-3232-765FB547F96E}" dt="2021-06-20T16:26:16.962" v="35"/>
          <ac:spMkLst>
            <pc:docMk/>
            <pc:sldMk cId="269575062" sldId="386"/>
            <ac:spMk id="3" creationId="{20B5DD3B-7675-4F25-A330-DB1803753D43}"/>
          </ac:spMkLst>
        </pc:spChg>
        <pc:spChg chg="add mod ord">
          <ac:chgData name="Harleen Kaur" userId="S::id65ns02@ubalt.edu::9f7fc1d6-ab67-473f-ba46-e98f6ce2049b" providerId="AD" clId="Web-{BC93CD25-5AA3-FEFE-3232-765FB547F96E}" dt="2021-06-20T16:29:22.237" v="78"/>
          <ac:spMkLst>
            <pc:docMk/>
            <pc:sldMk cId="269575062" sldId="386"/>
            <ac:spMk id="4" creationId="{A6308FCD-91CA-4157-88DC-BD77764C47FE}"/>
          </ac:spMkLst>
        </pc:spChg>
        <pc:spChg chg="add mod">
          <ac:chgData name="Harleen Kaur" userId="S::id65ns02@ubalt.edu::9f7fc1d6-ab67-473f-ba46-e98f6ce2049b" providerId="AD" clId="Web-{BC93CD25-5AA3-FEFE-3232-765FB547F96E}" dt="2021-06-20T16:29:22.237" v="78"/>
          <ac:spMkLst>
            <pc:docMk/>
            <pc:sldMk cId="269575062" sldId="386"/>
            <ac:spMk id="7" creationId="{D84AA91A-9971-4F20-B2B2-ECDF5127F1A1}"/>
          </ac:spMkLst>
        </pc:spChg>
        <pc:spChg chg="add">
          <ac:chgData name="Harleen Kaur" userId="S::id65ns02@ubalt.edu::9f7fc1d6-ab67-473f-ba46-e98f6ce2049b" providerId="AD" clId="Web-{BC93CD25-5AA3-FEFE-3232-765FB547F96E}" dt="2021-06-20T16:29:22.237" v="78"/>
          <ac:spMkLst>
            <pc:docMk/>
            <pc:sldMk cId="269575062" sldId="386"/>
            <ac:spMk id="12" creationId="{73DE2CFE-42F2-48F0-8706-5264E012B10C}"/>
          </ac:spMkLst>
        </pc:spChg>
        <pc:picChg chg="add del mod">
          <ac:chgData name="Harleen Kaur" userId="S::id65ns02@ubalt.edu::9f7fc1d6-ab67-473f-ba46-e98f6ce2049b" providerId="AD" clId="Web-{BC93CD25-5AA3-FEFE-3232-765FB547F96E}" dt="2021-06-20T16:27:38.653" v="53"/>
          <ac:picMkLst>
            <pc:docMk/>
            <pc:sldMk cId="269575062" sldId="386"/>
            <ac:picMk id="5" creationId="{50335974-4A2B-4512-AAF8-639E24E96C2A}"/>
          </ac:picMkLst>
        </pc:picChg>
        <pc:picChg chg="add mod ord">
          <ac:chgData name="Harleen Kaur" userId="S::id65ns02@ubalt.edu::9f7fc1d6-ab67-473f-ba46-e98f6ce2049b" providerId="AD" clId="Web-{BC93CD25-5AA3-FEFE-3232-765FB547F96E}" dt="2021-06-20T16:29:33.378" v="79" actId="1076"/>
          <ac:picMkLst>
            <pc:docMk/>
            <pc:sldMk cId="269575062" sldId="386"/>
            <ac:picMk id="6" creationId="{002D7C49-CD5E-4C9C-A231-F810D77F721A}"/>
          </ac:picMkLst>
        </pc:picChg>
      </pc:sldChg>
      <pc:sldChg chg="addSp delSp modSp mod setBg">
        <pc:chgData name="Harleen Kaur" userId="S::id65ns02@ubalt.edu::9f7fc1d6-ab67-473f-ba46-e98f6ce2049b" providerId="AD" clId="Web-{BC93CD25-5AA3-FEFE-3232-765FB547F96E}" dt="2021-06-20T16:39:38.005" v="132" actId="20577"/>
        <pc:sldMkLst>
          <pc:docMk/>
          <pc:sldMk cId="3323627169" sldId="387"/>
        </pc:sldMkLst>
        <pc:spChg chg="mod">
          <ac:chgData name="Harleen Kaur" userId="S::id65ns02@ubalt.edu::9f7fc1d6-ab67-473f-ba46-e98f6ce2049b" providerId="AD" clId="Web-{BC93CD25-5AA3-FEFE-3232-765FB547F96E}" dt="2021-06-20T16:39:38.005" v="132" actId="20577"/>
          <ac:spMkLst>
            <pc:docMk/>
            <pc:sldMk cId="3323627169" sldId="387"/>
            <ac:spMk id="2" creationId="{728BAF6A-B887-420C-8E63-D1295BED1DAC}"/>
          </ac:spMkLst>
        </pc:spChg>
        <pc:spChg chg="del">
          <ac:chgData name="Harleen Kaur" userId="S::id65ns02@ubalt.edu::9f7fc1d6-ab67-473f-ba46-e98f6ce2049b" providerId="AD" clId="Web-{BC93CD25-5AA3-FEFE-3232-765FB547F96E}" dt="2021-06-20T16:32:50.935" v="80"/>
          <ac:spMkLst>
            <pc:docMk/>
            <pc:sldMk cId="3323627169" sldId="387"/>
            <ac:spMk id="3" creationId="{0A55064F-84A8-46C7-9166-667BBF97A328}"/>
          </ac:spMkLst>
        </pc:spChg>
        <pc:spChg chg="add mod">
          <ac:chgData name="Harleen Kaur" userId="S::id65ns02@ubalt.edu::9f7fc1d6-ab67-473f-ba46-e98f6ce2049b" providerId="AD" clId="Web-{BC93CD25-5AA3-FEFE-3232-765FB547F96E}" dt="2021-06-20T16:34:09.627" v="108" actId="20577"/>
          <ac:spMkLst>
            <pc:docMk/>
            <pc:sldMk cId="3323627169" sldId="387"/>
            <ac:spMk id="8" creationId="{D39B0CB6-9FB7-4A99-B0EB-2ABC232D0A1D}"/>
          </ac:spMkLst>
        </pc:spChg>
        <pc:spChg chg="add">
          <ac:chgData name="Harleen Kaur" userId="S::id65ns02@ubalt.edu::9f7fc1d6-ab67-473f-ba46-e98f6ce2049b" providerId="AD" clId="Web-{BC93CD25-5AA3-FEFE-3232-765FB547F96E}" dt="2021-06-20T16:32:59.842" v="84"/>
          <ac:spMkLst>
            <pc:docMk/>
            <pc:sldMk cId="3323627169" sldId="387"/>
            <ac:spMk id="11" creationId="{B082622D-AAF3-4897-8629-FC918530DD86}"/>
          </ac:spMkLst>
        </pc:spChg>
        <pc:spChg chg="add">
          <ac:chgData name="Harleen Kaur" userId="S::id65ns02@ubalt.edu::9f7fc1d6-ab67-473f-ba46-e98f6ce2049b" providerId="AD" clId="Web-{BC93CD25-5AA3-FEFE-3232-765FB547F96E}" dt="2021-06-20T16:32:59.842" v="84"/>
          <ac:spMkLst>
            <pc:docMk/>
            <pc:sldMk cId="3323627169" sldId="387"/>
            <ac:spMk id="13" creationId="{A7457DD9-5A45-400A-AB4B-4B4EDECA25F1}"/>
          </ac:spMkLst>
        </pc:spChg>
        <pc:spChg chg="add">
          <ac:chgData name="Harleen Kaur" userId="S::id65ns02@ubalt.edu::9f7fc1d6-ab67-473f-ba46-e98f6ce2049b" providerId="AD" clId="Web-{BC93CD25-5AA3-FEFE-3232-765FB547F96E}" dt="2021-06-20T16:32:59.842" v="84"/>
          <ac:spMkLst>
            <pc:docMk/>
            <pc:sldMk cId="3323627169" sldId="387"/>
            <ac:spMk id="15" creationId="{441CF7D6-A660-431A-B0BB-140A0D5556B6}"/>
          </ac:spMkLst>
        </pc:spChg>
        <pc:spChg chg="add">
          <ac:chgData name="Harleen Kaur" userId="S::id65ns02@ubalt.edu::9f7fc1d6-ab67-473f-ba46-e98f6ce2049b" providerId="AD" clId="Web-{BC93CD25-5AA3-FEFE-3232-765FB547F96E}" dt="2021-06-20T16:32:59.842" v="84"/>
          <ac:spMkLst>
            <pc:docMk/>
            <pc:sldMk cId="3323627169" sldId="387"/>
            <ac:spMk id="17" creationId="{0570A85B-3810-4F95-97B0-CBF4CCDB381C}"/>
          </ac:spMkLst>
        </pc:spChg>
        <pc:picChg chg="add mod ord">
          <ac:chgData name="Harleen Kaur" userId="S::id65ns02@ubalt.edu::9f7fc1d6-ab67-473f-ba46-e98f6ce2049b" providerId="AD" clId="Web-{BC93CD25-5AA3-FEFE-3232-765FB547F96E}" dt="2021-06-20T16:32:59.842" v="84"/>
          <ac:picMkLst>
            <pc:docMk/>
            <pc:sldMk cId="3323627169" sldId="387"/>
            <ac:picMk id="4" creationId="{28447FFC-F4CB-45AD-9005-4E5EDAD49AFA}"/>
          </ac:picMkLst>
        </pc:picChg>
      </pc:sldChg>
      <pc:sldChg chg="addSp delSp modSp new">
        <pc:chgData name="Harleen Kaur" userId="S::id65ns02@ubalt.edu::9f7fc1d6-ab67-473f-ba46-e98f6ce2049b" providerId="AD" clId="Web-{BC93CD25-5AA3-FEFE-3232-765FB547F96E}" dt="2021-06-20T16:39:30.786" v="127" actId="20577"/>
        <pc:sldMkLst>
          <pc:docMk/>
          <pc:sldMk cId="709942697" sldId="388"/>
        </pc:sldMkLst>
        <pc:spChg chg="mod">
          <ac:chgData name="Harleen Kaur" userId="S::id65ns02@ubalt.edu::9f7fc1d6-ab67-473f-ba46-e98f6ce2049b" providerId="AD" clId="Web-{BC93CD25-5AA3-FEFE-3232-765FB547F96E}" dt="2021-06-20T16:39:30.786" v="127" actId="20577"/>
          <ac:spMkLst>
            <pc:docMk/>
            <pc:sldMk cId="709942697" sldId="388"/>
            <ac:spMk id="2" creationId="{CFD202E8-98B8-4F94-AAF2-96DFE738D4E5}"/>
          </ac:spMkLst>
        </pc:spChg>
        <pc:spChg chg="add del">
          <ac:chgData name="Harleen Kaur" userId="S::id65ns02@ubalt.edu::9f7fc1d6-ab67-473f-ba46-e98f6ce2049b" providerId="AD" clId="Web-{BC93CD25-5AA3-FEFE-3232-765FB547F96E}" dt="2021-06-20T16:38:45.502" v="115"/>
          <ac:spMkLst>
            <pc:docMk/>
            <pc:sldMk cId="709942697" sldId="388"/>
            <ac:spMk id="3" creationId="{532AAD00-F3FD-4781-A8C3-B93C1A17D39B}"/>
          </ac:spMkLst>
        </pc:spChg>
        <pc:spChg chg="add mod">
          <ac:chgData name="Harleen Kaur" userId="S::id65ns02@ubalt.edu::9f7fc1d6-ab67-473f-ba46-e98f6ce2049b" providerId="AD" clId="Web-{BC93CD25-5AA3-FEFE-3232-765FB547F96E}" dt="2021-06-20T16:39:09.378" v="121" actId="20577"/>
          <ac:spMkLst>
            <pc:docMk/>
            <pc:sldMk cId="709942697" sldId="388"/>
            <ac:spMk id="5" creationId="{386FC1C9-3E39-47B4-9BC1-E67618CE4635}"/>
          </ac:spMkLst>
        </pc:spChg>
        <pc:picChg chg="add del mod ord">
          <ac:chgData name="Harleen Kaur" userId="S::id65ns02@ubalt.edu::9f7fc1d6-ab67-473f-ba46-e98f6ce2049b" providerId="AD" clId="Web-{BC93CD25-5AA3-FEFE-3232-765FB547F96E}" dt="2021-06-20T16:38:41.611" v="114"/>
          <ac:picMkLst>
            <pc:docMk/>
            <pc:sldMk cId="709942697" sldId="388"/>
            <ac:picMk id="4" creationId="{51F0F669-A65F-4758-9F32-1F58931E4B46}"/>
          </ac:picMkLst>
        </pc:picChg>
        <pc:picChg chg="add mod">
          <ac:chgData name="Harleen Kaur" userId="S::id65ns02@ubalt.edu::9f7fc1d6-ab67-473f-ba46-e98f6ce2049b" providerId="AD" clId="Web-{BC93CD25-5AA3-FEFE-3232-765FB547F96E}" dt="2021-06-20T16:39:16.504" v="124" actId="14100"/>
          <ac:picMkLst>
            <pc:docMk/>
            <pc:sldMk cId="709942697" sldId="388"/>
            <ac:picMk id="6" creationId="{C1D4F03B-6EFA-4FC5-9687-ED2D0EF006B9}"/>
          </ac:picMkLst>
        </pc:picChg>
      </pc:sldChg>
      <pc:sldChg chg="addSp delSp modSp new mod setBg">
        <pc:chgData name="Harleen Kaur" userId="S::id65ns02@ubalt.edu::9f7fc1d6-ab67-473f-ba46-e98f6ce2049b" providerId="AD" clId="Web-{BC93CD25-5AA3-FEFE-3232-765FB547F96E}" dt="2021-06-20T16:45:20.853" v="166" actId="14100"/>
        <pc:sldMkLst>
          <pc:docMk/>
          <pc:sldMk cId="4047841888" sldId="389"/>
        </pc:sldMkLst>
        <pc:spChg chg="mod">
          <ac:chgData name="Harleen Kaur" userId="S::id65ns02@ubalt.edu::9f7fc1d6-ab67-473f-ba46-e98f6ce2049b" providerId="AD" clId="Web-{BC93CD25-5AA3-FEFE-3232-765FB547F96E}" dt="2021-06-20T16:43:44.504" v="155"/>
          <ac:spMkLst>
            <pc:docMk/>
            <pc:sldMk cId="4047841888" sldId="389"/>
            <ac:spMk id="2" creationId="{0451793E-D6FB-4847-8284-73ED53BC2A7F}"/>
          </ac:spMkLst>
        </pc:spChg>
        <pc:spChg chg="del">
          <ac:chgData name="Harleen Kaur" userId="S::id65ns02@ubalt.edu::9f7fc1d6-ab67-473f-ba46-e98f6ce2049b" providerId="AD" clId="Web-{BC93CD25-5AA3-FEFE-3232-765FB547F96E}" dt="2021-06-20T16:43:29.847" v="152"/>
          <ac:spMkLst>
            <pc:docMk/>
            <pc:sldMk cId="4047841888" sldId="389"/>
            <ac:spMk id="3" creationId="{83F855CF-E324-410E-9AB2-DA922C2C9269}"/>
          </ac:spMkLst>
        </pc:spChg>
        <pc:spChg chg="add mod">
          <ac:chgData name="Harleen Kaur" userId="S::id65ns02@ubalt.edu::9f7fc1d6-ab67-473f-ba46-e98f6ce2049b" providerId="AD" clId="Web-{BC93CD25-5AA3-FEFE-3232-765FB547F96E}" dt="2021-06-20T16:45:20.853" v="166" actId="14100"/>
          <ac:spMkLst>
            <pc:docMk/>
            <pc:sldMk cId="4047841888" sldId="389"/>
            <ac:spMk id="5" creationId="{49DD1574-AFFC-4638-8C55-FDE2F54AAB8D}"/>
          </ac:spMkLst>
        </pc:spChg>
        <pc:spChg chg="add del">
          <ac:chgData name="Harleen Kaur" userId="S::id65ns02@ubalt.edu::9f7fc1d6-ab67-473f-ba46-e98f6ce2049b" providerId="AD" clId="Web-{BC93CD25-5AA3-FEFE-3232-765FB547F96E}" dt="2021-06-20T16:43:44.504" v="155"/>
          <ac:spMkLst>
            <pc:docMk/>
            <pc:sldMk cId="4047841888" sldId="389"/>
            <ac:spMk id="8" creationId="{1DE26534-B116-4E75-A4D4-5D4E4C7A1FC0}"/>
          </ac:spMkLst>
        </pc:spChg>
        <pc:spChg chg="add del">
          <ac:chgData name="Harleen Kaur" userId="S::id65ns02@ubalt.edu::9f7fc1d6-ab67-473f-ba46-e98f6ce2049b" providerId="AD" clId="Web-{BC93CD25-5AA3-FEFE-3232-765FB547F96E}" dt="2021-06-20T16:43:44.504" v="155"/>
          <ac:spMkLst>
            <pc:docMk/>
            <pc:sldMk cId="4047841888" sldId="389"/>
            <ac:spMk id="11" creationId="{B082622D-AAF3-4897-8629-FC918530DD86}"/>
          </ac:spMkLst>
        </pc:spChg>
        <pc:spChg chg="add del">
          <ac:chgData name="Harleen Kaur" userId="S::id65ns02@ubalt.edu::9f7fc1d6-ab67-473f-ba46-e98f6ce2049b" providerId="AD" clId="Web-{BC93CD25-5AA3-FEFE-3232-765FB547F96E}" dt="2021-06-20T16:43:44.504" v="155"/>
          <ac:spMkLst>
            <pc:docMk/>
            <pc:sldMk cId="4047841888" sldId="389"/>
            <ac:spMk id="13" creationId="{A7457DD9-5A45-400A-AB4B-4B4EDECA25F1}"/>
          </ac:spMkLst>
        </pc:spChg>
        <pc:spChg chg="add del">
          <ac:chgData name="Harleen Kaur" userId="S::id65ns02@ubalt.edu::9f7fc1d6-ab67-473f-ba46-e98f6ce2049b" providerId="AD" clId="Web-{BC93CD25-5AA3-FEFE-3232-765FB547F96E}" dt="2021-06-20T16:43:44.504" v="155"/>
          <ac:spMkLst>
            <pc:docMk/>
            <pc:sldMk cId="4047841888" sldId="389"/>
            <ac:spMk id="15" creationId="{441CF7D6-A660-431A-B0BB-140A0D5556B6}"/>
          </ac:spMkLst>
        </pc:spChg>
        <pc:spChg chg="add del">
          <ac:chgData name="Harleen Kaur" userId="S::id65ns02@ubalt.edu::9f7fc1d6-ab67-473f-ba46-e98f6ce2049b" providerId="AD" clId="Web-{BC93CD25-5AA3-FEFE-3232-765FB547F96E}" dt="2021-06-20T16:43:44.504" v="155"/>
          <ac:spMkLst>
            <pc:docMk/>
            <pc:sldMk cId="4047841888" sldId="389"/>
            <ac:spMk id="17" creationId="{0570A85B-3810-4F95-97B0-CBF4CCDB381C}"/>
          </ac:spMkLst>
        </pc:spChg>
        <pc:picChg chg="add mod ord">
          <ac:chgData name="Harleen Kaur" userId="S::id65ns02@ubalt.edu::9f7fc1d6-ab67-473f-ba46-e98f6ce2049b" providerId="AD" clId="Web-{BC93CD25-5AA3-FEFE-3232-765FB547F96E}" dt="2021-06-20T16:43:44.504" v="155"/>
          <ac:picMkLst>
            <pc:docMk/>
            <pc:sldMk cId="4047841888" sldId="389"/>
            <ac:picMk id="4" creationId="{D68C79B6-73CC-4EF7-ADFA-D22EF62D104F}"/>
          </ac:picMkLst>
        </pc:picChg>
      </pc:sldChg>
      <pc:sldChg chg="addSp delSp modSp new">
        <pc:chgData name="Harleen Kaur" userId="S::id65ns02@ubalt.edu::9f7fc1d6-ab67-473f-ba46-e98f6ce2049b" providerId="AD" clId="Web-{BC93CD25-5AA3-FEFE-3232-765FB547F96E}" dt="2021-06-20T16:46:00.152" v="178" actId="14100"/>
        <pc:sldMkLst>
          <pc:docMk/>
          <pc:sldMk cId="2556203705" sldId="390"/>
        </pc:sldMkLst>
        <pc:spChg chg="mod">
          <ac:chgData name="Harleen Kaur" userId="S::id65ns02@ubalt.edu::9f7fc1d6-ab67-473f-ba46-e98f6ce2049b" providerId="AD" clId="Web-{BC93CD25-5AA3-FEFE-3232-765FB547F96E}" dt="2021-06-20T16:45:37.322" v="170" actId="20577"/>
          <ac:spMkLst>
            <pc:docMk/>
            <pc:sldMk cId="2556203705" sldId="390"/>
            <ac:spMk id="2" creationId="{634879F3-9EDC-46B0-B3C3-B3EEAB2409E0}"/>
          </ac:spMkLst>
        </pc:spChg>
        <pc:spChg chg="add del">
          <ac:chgData name="Harleen Kaur" userId="S::id65ns02@ubalt.edu::9f7fc1d6-ab67-473f-ba46-e98f6ce2049b" providerId="AD" clId="Web-{BC93CD25-5AA3-FEFE-3232-765FB547F96E}" dt="2021-06-20T16:45:47.057" v="173"/>
          <ac:spMkLst>
            <pc:docMk/>
            <pc:sldMk cId="2556203705" sldId="390"/>
            <ac:spMk id="3" creationId="{35C20BF1-743C-498B-A797-18A197B4B3E2}"/>
          </ac:spMkLst>
        </pc:spChg>
        <pc:spChg chg="add mod">
          <ac:chgData name="Harleen Kaur" userId="S::id65ns02@ubalt.edu::9f7fc1d6-ab67-473f-ba46-e98f6ce2049b" providerId="AD" clId="Web-{BC93CD25-5AA3-FEFE-3232-765FB547F96E}" dt="2021-06-20T16:45:50.854" v="175" actId="20577"/>
          <ac:spMkLst>
            <pc:docMk/>
            <pc:sldMk cId="2556203705" sldId="390"/>
            <ac:spMk id="5" creationId="{4DAB3544-842A-44C8-B49F-7A59AF0F3967}"/>
          </ac:spMkLst>
        </pc:spChg>
        <pc:picChg chg="add del mod ord">
          <ac:chgData name="Harleen Kaur" userId="S::id65ns02@ubalt.edu::9f7fc1d6-ab67-473f-ba46-e98f6ce2049b" providerId="AD" clId="Web-{BC93CD25-5AA3-FEFE-3232-765FB547F96E}" dt="2021-06-20T16:45:41.229" v="172"/>
          <ac:picMkLst>
            <pc:docMk/>
            <pc:sldMk cId="2556203705" sldId="390"/>
            <ac:picMk id="4" creationId="{8E75D2FE-E794-4CD0-B00E-50E93ADB3791}"/>
          </ac:picMkLst>
        </pc:picChg>
        <pc:picChg chg="add mod">
          <ac:chgData name="Harleen Kaur" userId="S::id65ns02@ubalt.edu::9f7fc1d6-ab67-473f-ba46-e98f6ce2049b" providerId="AD" clId="Web-{BC93CD25-5AA3-FEFE-3232-765FB547F96E}" dt="2021-06-20T16:46:00.152" v="178" actId="14100"/>
          <ac:picMkLst>
            <pc:docMk/>
            <pc:sldMk cId="2556203705" sldId="390"/>
            <ac:picMk id="6" creationId="{7F9B75F0-B5E4-4085-88B2-2A582105E4AC}"/>
          </ac:picMkLst>
        </pc:picChg>
      </pc:sldChg>
      <pc:sldChg chg="modSp new">
        <pc:chgData name="Harleen Kaur" userId="S::id65ns02@ubalt.edu::9f7fc1d6-ab67-473f-ba46-e98f6ce2049b" providerId="AD" clId="Web-{BC93CD25-5AA3-FEFE-3232-765FB547F96E}" dt="2021-06-20T16:49:16.326" v="229" actId="20577"/>
        <pc:sldMkLst>
          <pc:docMk/>
          <pc:sldMk cId="2885670956" sldId="391"/>
        </pc:sldMkLst>
        <pc:spChg chg="mod">
          <ac:chgData name="Harleen Kaur" userId="S::id65ns02@ubalt.edu::9f7fc1d6-ab67-473f-ba46-e98f6ce2049b" providerId="AD" clId="Web-{BC93CD25-5AA3-FEFE-3232-765FB547F96E}" dt="2021-06-20T16:47:12.360" v="182" actId="20577"/>
          <ac:spMkLst>
            <pc:docMk/>
            <pc:sldMk cId="2885670956" sldId="391"/>
            <ac:spMk id="2" creationId="{D2130707-68F0-4179-87A0-85E66173F380}"/>
          </ac:spMkLst>
        </pc:spChg>
        <pc:spChg chg="mod">
          <ac:chgData name="Harleen Kaur" userId="S::id65ns02@ubalt.edu::9f7fc1d6-ab67-473f-ba46-e98f6ce2049b" providerId="AD" clId="Web-{BC93CD25-5AA3-FEFE-3232-765FB547F96E}" dt="2021-06-20T16:49:16.326" v="229" actId="20577"/>
          <ac:spMkLst>
            <pc:docMk/>
            <pc:sldMk cId="2885670956" sldId="391"/>
            <ac:spMk id="3" creationId="{1413535C-7F3C-4AED-A1F8-FDF7C5822B56}"/>
          </ac:spMkLst>
        </pc:spChg>
      </pc:sldChg>
      <pc:sldChg chg="addSp delSp modSp new mod setBg">
        <pc:chgData name="Harleen Kaur" userId="S::id65ns02@ubalt.edu::9f7fc1d6-ab67-473f-ba46-e98f6ce2049b" providerId="AD" clId="Web-{BC93CD25-5AA3-FEFE-3232-765FB547F96E}" dt="2021-06-20T17:12:59.658" v="370" actId="20577"/>
        <pc:sldMkLst>
          <pc:docMk/>
          <pc:sldMk cId="4236523951" sldId="392"/>
        </pc:sldMkLst>
        <pc:spChg chg="mod">
          <ac:chgData name="Harleen Kaur" userId="S::id65ns02@ubalt.edu::9f7fc1d6-ab67-473f-ba46-e98f6ce2049b" providerId="AD" clId="Web-{BC93CD25-5AA3-FEFE-3232-765FB547F96E}" dt="2021-06-20T16:58:53.970" v="242" actId="20577"/>
          <ac:spMkLst>
            <pc:docMk/>
            <pc:sldMk cId="4236523951" sldId="392"/>
            <ac:spMk id="2" creationId="{8DCC30D6-6927-489E-8332-E947BBE4EC42}"/>
          </ac:spMkLst>
        </pc:spChg>
        <pc:spChg chg="add del">
          <ac:chgData name="Harleen Kaur" userId="S::id65ns02@ubalt.edu::9f7fc1d6-ab67-473f-ba46-e98f6ce2049b" providerId="AD" clId="Web-{BC93CD25-5AA3-FEFE-3232-765FB547F96E}" dt="2021-06-20T16:59:03.533" v="243"/>
          <ac:spMkLst>
            <pc:docMk/>
            <pc:sldMk cId="4236523951" sldId="392"/>
            <ac:spMk id="3" creationId="{8D1138D8-5BEE-4099-8DAD-65301C6701E1}"/>
          </ac:spMkLst>
        </pc:spChg>
        <pc:spChg chg="add mod">
          <ac:chgData name="Harleen Kaur" userId="S::id65ns02@ubalt.edu::9f7fc1d6-ab67-473f-ba46-e98f6ce2049b" providerId="AD" clId="Web-{BC93CD25-5AA3-FEFE-3232-765FB547F96E}" dt="2021-06-20T17:12:59.658" v="370" actId="20577"/>
          <ac:spMkLst>
            <pc:docMk/>
            <pc:sldMk cId="4236523951" sldId="392"/>
            <ac:spMk id="4" creationId="{54692A75-CF69-48EB-B342-5D2AA13B8B87}"/>
          </ac:spMkLst>
        </pc:spChg>
        <pc:spChg chg="add mod">
          <ac:chgData name="Harleen Kaur" userId="S::id65ns02@ubalt.edu::9f7fc1d6-ab67-473f-ba46-e98f6ce2049b" providerId="AD" clId="Web-{BC93CD25-5AA3-FEFE-3232-765FB547F96E}" dt="2021-06-20T16:59:29.113" v="251" actId="20577"/>
          <ac:spMkLst>
            <pc:docMk/>
            <pc:sldMk cId="4236523951" sldId="392"/>
            <ac:spMk id="5" creationId="{1CE3827A-1B23-4839-BE63-3525FFB5FD9E}"/>
          </ac:spMkLst>
        </pc:spChg>
        <pc:spChg chg="add del mod">
          <ac:chgData name="Harleen Kaur" userId="S::id65ns02@ubalt.edu::9f7fc1d6-ab67-473f-ba46-e98f6ce2049b" providerId="AD" clId="Web-{BC93CD25-5AA3-FEFE-3232-765FB547F96E}" dt="2021-06-20T17:00:27.819" v="267"/>
          <ac:spMkLst>
            <pc:docMk/>
            <pc:sldMk cId="4236523951" sldId="392"/>
            <ac:spMk id="7" creationId="{BD999215-AD1D-4750-8C8E-2DB67831839F}"/>
          </ac:spMkLst>
        </pc:spChg>
        <pc:spChg chg="add del">
          <ac:chgData name="Harleen Kaur" userId="S::id65ns02@ubalt.edu::9f7fc1d6-ab67-473f-ba46-e98f6ce2049b" providerId="AD" clId="Web-{BC93CD25-5AA3-FEFE-3232-765FB547F96E}" dt="2021-06-20T16:58:49.111" v="239"/>
          <ac:spMkLst>
            <pc:docMk/>
            <pc:sldMk cId="4236523951" sldId="392"/>
            <ac:spMk id="8" creationId="{943CAA20-3569-4189-9E48-239A229A86CA}"/>
          </ac:spMkLst>
        </pc:spChg>
        <pc:spChg chg="add del">
          <ac:chgData name="Harleen Kaur" userId="S::id65ns02@ubalt.edu::9f7fc1d6-ab67-473f-ba46-e98f6ce2049b" providerId="AD" clId="Web-{BC93CD25-5AA3-FEFE-3232-765FB547F96E}" dt="2021-06-20T16:58:49.111" v="239"/>
          <ac:spMkLst>
            <pc:docMk/>
            <pc:sldMk cId="4236523951" sldId="392"/>
            <ac:spMk id="10" creationId="{DA542B6D-E775-4832-91DC-2D20F857813A}"/>
          </ac:spMkLst>
        </pc:spChg>
        <pc:picChg chg="add mod">
          <ac:chgData name="Harleen Kaur" userId="S::id65ns02@ubalt.edu::9f7fc1d6-ab67-473f-ba46-e98f6ce2049b" providerId="AD" clId="Web-{BC93CD25-5AA3-FEFE-3232-765FB547F96E}" dt="2021-06-20T16:59:51.864" v="254" actId="14100"/>
          <ac:picMkLst>
            <pc:docMk/>
            <pc:sldMk cId="4236523951" sldId="392"/>
            <ac:picMk id="6" creationId="{02649DE6-870A-41E5-B1CF-FD1A83A64D78}"/>
          </ac:picMkLst>
        </pc:picChg>
      </pc:sldChg>
      <pc:sldChg chg="addSp delSp modSp new mod setBg">
        <pc:chgData name="Harleen Kaur" userId="S::id65ns02@ubalt.edu::9f7fc1d6-ab67-473f-ba46-e98f6ce2049b" providerId="AD" clId="Web-{BC93CD25-5AA3-FEFE-3232-765FB547F96E}" dt="2021-06-20T17:10:19.556" v="316"/>
        <pc:sldMkLst>
          <pc:docMk/>
          <pc:sldMk cId="3092363351" sldId="393"/>
        </pc:sldMkLst>
        <pc:spChg chg="mod">
          <ac:chgData name="Harleen Kaur" userId="S::id65ns02@ubalt.edu::9f7fc1d6-ab67-473f-ba46-e98f6ce2049b" providerId="AD" clId="Web-{BC93CD25-5AA3-FEFE-3232-765FB547F96E}" dt="2021-06-20T17:10:19.556" v="316"/>
          <ac:spMkLst>
            <pc:docMk/>
            <pc:sldMk cId="3092363351" sldId="393"/>
            <ac:spMk id="2" creationId="{5200F3E9-3594-4CCF-A98C-9583C3523BDD}"/>
          </ac:spMkLst>
        </pc:spChg>
        <pc:spChg chg="del">
          <ac:chgData name="Harleen Kaur" userId="S::id65ns02@ubalt.edu::9f7fc1d6-ab67-473f-ba46-e98f6ce2049b" providerId="AD" clId="Web-{BC93CD25-5AA3-FEFE-3232-765FB547F96E}" dt="2021-06-20T17:10:03.508" v="310"/>
          <ac:spMkLst>
            <pc:docMk/>
            <pc:sldMk cId="3092363351" sldId="393"/>
            <ac:spMk id="3" creationId="{28FCEEC5-0296-4C3D-8A3A-6FE97CD88696}"/>
          </ac:spMkLst>
        </pc:spChg>
        <pc:spChg chg="add mod ord">
          <ac:chgData name="Harleen Kaur" userId="S::id65ns02@ubalt.edu::9f7fc1d6-ab67-473f-ba46-e98f6ce2049b" providerId="AD" clId="Web-{BC93CD25-5AA3-FEFE-3232-765FB547F96E}" dt="2021-06-20T17:10:19.556" v="316"/>
          <ac:spMkLst>
            <pc:docMk/>
            <pc:sldMk cId="3092363351" sldId="393"/>
            <ac:spMk id="4" creationId="{50867CBC-9CEB-481C-A19E-96A5FA01859D}"/>
          </ac:spMkLst>
        </pc:spChg>
        <pc:spChg chg="add">
          <ac:chgData name="Harleen Kaur" userId="S::id65ns02@ubalt.edu::9f7fc1d6-ab67-473f-ba46-e98f6ce2049b" providerId="AD" clId="Web-{BC93CD25-5AA3-FEFE-3232-765FB547F96E}" dt="2021-06-20T17:10:19.556" v="316"/>
          <ac:spMkLst>
            <pc:docMk/>
            <pc:sldMk cId="3092363351" sldId="393"/>
            <ac:spMk id="10" creationId="{D4771268-CB57-404A-9271-370EB28F6090}"/>
          </ac:spMkLst>
        </pc:spChg>
        <pc:picChg chg="add mod">
          <ac:chgData name="Harleen Kaur" userId="S::id65ns02@ubalt.edu::9f7fc1d6-ab67-473f-ba46-e98f6ce2049b" providerId="AD" clId="Web-{BC93CD25-5AA3-FEFE-3232-765FB547F96E}" dt="2021-06-20T17:10:19.556" v="316"/>
          <ac:picMkLst>
            <pc:docMk/>
            <pc:sldMk cId="3092363351" sldId="393"/>
            <ac:picMk id="5" creationId="{542F2033-51E6-474D-8BA9-67226DCBBC9D}"/>
          </ac:picMkLst>
        </pc:picChg>
      </pc:sldChg>
      <pc:sldChg chg="addSp delSp modSp new">
        <pc:chgData name="Harleen Kaur" userId="S::id65ns02@ubalt.edu::9f7fc1d6-ab67-473f-ba46-e98f6ce2049b" providerId="AD" clId="Web-{BC93CD25-5AA3-FEFE-3232-765FB547F96E}" dt="2021-06-20T17:18:03.065" v="378" actId="1076"/>
        <pc:sldMkLst>
          <pc:docMk/>
          <pc:sldMk cId="1180580322" sldId="394"/>
        </pc:sldMkLst>
        <pc:spChg chg="mod">
          <ac:chgData name="Harleen Kaur" userId="S::id65ns02@ubalt.edu::9f7fc1d6-ab67-473f-ba46-e98f6ce2049b" providerId="AD" clId="Web-{BC93CD25-5AA3-FEFE-3232-765FB547F96E}" dt="2021-06-20T17:11:45.732" v="322" actId="20577"/>
          <ac:spMkLst>
            <pc:docMk/>
            <pc:sldMk cId="1180580322" sldId="394"/>
            <ac:spMk id="2" creationId="{8B50B2A8-9F86-46B5-852F-EDCF41F240B7}"/>
          </ac:spMkLst>
        </pc:spChg>
        <pc:spChg chg="del">
          <ac:chgData name="Harleen Kaur" userId="S::id65ns02@ubalt.edu::9f7fc1d6-ab67-473f-ba46-e98f6ce2049b" providerId="AD" clId="Web-{BC93CD25-5AA3-FEFE-3232-765FB547F96E}" dt="2021-06-20T17:11:16.200" v="317"/>
          <ac:spMkLst>
            <pc:docMk/>
            <pc:sldMk cId="1180580322" sldId="394"/>
            <ac:spMk id="3" creationId="{0F5033B8-BA37-4F7E-A3E1-DB0167EA5A60}"/>
          </ac:spMkLst>
        </pc:spChg>
        <pc:spChg chg="add mod">
          <ac:chgData name="Harleen Kaur" userId="S::id65ns02@ubalt.edu::9f7fc1d6-ab67-473f-ba46-e98f6ce2049b" providerId="AD" clId="Web-{BC93CD25-5AA3-FEFE-3232-765FB547F96E}" dt="2021-06-20T17:17:08.171" v="376" actId="20577"/>
          <ac:spMkLst>
            <pc:docMk/>
            <pc:sldMk cId="1180580322" sldId="394"/>
            <ac:spMk id="5" creationId="{F266D6BB-1112-4661-A028-D072D72D826C}"/>
          </ac:spMkLst>
        </pc:spChg>
        <pc:picChg chg="add mod ord">
          <ac:chgData name="Harleen Kaur" userId="S::id65ns02@ubalt.edu::9f7fc1d6-ab67-473f-ba46-e98f6ce2049b" providerId="AD" clId="Web-{BC93CD25-5AA3-FEFE-3232-765FB547F96E}" dt="2021-06-20T17:18:03.065" v="378" actId="1076"/>
          <ac:picMkLst>
            <pc:docMk/>
            <pc:sldMk cId="1180580322" sldId="394"/>
            <ac:picMk id="4" creationId="{1AF97564-E30F-42A2-86AB-F1425FB0664A}"/>
          </ac:picMkLst>
        </pc:picChg>
      </pc:sldChg>
      <pc:sldChg chg="addSp delSp modSp new mod setBg">
        <pc:chgData name="Harleen Kaur" userId="S::id65ns02@ubalt.edu::9f7fc1d6-ab67-473f-ba46-e98f6ce2049b" providerId="AD" clId="Web-{BC93CD25-5AA3-FEFE-3232-765FB547F96E}" dt="2021-06-20T17:22:43.412" v="458" actId="20577"/>
        <pc:sldMkLst>
          <pc:docMk/>
          <pc:sldMk cId="2730749068" sldId="395"/>
        </pc:sldMkLst>
        <pc:spChg chg="mod">
          <ac:chgData name="Harleen Kaur" userId="S::id65ns02@ubalt.edu::9f7fc1d6-ab67-473f-ba46-e98f6ce2049b" providerId="AD" clId="Web-{BC93CD25-5AA3-FEFE-3232-765FB547F96E}" dt="2021-06-20T17:19:39.872" v="400"/>
          <ac:spMkLst>
            <pc:docMk/>
            <pc:sldMk cId="2730749068" sldId="395"/>
            <ac:spMk id="2" creationId="{73E3CC37-0FDD-46BF-82B5-2D586A3B4ACD}"/>
          </ac:spMkLst>
        </pc:spChg>
        <pc:spChg chg="del">
          <ac:chgData name="Harleen Kaur" userId="S::id65ns02@ubalt.edu::9f7fc1d6-ab67-473f-ba46-e98f6ce2049b" providerId="AD" clId="Web-{BC93CD25-5AA3-FEFE-3232-765FB547F96E}" dt="2021-06-20T17:19:23.850" v="394"/>
          <ac:spMkLst>
            <pc:docMk/>
            <pc:sldMk cId="2730749068" sldId="395"/>
            <ac:spMk id="3" creationId="{EF834A2B-4152-4D23-9A61-46AE850665C6}"/>
          </ac:spMkLst>
        </pc:spChg>
        <pc:spChg chg="add mod ord">
          <ac:chgData name="Harleen Kaur" userId="S::id65ns02@ubalt.edu::9f7fc1d6-ab67-473f-ba46-e98f6ce2049b" providerId="AD" clId="Web-{BC93CD25-5AA3-FEFE-3232-765FB547F96E}" dt="2021-06-20T17:19:39.872" v="400"/>
          <ac:spMkLst>
            <pc:docMk/>
            <pc:sldMk cId="2730749068" sldId="395"/>
            <ac:spMk id="4" creationId="{ED7E597F-987D-4598-B8FB-C44402D7F9B4}"/>
          </ac:spMkLst>
        </pc:spChg>
        <pc:spChg chg="add mod">
          <ac:chgData name="Harleen Kaur" userId="S::id65ns02@ubalt.edu::9f7fc1d6-ab67-473f-ba46-e98f6ce2049b" providerId="AD" clId="Web-{BC93CD25-5AA3-FEFE-3232-765FB547F96E}" dt="2021-06-20T17:22:43.412" v="458" actId="20577"/>
          <ac:spMkLst>
            <pc:docMk/>
            <pc:sldMk cId="2730749068" sldId="395"/>
            <ac:spMk id="6" creationId="{B2682AC3-0F3B-48EE-A808-30FE0B155765}"/>
          </ac:spMkLst>
        </pc:spChg>
        <pc:spChg chg="add">
          <ac:chgData name="Harleen Kaur" userId="S::id65ns02@ubalt.edu::9f7fc1d6-ab67-473f-ba46-e98f6ce2049b" providerId="AD" clId="Web-{BC93CD25-5AA3-FEFE-3232-765FB547F96E}" dt="2021-06-20T17:19:39.872" v="400"/>
          <ac:spMkLst>
            <pc:docMk/>
            <pc:sldMk cId="2730749068" sldId="395"/>
            <ac:spMk id="10" creationId="{D12DDE76-C203-4047-9998-63900085B5E8}"/>
          </ac:spMkLst>
        </pc:spChg>
        <pc:picChg chg="add mod">
          <ac:chgData name="Harleen Kaur" userId="S::id65ns02@ubalt.edu::9f7fc1d6-ab67-473f-ba46-e98f6ce2049b" providerId="AD" clId="Web-{BC93CD25-5AA3-FEFE-3232-765FB547F96E}" dt="2021-06-20T17:19:39.872" v="400"/>
          <ac:picMkLst>
            <pc:docMk/>
            <pc:sldMk cId="2730749068" sldId="395"/>
            <ac:picMk id="5" creationId="{032B140A-166A-4121-9A9F-B82A6970A7D7}"/>
          </ac:picMkLst>
        </pc:picChg>
      </pc:sldChg>
      <pc:sldChg chg="addSp delSp modSp new">
        <pc:chgData name="Harleen Kaur" userId="S::id65ns02@ubalt.edu::9f7fc1d6-ab67-473f-ba46-e98f6ce2049b" providerId="AD" clId="Web-{BC93CD25-5AA3-FEFE-3232-765FB547F96E}" dt="2021-06-20T17:23:29.462" v="467" actId="14100"/>
        <pc:sldMkLst>
          <pc:docMk/>
          <pc:sldMk cId="2087620493" sldId="396"/>
        </pc:sldMkLst>
        <pc:spChg chg="mod">
          <ac:chgData name="Harleen Kaur" userId="S::id65ns02@ubalt.edu::9f7fc1d6-ab67-473f-ba46-e98f6ce2049b" providerId="AD" clId="Web-{BC93CD25-5AA3-FEFE-3232-765FB547F96E}" dt="2021-06-20T17:22:59.476" v="460" actId="20577"/>
          <ac:spMkLst>
            <pc:docMk/>
            <pc:sldMk cId="2087620493" sldId="396"/>
            <ac:spMk id="2" creationId="{82C85F17-49EC-45DD-8873-F05D11157007}"/>
          </ac:spMkLst>
        </pc:spChg>
        <pc:spChg chg="del">
          <ac:chgData name="Harleen Kaur" userId="S::id65ns02@ubalt.edu::9f7fc1d6-ab67-473f-ba46-e98f6ce2049b" providerId="AD" clId="Web-{BC93CD25-5AA3-FEFE-3232-765FB547F96E}" dt="2021-06-20T17:23:03.773" v="461"/>
          <ac:spMkLst>
            <pc:docMk/>
            <pc:sldMk cId="2087620493" sldId="396"/>
            <ac:spMk id="3" creationId="{EC0A12D8-925B-479D-9BE9-B449791B9B7C}"/>
          </ac:spMkLst>
        </pc:spChg>
        <pc:spChg chg="add mod">
          <ac:chgData name="Harleen Kaur" userId="S::id65ns02@ubalt.edu::9f7fc1d6-ab67-473f-ba46-e98f6ce2049b" providerId="AD" clId="Web-{BC93CD25-5AA3-FEFE-3232-765FB547F96E}" dt="2021-06-20T17:23:10.242" v="463" actId="20577"/>
          <ac:spMkLst>
            <pc:docMk/>
            <pc:sldMk cId="2087620493" sldId="396"/>
            <ac:spMk id="4" creationId="{6BF55FE1-BE19-4EFD-BB7F-3BB8B222052C}"/>
          </ac:spMkLst>
        </pc:spChg>
        <pc:picChg chg="add mod">
          <ac:chgData name="Harleen Kaur" userId="S::id65ns02@ubalt.edu::9f7fc1d6-ab67-473f-ba46-e98f6ce2049b" providerId="AD" clId="Web-{BC93CD25-5AA3-FEFE-3232-765FB547F96E}" dt="2021-06-20T17:23:29.462" v="467" actId="14100"/>
          <ac:picMkLst>
            <pc:docMk/>
            <pc:sldMk cId="2087620493" sldId="396"/>
            <ac:picMk id="5" creationId="{A2D06F21-2FD7-40BE-995B-AAAEE7D2BFF6}"/>
          </ac:picMkLst>
        </pc:picChg>
      </pc:sldChg>
      <pc:sldChg chg="addSp delSp modSp new">
        <pc:chgData name="Harleen Kaur" userId="S::id65ns02@ubalt.edu::9f7fc1d6-ab67-473f-ba46-e98f6ce2049b" providerId="AD" clId="Web-{BC93CD25-5AA3-FEFE-3232-765FB547F96E}" dt="2021-06-20T17:34:19.062" v="513" actId="20577"/>
        <pc:sldMkLst>
          <pc:docMk/>
          <pc:sldMk cId="2521390374" sldId="397"/>
        </pc:sldMkLst>
        <pc:spChg chg="mod">
          <ac:chgData name="Harleen Kaur" userId="S::id65ns02@ubalt.edu::9f7fc1d6-ab67-473f-ba46-e98f6ce2049b" providerId="AD" clId="Web-{BC93CD25-5AA3-FEFE-3232-765FB547F96E}" dt="2021-06-20T17:28:37.027" v="481" actId="20577"/>
          <ac:spMkLst>
            <pc:docMk/>
            <pc:sldMk cId="2521390374" sldId="397"/>
            <ac:spMk id="2" creationId="{F478856C-84B7-46BE-AB2C-05E0C9D09344}"/>
          </ac:spMkLst>
        </pc:spChg>
        <pc:spChg chg="del">
          <ac:chgData name="Harleen Kaur" userId="S::id65ns02@ubalt.edu::9f7fc1d6-ab67-473f-ba46-e98f6ce2049b" providerId="AD" clId="Web-{BC93CD25-5AA3-FEFE-3232-765FB547F96E}" dt="2021-06-20T17:28:39.027" v="482"/>
          <ac:spMkLst>
            <pc:docMk/>
            <pc:sldMk cId="2521390374" sldId="397"/>
            <ac:spMk id="3" creationId="{B7B48442-DF78-4A7B-8344-21F734DB3F36}"/>
          </ac:spMkLst>
        </pc:spChg>
        <pc:spChg chg="add mod">
          <ac:chgData name="Harleen Kaur" userId="S::id65ns02@ubalt.edu::9f7fc1d6-ab67-473f-ba46-e98f6ce2049b" providerId="AD" clId="Web-{BC93CD25-5AA3-FEFE-3232-765FB547F96E}" dt="2021-06-20T17:28:46.246" v="484" actId="20577"/>
          <ac:spMkLst>
            <pc:docMk/>
            <pc:sldMk cId="2521390374" sldId="397"/>
            <ac:spMk id="4" creationId="{ADF02103-71BF-4AD3-9FEF-B8F53437FA70}"/>
          </ac:spMkLst>
        </pc:spChg>
        <pc:spChg chg="add mod">
          <ac:chgData name="Harleen Kaur" userId="S::id65ns02@ubalt.edu::9f7fc1d6-ab67-473f-ba46-e98f6ce2049b" providerId="AD" clId="Web-{BC93CD25-5AA3-FEFE-3232-765FB547F96E}" dt="2021-06-20T17:34:19.062" v="513" actId="20577"/>
          <ac:spMkLst>
            <pc:docMk/>
            <pc:sldMk cId="2521390374" sldId="397"/>
            <ac:spMk id="6" creationId="{37364412-CE74-48BB-A46C-A1FD54124145}"/>
          </ac:spMkLst>
        </pc:spChg>
        <pc:picChg chg="add mod">
          <ac:chgData name="Harleen Kaur" userId="S::id65ns02@ubalt.edu::9f7fc1d6-ab67-473f-ba46-e98f6ce2049b" providerId="AD" clId="Web-{BC93CD25-5AA3-FEFE-3232-765FB547F96E}" dt="2021-06-20T17:29:05.514" v="489" actId="14100"/>
          <ac:picMkLst>
            <pc:docMk/>
            <pc:sldMk cId="2521390374" sldId="397"/>
            <ac:picMk id="5" creationId="{AABCC726-40C0-48E1-99A6-DBB3CFCA0641}"/>
          </ac:picMkLst>
        </pc:picChg>
        <pc:picChg chg="add mod">
          <ac:chgData name="Harleen Kaur" userId="S::id65ns02@ubalt.edu::9f7fc1d6-ab67-473f-ba46-e98f6ce2049b" providerId="AD" clId="Web-{BC93CD25-5AA3-FEFE-3232-765FB547F96E}" dt="2021-06-20T17:33:36.716" v="498" actId="14100"/>
          <ac:picMkLst>
            <pc:docMk/>
            <pc:sldMk cId="2521390374" sldId="397"/>
            <ac:picMk id="7" creationId="{F31D4992-AC8B-4562-8880-96835D104236}"/>
          </ac:picMkLst>
        </pc:picChg>
      </pc:sldChg>
      <pc:sldChg chg="addSp delSp modSp new">
        <pc:chgData name="Harleen Kaur" userId="S::id65ns02@ubalt.edu::9f7fc1d6-ab67-473f-ba46-e98f6ce2049b" providerId="AD" clId="Web-{BC93CD25-5AA3-FEFE-3232-765FB547F96E}" dt="2021-06-20T17:36:08.305" v="538" actId="1076"/>
        <pc:sldMkLst>
          <pc:docMk/>
          <pc:sldMk cId="1424450382" sldId="398"/>
        </pc:sldMkLst>
        <pc:spChg chg="mod">
          <ac:chgData name="Harleen Kaur" userId="S::id65ns02@ubalt.edu::9f7fc1d6-ab67-473f-ba46-e98f6ce2049b" providerId="AD" clId="Web-{BC93CD25-5AA3-FEFE-3232-765FB547F96E}" dt="2021-06-20T17:35:35.522" v="529" actId="20577"/>
          <ac:spMkLst>
            <pc:docMk/>
            <pc:sldMk cId="1424450382" sldId="398"/>
            <ac:spMk id="2" creationId="{4B9BAA9D-C62F-407E-96D3-6BAF372987A3}"/>
          </ac:spMkLst>
        </pc:spChg>
        <pc:spChg chg="del">
          <ac:chgData name="Harleen Kaur" userId="S::id65ns02@ubalt.edu::9f7fc1d6-ab67-473f-ba46-e98f6ce2049b" providerId="AD" clId="Web-{BC93CD25-5AA3-FEFE-3232-765FB547F96E}" dt="2021-06-20T17:35:37.709" v="530"/>
          <ac:spMkLst>
            <pc:docMk/>
            <pc:sldMk cId="1424450382" sldId="398"/>
            <ac:spMk id="3" creationId="{D0EBFC74-F5F2-4944-AE56-2E183F47A3AF}"/>
          </ac:spMkLst>
        </pc:spChg>
        <pc:spChg chg="add mod">
          <ac:chgData name="Harleen Kaur" userId="S::id65ns02@ubalt.edu::9f7fc1d6-ab67-473f-ba46-e98f6ce2049b" providerId="AD" clId="Web-{BC93CD25-5AA3-FEFE-3232-765FB547F96E}" dt="2021-06-20T17:35:41.225" v="532" actId="20577"/>
          <ac:spMkLst>
            <pc:docMk/>
            <pc:sldMk cId="1424450382" sldId="398"/>
            <ac:spMk id="4" creationId="{A31BE98A-4951-4074-ADA5-45D24122AD81}"/>
          </ac:spMkLst>
        </pc:spChg>
        <pc:picChg chg="add mod">
          <ac:chgData name="Harleen Kaur" userId="S::id65ns02@ubalt.edu::9f7fc1d6-ab67-473f-ba46-e98f6ce2049b" providerId="AD" clId="Web-{BC93CD25-5AA3-FEFE-3232-765FB547F96E}" dt="2021-06-20T17:36:08.305" v="538" actId="1076"/>
          <ac:picMkLst>
            <pc:docMk/>
            <pc:sldMk cId="1424450382" sldId="398"/>
            <ac:picMk id="5" creationId="{9F05C4A2-F2F9-4064-8FD5-3C7931FA6111}"/>
          </ac:picMkLst>
        </pc:picChg>
      </pc:sldChg>
      <pc:sldChg chg="addSp delSp modSp new">
        <pc:chgData name="Harleen Kaur" userId="S::id65ns02@ubalt.edu::9f7fc1d6-ab67-473f-ba46-e98f6ce2049b" providerId="AD" clId="Web-{BC93CD25-5AA3-FEFE-3232-765FB547F96E}" dt="2021-06-20T17:44:19.082" v="573" actId="14100"/>
        <pc:sldMkLst>
          <pc:docMk/>
          <pc:sldMk cId="4282274648" sldId="399"/>
        </pc:sldMkLst>
        <pc:spChg chg="mod">
          <ac:chgData name="Harleen Kaur" userId="S::id65ns02@ubalt.edu::9f7fc1d6-ab67-473f-ba46-e98f6ce2049b" providerId="AD" clId="Web-{BC93CD25-5AA3-FEFE-3232-765FB547F96E}" dt="2021-06-20T17:42:08.839" v="553" actId="20577"/>
          <ac:spMkLst>
            <pc:docMk/>
            <pc:sldMk cId="4282274648" sldId="399"/>
            <ac:spMk id="2" creationId="{8C4B7E8F-E02A-4D36-95D8-F75409D46EE9}"/>
          </ac:spMkLst>
        </pc:spChg>
        <pc:spChg chg="del">
          <ac:chgData name="Harleen Kaur" userId="S::id65ns02@ubalt.edu::9f7fc1d6-ab67-473f-ba46-e98f6ce2049b" providerId="AD" clId="Web-{BC93CD25-5AA3-FEFE-3232-765FB547F96E}" dt="2021-06-20T17:41:49.651" v="539"/>
          <ac:spMkLst>
            <pc:docMk/>
            <pc:sldMk cId="4282274648" sldId="399"/>
            <ac:spMk id="3" creationId="{596EF5C2-8E70-460F-B406-91A1EFCD0F61}"/>
          </ac:spMkLst>
        </pc:spChg>
        <pc:spChg chg="add mod">
          <ac:chgData name="Harleen Kaur" userId="S::id65ns02@ubalt.edu::9f7fc1d6-ab67-473f-ba46-e98f6ce2049b" providerId="AD" clId="Web-{BC93CD25-5AA3-FEFE-3232-765FB547F96E}" dt="2021-06-20T17:42:56.154" v="560" actId="20577"/>
          <ac:spMkLst>
            <pc:docMk/>
            <pc:sldMk cId="4282274648" sldId="399"/>
            <ac:spMk id="5" creationId="{FDBC974F-14BC-46A4-9285-2A96CC9A61CD}"/>
          </ac:spMkLst>
        </pc:spChg>
        <pc:spChg chg="add mod">
          <ac:chgData name="Harleen Kaur" userId="S::id65ns02@ubalt.edu::9f7fc1d6-ab67-473f-ba46-e98f6ce2049b" providerId="AD" clId="Web-{BC93CD25-5AA3-FEFE-3232-765FB547F96E}" dt="2021-06-20T17:44:19.082" v="573" actId="14100"/>
          <ac:spMkLst>
            <pc:docMk/>
            <pc:sldMk cId="4282274648" sldId="399"/>
            <ac:spMk id="7" creationId="{8AB23998-76CF-4E90-822B-2C2290A8FC61}"/>
          </ac:spMkLst>
        </pc:spChg>
        <pc:picChg chg="add mod ord">
          <ac:chgData name="Harleen Kaur" userId="S::id65ns02@ubalt.edu::9f7fc1d6-ab67-473f-ba46-e98f6ce2049b" providerId="AD" clId="Web-{BC93CD25-5AA3-FEFE-3232-765FB547F96E}" dt="2021-06-20T17:43:04.686" v="563" actId="14100"/>
          <ac:picMkLst>
            <pc:docMk/>
            <pc:sldMk cId="4282274648" sldId="399"/>
            <ac:picMk id="4" creationId="{E41666E4-BEC5-46F3-BD28-E3712DD24F5D}"/>
          </ac:picMkLst>
        </pc:picChg>
        <pc:picChg chg="add mod">
          <ac:chgData name="Harleen Kaur" userId="S::id65ns02@ubalt.edu::9f7fc1d6-ab67-473f-ba46-e98f6ce2049b" providerId="AD" clId="Web-{BC93CD25-5AA3-FEFE-3232-765FB547F96E}" dt="2021-06-20T17:43:13.202" v="565" actId="14100"/>
          <ac:picMkLst>
            <pc:docMk/>
            <pc:sldMk cId="4282274648" sldId="399"/>
            <ac:picMk id="6" creationId="{DE5A565F-FD6F-4345-A0CF-5049A0BCF7CC}"/>
          </ac:picMkLst>
        </pc:picChg>
      </pc:sldChg>
      <pc:sldChg chg="modSp new">
        <pc:chgData name="Harleen Kaur" userId="S::id65ns02@ubalt.edu::9f7fc1d6-ab67-473f-ba46-e98f6ce2049b" providerId="AD" clId="Web-{BC93CD25-5AA3-FEFE-3232-765FB547F96E}" dt="2021-06-20T17:50:19.069" v="622" actId="20577"/>
        <pc:sldMkLst>
          <pc:docMk/>
          <pc:sldMk cId="1035885451" sldId="400"/>
        </pc:sldMkLst>
        <pc:spChg chg="mod">
          <ac:chgData name="Harleen Kaur" userId="S::id65ns02@ubalt.edu::9f7fc1d6-ab67-473f-ba46-e98f6ce2049b" providerId="AD" clId="Web-{BC93CD25-5AA3-FEFE-3232-765FB547F96E}" dt="2021-06-20T17:48:29.360" v="576" actId="20577"/>
          <ac:spMkLst>
            <pc:docMk/>
            <pc:sldMk cId="1035885451" sldId="400"/>
            <ac:spMk id="2" creationId="{4591A9EA-8343-4484-840E-C705D9DD92F5}"/>
          </ac:spMkLst>
        </pc:spChg>
        <pc:spChg chg="mod">
          <ac:chgData name="Harleen Kaur" userId="S::id65ns02@ubalt.edu::9f7fc1d6-ab67-473f-ba46-e98f6ce2049b" providerId="AD" clId="Web-{BC93CD25-5AA3-FEFE-3232-765FB547F96E}" dt="2021-06-20T17:50:19.069" v="622" actId="20577"/>
          <ac:spMkLst>
            <pc:docMk/>
            <pc:sldMk cId="1035885451" sldId="400"/>
            <ac:spMk id="3" creationId="{F4930A26-1A14-4060-8BA5-BFBB79F20694}"/>
          </ac:spMkLst>
        </pc:spChg>
      </pc:sldChg>
    </pc:docChg>
  </pc:docChgLst>
  <pc:docChgLst>
    <pc:chgData name="Harleen Kaur" userId="S::id65ns02@ubalt.edu::9f7fc1d6-ab67-473f-ba46-e98f6ce2049b" providerId="AD" clId="Web-{8E73B074-AED8-C6E3-CBDD-BB1A931F49E6}"/>
    <pc:docChg chg="modSld">
      <pc:chgData name="Harleen Kaur" userId="S::id65ns02@ubalt.edu::9f7fc1d6-ab67-473f-ba46-e98f6ce2049b" providerId="AD" clId="Web-{8E73B074-AED8-C6E3-CBDD-BB1A931F49E6}" dt="2021-08-05T19:28:48.141" v="42" actId="20577"/>
      <pc:docMkLst>
        <pc:docMk/>
      </pc:docMkLst>
      <pc:sldChg chg="modSp">
        <pc:chgData name="Harleen Kaur" userId="S::id65ns02@ubalt.edu::9f7fc1d6-ab67-473f-ba46-e98f6ce2049b" providerId="AD" clId="Web-{8E73B074-AED8-C6E3-CBDD-BB1A931F49E6}" dt="2021-08-05T19:27:44.373" v="26" actId="20577"/>
        <pc:sldMkLst>
          <pc:docMk/>
          <pc:sldMk cId="1963476675" sldId="405"/>
        </pc:sldMkLst>
        <pc:spChg chg="mod">
          <ac:chgData name="Harleen Kaur" userId="S::id65ns02@ubalt.edu::9f7fc1d6-ab67-473f-ba46-e98f6ce2049b" providerId="AD" clId="Web-{8E73B074-AED8-C6E3-CBDD-BB1A931F49E6}" dt="2021-08-05T19:27:44.373" v="26" actId="20577"/>
          <ac:spMkLst>
            <pc:docMk/>
            <pc:sldMk cId="1963476675" sldId="405"/>
            <ac:spMk id="2" creationId="{11C96E46-FE82-4C6C-B61C-336F92B1E119}"/>
          </ac:spMkLst>
        </pc:spChg>
      </pc:sldChg>
      <pc:sldChg chg="modSp">
        <pc:chgData name="Harleen Kaur" userId="S::id65ns02@ubalt.edu::9f7fc1d6-ab67-473f-ba46-e98f6ce2049b" providerId="AD" clId="Web-{8E73B074-AED8-C6E3-CBDD-BB1A931F49E6}" dt="2021-08-05T19:28:07.983" v="28" actId="20577"/>
        <pc:sldMkLst>
          <pc:docMk/>
          <pc:sldMk cId="456765016" sldId="414"/>
        </pc:sldMkLst>
        <pc:spChg chg="mod">
          <ac:chgData name="Harleen Kaur" userId="S::id65ns02@ubalt.edu::9f7fc1d6-ab67-473f-ba46-e98f6ce2049b" providerId="AD" clId="Web-{8E73B074-AED8-C6E3-CBDD-BB1A931F49E6}" dt="2021-08-05T19:28:07.983" v="28" actId="20577"/>
          <ac:spMkLst>
            <pc:docMk/>
            <pc:sldMk cId="456765016" sldId="414"/>
            <ac:spMk id="2" creationId="{89BDC78A-44A1-4FA9-AAFA-2BC9EC374226}"/>
          </ac:spMkLst>
        </pc:spChg>
      </pc:sldChg>
      <pc:sldChg chg="modSp">
        <pc:chgData name="Harleen Kaur" userId="S::id65ns02@ubalt.edu::9f7fc1d6-ab67-473f-ba46-e98f6ce2049b" providerId="AD" clId="Web-{8E73B074-AED8-C6E3-CBDD-BB1A931F49E6}" dt="2021-08-05T19:28:22.781" v="35" actId="20577"/>
        <pc:sldMkLst>
          <pc:docMk/>
          <pc:sldMk cId="66371764" sldId="415"/>
        </pc:sldMkLst>
        <pc:spChg chg="mod">
          <ac:chgData name="Harleen Kaur" userId="S::id65ns02@ubalt.edu::9f7fc1d6-ab67-473f-ba46-e98f6ce2049b" providerId="AD" clId="Web-{8E73B074-AED8-C6E3-CBDD-BB1A931F49E6}" dt="2021-08-05T19:28:22.781" v="35" actId="20577"/>
          <ac:spMkLst>
            <pc:docMk/>
            <pc:sldMk cId="66371764" sldId="415"/>
            <ac:spMk id="2" creationId="{E16E691F-46E9-43F0-9F43-D14B59CEDBFA}"/>
          </ac:spMkLst>
        </pc:spChg>
      </pc:sldChg>
      <pc:sldChg chg="modSp">
        <pc:chgData name="Harleen Kaur" userId="S::id65ns02@ubalt.edu::9f7fc1d6-ab67-473f-ba46-e98f6ce2049b" providerId="AD" clId="Web-{8E73B074-AED8-C6E3-CBDD-BB1A931F49E6}" dt="2021-08-05T19:28:48.141" v="42" actId="20577"/>
        <pc:sldMkLst>
          <pc:docMk/>
          <pc:sldMk cId="2087098632" sldId="423"/>
        </pc:sldMkLst>
        <pc:spChg chg="mod">
          <ac:chgData name="Harleen Kaur" userId="S::id65ns02@ubalt.edu::9f7fc1d6-ab67-473f-ba46-e98f6ce2049b" providerId="AD" clId="Web-{8E73B074-AED8-C6E3-CBDD-BB1A931F49E6}" dt="2021-08-05T19:28:48.141" v="42" actId="20577"/>
          <ac:spMkLst>
            <pc:docMk/>
            <pc:sldMk cId="2087098632" sldId="423"/>
            <ac:spMk id="2" creationId="{2168C9BB-2662-4115-8131-D6EDC6776A0C}"/>
          </ac:spMkLst>
        </pc:spChg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Richard Wheeless" userId="edf7d7f9-5d95-4eec-886d-0f745236a21b" providerId="ADAL" clId="{91B764E0-A51C-4D0D-B9CA-B83657DE8FBE}"/>
    <pc:docChg chg="modSld sldOrd">
      <pc:chgData name="Richard Wheeless" userId="edf7d7f9-5d95-4eec-886d-0f745236a21b" providerId="ADAL" clId="{91B764E0-A51C-4D0D-B9CA-B83657DE8FBE}" dt="2021-05-13T12:18:59.691" v="3"/>
      <pc:docMkLst>
        <pc:docMk/>
      </pc:docMkLst>
      <pc:sldChg chg="ord">
        <pc:chgData name="Richard Wheeless" userId="edf7d7f9-5d95-4eec-886d-0f745236a21b" providerId="ADAL" clId="{91B764E0-A51C-4D0D-B9CA-B83657DE8FBE}" dt="2021-05-13T12:18:59.691" v="3"/>
        <pc:sldMkLst>
          <pc:docMk/>
          <pc:sldMk cId="1323245308" sldId="256"/>
        </pc:sldMkLst>
      </pc:sldChg>
      <pc:sldChg chg="ord">
        <pc:chgData name="Richard Wheeless" userId="edf7d7f9-5d95-4eec-886d-0f745236a21b" providerId="ADAL" clId="{91B764E0-A51C-4D0D-B9CA-B83657DE8FBE}" dt="2021-05-13T12:18:54.878" v="1"/>
        <pc:sldMkLst>
          <pc:docMk/>
          <pc:sldMk cId="23526368" sldId="357"/>
        </pc:sldMkLst>
      </pc:sldChg>
    </pc:docChg>
  </pc:docChgLst>
  <pc:docChgLst>
    <pc:chgData name="Weifeng Xu" userId="e7aed605-a3dd-4d5a-a692-a87037af107b" providerId="ADAL" clId="{9DC70E6D-2855-421C-AD38-FA2AE9A503FD}"/>
    <pc:docChg chg="undo redo custSel addSld delSld modSld">
      <pc:chgData name="Weifeng Xu" userId="e7aed605-a3dd-4d5a-a692-a87037af107b" providerId="ADAL" clId="{9DC70E6D-2855-421C-AD38-FA2AE9A503FD}" dt="2021-03-21T14:59:36.231" v="618" actId="20577"/>
      <pc:docMkLst>
        <pc:docMk/>
      </pc:docMkLst>
      <pc:sldChg chg="modSp mod">
        <pc:chgData name="Weifeng Xu" userId="e7aed605-a3dd-4d5a-a692-a87037af107b" providerId="ADAL" clId="{9DC70E6D-2855-421C-AD38-FA2AE9A503FD}" dt="2021-03-20T20:39:59.005" v="25" actId="6549"/>
        <pc:sldMkLst>
          <pc:docMk/>
          <pc:sldMk cId="1323245308" sldId="256"/>
        </pc:sldMkLst>
        <pc:spChg chg="mod">
          <ac:chgData name="Weifeng Xu" userId="e7aed605-a3dd-4d5a-a692-a87037af107b" providerId="ADAL" clId="{9DC70E6D-2855-421C-AD38-FA2AE9A503FD}" dt="2021-03-20T20:39:59.005" v="25" actId="6549"/>
          <ac:spMkLst>
            <pc:docMk/>
            <pc:sldMk cId="1323245308" sldId="256"/>
            <ac:spMk id="2" creationId="{B476BAF9-88AC-4600-B511-347782B9C875}"/>
          </ac:spMkLst>
        </pc:spChg>
      </pc:sldChg>
      <pc:sldChg chg="addSp delSp modSp add mod setBg modClrScheme delDesignElem chgLayout">
        <pc:chgData name="Weifeng Xu" userId="e7aed605-a3dd-4d5a-a692-a87037af107b" providerId="ADAL" clId="{9DC70E6D-2855-421C-AD38-FA2AE9A503FD}" dt="2021-03-21T13:29:19.540" v="270" actId="26606"/>
        <pc:sldMkLst>
          <pc:docMk/>
          <pc:sldMk cId="2546093945" sldId="348"/>
        </pc:sldMkLst>
        <pc:spChg chg="del mod ord">
          <ac:chgData name="Weifeng Xu" userId="e7aed605-a3dd-4d5a-a692-a87037af107b" providerId="ADAL" clId="{9DC70E6D-2855-421C-AD38-FA2AE9A503FD}" dt="2021-03-21T13:27:20.858" v="180" actId="478"/>
          <ac:spMkLst>
            <pc:docMk/>
            <pc:sldMk cId="2546093945" sldId="348"/>
            <ac:spMk id="2" creationId="{CA1A6FA0-F6A4-4779-9526-0C35F6E4EBC3}"/>
          </ac:spMkLst>
        </pc:spChg>
        <pc:spChg chg="add mod ord">
          <ac:chgData name="Weifeng Xu" userId="e7aed605-a3dd-4d5a-a692-a87037af107b" providerId="ADAL" clId="{9DC70E6D-2855-421C-AD38-FA2AE9A503FD}" dt="2021-03-21T13:29:19.540" v="270" actId="26606"/>
          <ac:spMkLst>
            <pc:docMk/>
            <pc:sldMk cId="2546093945" sldId="348"/>
            <ac:spMk id="3" creationId="{71129BF1-7CD0-4CC9-9ABC-8F4313CC6CBC}"/>
          </ac:spMkLst>
        </pc:spChg>
        <pc:spChg chg="add del">
          <ac:chgData name="Weifeng Xu" userId="e7aed605-a3dd-4d5a-a692-a87037af107b" providerId="ADAL" clId="{9DC70E6D-2855-421C-AD38-FA2AE9A503FD}" dt="2021-03-21T13:29:16.632" v="267" actId="26606"/>
          <ac:spMkLst>
            <pc:docMk/>
            <pc:sldMk cId="2546093945" sldId="348"/>
            <ac:spMk id="9" creationId="{1707FC24-6981-43D9-B525-C7832BA22463}"/>
          </ac:spMkLst>
        </pc:spChg>
        <pc:spChg chg="add del">
          <ac:chgData name="Weifeng Xu" userId="e7aed605-a3dd-4d5a-a692-a87037af107b" providerId="ADAL" clId="{9DC70E6D-2855-421C-AD38-FA2AE9A503FD}" dt="2021-03-21T13:29:19.538" v="269" actId="26606"/>
          <ac:spMkLst>
            <pc:docMk/>
            <pc:sldMk cId="2546093945" sldId="348"/>
            <ac:spMk id="11" creationId="{D4771268-CB57-404A-9271-370EB28F6090}"/>
          </ac:spMkLst>
        </pc:spChg>
        <pc:spChg chg="del">
          <ac:chgData name="Weifeng Xu" userId="e7aed605-a3dd-4d5a-a692-a87037af107b" providerId="ADAL" clId="{9DC70E6D-2855-421C-AD38-FA2AE9A503FD}" dt="2021-03-21T13:29:11.146" v="265" actId="478"/>
          <ac:spMkLst>
            <pc:docMk/>
            <pc:sldMk cId="2546093945" sldId="348"/>
            <ac:spMk id="12" creationId="{F0EA8340-E583-4271-B3A8-14DF7AA613C3}"/>
          </ac:spMkLst>
        </pc:spChg>
        <pc:spChg chg="add">
          <ac:chgData name="Weifeng Xu" userId="e7aed605-a3dd-4d5a-a692-a87037af107b" providerId="ADAL" clId="{9DC70E6D-2855-421C-AD38-FA2AE9A503FD}" dt="2021-03-21T13:29:19.540" v="270" actId="26606"/>
          <ac:spMkLst>
            <pc:docMk/>
            <pc:sldMk cId="2546093945" sldId="348"/>
            <ac:spMk id="13" creationId="{D12DDE76-C203-4047-9998-63900085B5E8}"/>
          </ac:spMkLst>
        </pc:spChg>
        <pc:spChg chg="del mod">
          <ac:chgData name="Weifeng Xu" userId="e7aed605-a3dd-4d5a-a692-a87037af107b" providerId="ADAL" clId="{9DC70E6D-2855-421C-AD38-FA2AE9A503FD}" dt="2021-03-21T13:28:49.866" v="263" actId="478"/>
          <ac:spMkLst>
            <pc:docMk/>
            <pc:sldMk cId="2546093945" sldId="348"/>
            <ac:spMk id="14" creationId="{42F42A6B-19F3-4337-A762-33925CFF4A6B}"/>
          </ac:spMkLst>
        </pc:spChg>
        <pc:spChg chg="del">
          <ac:chgData name="Weifeng Xu" userId="e7aed605-a3dd-4d5a-a692-a87037af107b" providerId="ADAL" clId="{9DC70E6D-2855-421C-AD38-FA2AE9A503FD}" dt="2021-03-21T13:27:03.590" v="177"/>
          <ac:spMkLst>
            <pc:docMk/>
            <pc:sldMk cId="2546093945" sldId="348"/>
            <ac:spMk id="17" creationId="{1707FC24-6981-43D9-B525-C7832BA22463}"/>
          </ac:spMkLst>
        </pc:spChg>
        <pc:picChg chg="mod ord">
          <ac:chgData name="Weifeng Xu" userId="e7aed605-a3dd-4d5a-a692-a87037af107b" providerId="ADAL" clId="{9DC70E6D-2855-421C-AD38-FA2AE9A503FD}" dt="2021-03-21T13:29:19.540" v="270" actId="26606"/>
          <ac:picMkLst>
            <pc:docMk/>
            <pc:sldMk cId="2546093945" sldId="348"/>
            <ac:picMk id="4" creationId="{01EDCA88-220F-4735-BE27-53451786DC0C}"/>
          </ac:picMkLst>
        </pc:picChg>
      </pc:sldChg>
      <pc:sldChg chg="addSp delSp modSp add mod">
        <pc:chgData name="Weifeng Xu" userId="e7aed605-a3dd-4d5a-a692-a87037af107b" providerId="ADAL" clId="{9DC70E6D-2855-421C-AD38-FA2AE9A503FD}" dt="2021-03-20T20:48:11.717" v="123" actId="6549"/>
        <pc:sldMkLst>
          <pc:docMk/>
          <pc:sldMk cId="23526368" sldId="357"/>
        </pc:sldMkLst>
        <pc:spChg chg="mod">
          <ac:chgData name="Weifeng Xu" userId="e7aed605-a3dd-4d5a-a692-a87037af107b" providerId="ADAL" clId="{9DC70E6D-2855-421C-AD38-FA2AE9A503FD}" dt="2021-03-20T20:47:33.324" v="117" actId="20577"/>
          <ac:spMkLst>
            <pc:docMk/>
            <pc:sldMk cId="23526368" sldId="357"/>
            <ac:spMk id="2" creationId="{2458E01F-398E-4008-ACB8-3D6D374D4A54}"/>
          </ac:spMkLst>
        </pc:spChg>
        <pc:spChg chg="mod">
          <ac:chgData name="Weifeng Xu" userId="e7aed605-a3dd-4d5a-a692-a87037af107b" providerId="ADAL" clId="{9DC70E6D-2855-421C-AD38-FA2AE9A503FD}" dt="2021-03-20T20:48:11.717" v="123" actId="6549"/>
          <ac:spMkLst>
            <pc:docMk/>
            <pc:sldMk cId="23526368" sldId="357"/>
            <ac:spMk id="3" creationId="{56993448-17B5-4F05-9921-5B45E21ED433}"/>
          </ac:spMkLst>
        </pc:spChg>
        <pc:picChg chg="del">
          <ac:chgData name="Weifeng Xu" userId="e7aed605-a3dd-4d5a-a692-a87037af107b" providerId="ADAL" clId="{9DC70E6D-2855-421C-AD38-FA2AE9A503FD}" dt="2021-03-20T20:42:33.836" v="64" actId="478"/>
          <ac:picMkLst>
            <pc:docMk/>
            <pc:sldMk cId="23526368" sldId="357"/>
            <ac:picMk id="5" creationId="{FFF1F0D6-E33B-479D-B4DC-D74B0065DE1E}"/>
          </ac:picMkLst>
        </pc:picChg>
        <pc:picChg chg="add mod">
          <ac:chgData name="Weifeng Xu" userId="e7aed605-a3dd-4d5a-a692-a87037af107b" providerId="ADAL" clId="{9DC70E6D-2855-421C-AD38-FA2AE9A503FD}" dt="2021-03-20T20:45:55.693" v="77" actId="1440"/>
          <ac:picMkLst>
            <pc:docMk/>
            <pc:sldMk cId="23526368" sldId="357"/>
            <ac:picMk id="6" creationId="{9F3187B9-8B00-4D8E-9B2D-43321162EAF6}"/>
          </ac:picMkLst>
        </pc:picChg>
        <pc:picChg chg="mod">
          <ac:chgData name="Weifeng Xu" userId="e7aed605-a3dd-4d5a-a692-a87037af107b" providerId="ADAL" clId="{9DC70E6D-2855-421C-AD38-FA2AE9A503FD}" dt="2021-03-20T20:46:43.042" v="110" actId="1076"/>
          <ac:picMkLst>
            <pc:docMk/>
            <pc:sldMk cId="23526368" sldId="357"/>
            <ac:picMk id="9" creationId="{C76263D5-0BB9-4027-959F-7D615884AD8C}"/>
          </ac:picMkLst>
        </pc:picChg>
        <pc:picChg chg="del">
          <ac:chgData name="Weifeng Xu" userId="e7aed605-a3dd-4d5a-a692-a87037af107b" providerId="ADAL" clId="{9DC70E6D-2855-421C-AD38-FA2AE9A503FD}" dt="2021-03-20T20:42:31.499" v="62" actId="478"/>
          <ac:picMkLst>
            <pc:docMk/>
            <pc:sldMk cId="23526368" sldId="357"/>
            <ac:picMk id="1026" creationId="{EA3EA02C-6C17-473C-BED9-5106ED666ECF}"/>
          </ac:picMkLst>
        </pc:picChg>
        <pc:cxnChg chg="del">
          <ac:chgData name="Weifeng Xu" userId="e7aed605-a3dd-4d5a-a692-a87037af107b" providerId="ADAL" clId="{9DC70E6D-2855-421C-AD38-FA2AE9A503FD}" dt="2021-03-20T20:42:30.828" v="61" actId="478"/>
          <ac:cxnSpMkLst>
            <pc:docMk/>
            <pc:sldMk cId="23526368" sldId="357"/>
            <ac:cxnSpMk id="10" creationId="{AC6B3B51-8E25-44F2-BD52-319DD8AB67C8}"/>
          </ac:cxnSpMkLst>
        </pc:cxnChg>
        <pc:cxnChg chg="del">
          <ac:chgData name="Weifeng Xu" userId="e7aed605-a3dd-4d5a-a692-a87037af107b" providerId="ADAL" clId="{9DC70E6D-2855-421C-AD38-FA2AE9A503FD}" dt="2021-03-20T20:42:33.203" v="63" actId="478"/>
          <ac:cxnSpMkLst>
            <pc:docMk/>
            <pc:sldMk cId="23526368" sldId="357"/>
            <ac:cxnSpMk id="12" creationId="{A4330D0D-9AC2-43A8-B14E-9560373CD234}"/>
          </ac:cxnSpMkLst>
        </pc:cxnChg>
        <pc:cxnChg chg="mod">
          <ac:chgData name="Weifeng Xu" userId="e7aed605-a3dd-4d5a-a692-a87037af107b" providerId="ADAL" clId="{9DC70E6D-2855-421C-AD38-FA2AE9A503FD}" dt="2021-03-20T20:46:49.145" v="111" actId="1076"/>
          <ac:cxnSpMkLst>
            <pc:docMk/>
            <pc:sldMk cId="23526368" sldId="357"/>
            <ac:cxnSpMk id="13" creationId="{AC902521-7706-41A8-ADE6-01D197BB988F}"/>
          </ac:cxnSpMkLst>
        </pc:cxnChg>
        <pc:cxnChg chg="add mod">
          <ac:chgData name="Weifeng Xu" userId="e7aed605-a3dd-4d5a-a692-a87037af107b" providerId="ADAL" clId="{9DC70E6D-2855-421C-AD38-FA2AE9A503FD}" dt="2021-03-20T20:46:56.499" v="114" actId="14100"/>
          <ac:cxnSpMkLst>
            <pc:docMk/>
            <pc:sldMk cId="23526368" sldId="357"/>
            <ac:cxnSpMk id="14" creationId="{753216F5-A5F4-4AE7-A7B9-247C2421EF7E}"/>
          </ac:cxnSpMkLst>
        </pc:cxnChg>
      </pc:sldChg>
      <pc:sldChg chg="addSp delSp modSp new mod setBg setClrOvrMap">
        <pc:chgData name="Weifeng Xu" userId="e7aed605-a3dd-4d5a-a692-a87037af107b" providerId="ADAL" clId="{9DC70E6D-2855-421C-AD38-FA2AE9A503FD}" dt="2021-03-21T00:21:14.956" v="174" actId="26606"/>
        <pc:sldMkLst>
          <pc:docMk/>
          <pc:sldMk cId="1254262611" sldId="358"/>
        </pc:sldMkLst>
        <pc:spChg chg="mod">
          <ac:chgData name="Weifeng Xu" userId="e7aed605-a3dd-4d5a-a692-a87037af107b" providerId="ADAL" clId="{9DC70E6D-2855-421C-AD38-FA2AE9A503FD}" dt="2021-03-21T00:21:14.956" v="174" actId="26606"/>
          <ac:spMkLst>
            <pc:docMk/>
            <pc:sldMk cId="1254262611" sldId="358"/>
            <ac:spMk id="2" creationId="{04597CC7-94C8-4DEC-8637-711E0BC655BD}"/>
          </ac:spMkLst>
        </pc:spChg>
        <pc:spChg chg="mod ord">
          <ac:chgData name="Weifeng Xu" userId="e7aed605-a3dd-4d5a-a692-a87037af107b" providerId="ADAL" clId="{9DC70E6D-2855-421C-AD38-FA2AE9A503FD}" dt="2021-03-21T00:21:14.956" v="174" actId="26606"/>
          <ac:spMkLst>
            <pc:docMk/>
            <pc:sldMk cId="1254262611" sldId="358"/>
            <ac:spMk id="3" creationId="{F0D71E5A-793E-4C5E-A8BD-7CF64144B11B}"/>
          </ac:spMkLst>
        </pc:spChg>
        <pc:spChg chg="add del">
          <ac:chgData name="Weifeng Xu" userId="e7aed605-a3dd-4d5a-a692-a87037af107b" providerId="ADAL" clId="{9DC70E6D-2855-421C-AD38-FA2AE9A503FD}" dt="2021-03-21T00:16:24.239" v="170" actId="26606"/>
          <ac:spMkLst>
            <pc:docMk/>
            <pc:sldMk cId="1254262611" sldId="358"/>
            <ac:spMk id="9" creationId="{68A4132F-DEC6-4332-A00C-A11AD4519B6C}"/>
          </ac:spMkLst>
        </pc:spChg>
        <pc:spChg chg="add del">
          <ac:chgData name="Weifeng Xu" userId="e7aed605-a3dd-4d5a-a692-a87037af107b" providerId="ADAL" clId="{9DC70E6D-2855-421C-AD38-FA2AE9A503FD}" dt="2021-03-21T00:16:24.239" v="170" actId="26606"/>
          <ac:spMkLst>
            <pc:docMk/>
            <pc:sldMk cId="1254262611" sldId="358"/>
            <ac:spMk id="10" creationId="{64965EAE-E41A-435F-B993-07E824B6C977}"/>
          </ac:spMkLst>
        </pc:spChg>
        <pc:spChg chg="add del">
          <ac:chgData name="Weifeng Xu" userId="e7aed605-a3dd-4d5a-a692-a87037af107b" providerId="ADAL" clId="{9DC70E6D-2855-421C-AD38-FA2AE9A503FD}" dt="2021-03-21T00:16:24.239" v="170" actId="26606"/>
          <ac:spMkLst>
            <pc:docMk/>
            <pc:sldMk cId="1254262611" sldId="358"/>
            <ac:spMk id="11" creationId="{152F8994-E6D4-4311-9548-C3607BC43645}"/>
          </ac:spMkLst>
        </pc:spChg>
        <pc:spChg chg="add del">
          <ac:chgData name="Weifeng Xu" userId="e7aed605-a3dd-4d5a-a692-a87037af107b" providerId="ADAL" clId="{9DC70E6D-2855-421C-AD38-FA2AE9A503FD}" dt="2021-03-21T00:15:53.380" v="162" actId="26606"/>
          <ac:spMkLst>
            <pc:docMk/>
            <pc:sldMk cId="1254262611" sldId="358"/>
            <ac:spMk id="12" creationId="{C7FA33FF-088D-4F16-95A2-2C64D353DEA8}"/>
          </ac:spMkLst>
        </pc:spChg>
        <pc:spChg chg="add del">
          <ac:chgData name="Weifeng Xu" userId="e7aed605-a3dd-4d5a-a692-a87037af107b" providerId="ADAL" clId="{9DC70E6D-2855-421C-AD38-FA2AE9A503FD}" dt="2021-03-21T00:21:14.956" v="174" actId="26606"/>
          <ac:spMkLst>
            <pc:docMk/>
            <pc:sldMk cId="1254262611" sldId="358"/>
            <ac:spMk id="13" creationId="{8F7AFB9A-7364-478C-B48B-8523CDD9AE8D}"/>
          </ac:spMkLst>
        </pc:spChg>
        <pc:spChg chg="add del">
          <ac:chgData name="Weifeng Xu" userId="e7aed605-a3dd-4d5a-a692-a87037af107b" providerId="ADAL" clId="{9DC70E6D-2855-421C-AD38-FA2AE9A503FD}" dt="2021-03-21T00:15:53.380" v="162" actId="26606"/>
          <ac:spMkLst>
            <pc:docMk/>
            <pc:sldMk cId="1254262611" sldId="358"/>
            <ac:spMk id="14" creationId="{A376EFB1-01CF-419F-ABF1-2AF02BBFCBD1}"/>
          </ac:spMkLst>
        </pc:spChg>
        <pc:spChg chg="add del">
          <ac:chgData name="Weifeng Xu" userId="e7aed605-a3dd-4d5a-a692-a87037af107b" providerId="ADAL" clId="{9DC70E6D-2855-421C-AD38-FA2AE9A503FD}" dt="2021-03-21T00:21:14.956" v="174" actId="26606"/>
          <ac:spMkLst>
            <pc:docMk/>
            <pc:sldMk cId="1254262611" sldId="358"/>
            <ac:spMk id="15" creationId="{36678033-86B6-40E6-BE90-78D8ED4E3A31}"/>
          </ac:spMkLst>
        </pc:spChg>
        <pc:spChg chg="add del">
          <ac:chgData name="Weifeng Xu" userId="e7aed605-a3dd-4d5a-a692-a87037af107b" providerId="ADAL" clId="{9DC70E6D-2855-421C-AD38-FA2AE9A503FD}" dt="2021-03-21T00:15:53.380" v="162" actId="26606"/>
          <ac:spMkLst>
            <pc:docMk/>
            <pc:sldMk cId="1254262611" sldId="358"/>
            <ac:spMk id="16" creationId="{FF9DEA15-78BD-4750-AA18-B9F28A6D5AB8}"/>
          </ac:spMkLst>
        </pc:spChg>
        <pc:spChg chg="add del">
          <ac:chgData name="Weifeng Xu" userId="e7aed605-a3dd-4d5a-a692-a87037af107b" providerId="ADAL" clId="{9DC70E6D-2855-421C-AD38-FA2AE9A503FD}" dt="2021-03-21T00:21:14.956" v="174" actId="26606"/>
          <ac:spMkLst>
            <pc:docMk/>
            <pc:sldMk cId="1254262611" sldId="358"/>
            <ac:spMk id="17" creationId="{D2542E1A-076E-4A34-BB67-2BF961754E0C}"/>
          </ac:spMkLst>
        </pc:spChg>
        <pc:spChg chg="add del">
          <ac:chgData name="Weifeng Xu" userId="e7aed605-a3dd-4d5a-a692-a87037af107b" providerId="ADAL" clId="{9DC70E6D-2855-421C-AD38-FA2AE9A503FD}" dt="2021-03-21T00:15:57.200" v="164" actId="26606"/>
          <ac:spMkLst>
            <pc:docMk/>
            <pc:sldMk cId="1254262611" sldId="358"/>
            <ac:spMk id="18" creationId="{99F1FFA9-D672-408C-9220-ADEEC6ABDD09}"/>
          </ac:spMkLst>
        </pc:spChg>
        <pc:spChg chg="add del">
          <ac:chgData name="Weifeng Xu" userId="e7aed605-a3dd-4d5a-a692-a87037af107b" providerId="ADAL" clId="{9DC70E6D-2855-421C-AD38-FA2AE9A503FD}" dt="2021-03-21T00:21:14.956" v="174" actId="26606"/>
          <ac:spMkLst>
            <pc:docMk/>
            <pc:sldMk cId="1254262611" sldId="358"/>
            <ac:spMk id="19" creationId="{75C56826-D4E5-42ED-8529-079651CB3005}"/>
          </ac:spMkLst>
        </pc:spChg>
        <pc:spChg chg="add del">
          <ac:chgData name="Weifeng Xu" userId="e7aed605-a3dd-4d5a-a692-a87037af107b" providerId="ADAL" clId="{9DC70E6D-2855-421C-AD38-FA2AE9A503FD}" dt="2021-03-21T00:16:01.635" v="167" actId="26606"/>
          <ac:spMkLst>
            <pc:docMk/>
            <pc:sldMk cId="1254262611" sldId="358"/>
            <ac:spMk id="20" creationId="{385E1BDC-A9B0-4A87-82E3-F3187F69A802}"/>
          </ac:spMkLst>
        </pc:spChg>
        <pc:spChg chg="add del">
          <ac:chgData name="Weifeng Xu" userId="e7aed605-a3dd-4d5a-a692-a87037af107b" providerId="ADAL" clId="{9DC70E6D-2855-421C-AD38-FA2AE9A503FD}" dt="2021-03-21T00:16:01.635" v="167" actId="26606"/>
          <ac:spMkLst>
            <pc:docMk/>
            <pc:sldMk cId="1254262611" sldId="358"/>
            <ac:spMk id="21" creationId="{0990C621-3B8B-4820-8328-D47EF7CE823C}"/>
          </ac:spMkLst>
        </pc:spChg>
        <pc:spChg chg="add del">
          <ac:chgData name="Weifeng Xu" userId="e7aed605-a3dd-4d5a-a692-a87037af107b" providerId="ADAL" clId="{9DC70E6D-2855-421C-AD38-FA2AE9A503FD}" dt="2021-03-21T00:16:01.635" v="167" actId="26606"/>
          <ac:spMkLst>
            <pc:docMk/>
            <pc:sldMk cId="1254262611" sldId="358"/>
            <ac:spMk id="22" creationId="{C1A2385B-1D2A-4E17-84FA-6CB7F0AAE473}"/>
          </ac:spMkLst>
        </pc:spChg>
        <pc:spChg chg="add del">
          <ac:chgData name="Weifeng Xu" userId="e7aed605-a3dd-4d5a-a692-a87037af107b" providerId="ADAL" clId="{9DC70E6D-2855-421C-AD38-FA2AE9A503FD}" dt="2021-03-21T00:16:01.635" v="167" actId="26606"/>
          <ac:spMkLst>
            <pc:docMk/>
            <pc:sldMk cId="1254262611" sldId="358"/>
            <ac:spMk id="23" creationId="{5E791F2F-79DB-4CC0-9FA1-001E3E91E8B7}"/>
          </ac:spMkLst>
        </pc:spChg>
        <pc:spChg chg="add del">
          <ac:chgData name="Weifeng Xu" userId="e7aed605-a3dd-4d5a-a692-a87037af107b" providerId="ADAL" clId="{9DC70E6D-2855-421C-AD38-FA2AE9A503FD}" dt="2021-03-21T00:21:14.956" v="174" actId="26606"/>
          <ac:spMkLst>
            <pc:docMk/>
            <pc:sldMk cId="1254262611" sldId="358"/>
            <ac:spMk id="24" creationId="{82095FCE-EF05-4443-B97A-85DEE3A5CA17}"/>
          </ac:spMkLst>
        </pc:spChg>
        <pc:spChg chg="add del">
          <ac:chgData name="Weifeng Xu" userId="e7aed605-a3dd-4d5a-a692-a87037af107b" providerId="ADAL" clId="{9DC70E6D-2855-421C-AD38-FA2AE9A503FD}" dt="2021-03-21T00:21:14.476" v="173" actId="26606"/>
          <ac:spMkLst>
            <pc:docMk/>
            <pc:sldMk cId="1254262611" sldId="358"/>
            <ac:spMk id="29" creationId="{84DF55BE-B4AB-4BA1-BDE1-E9F7FB3F110A}"/>
          </ac:spMkLst>
        </pc:spChg>
        <pc:picChg chg="add mod ord">
          <ac:chgData name="Weifeng Xu" userId="e7aed605-a3dd-4d5a-a692-a87037af107b" providerId="ADAL" clId="{9DC70E6D-2855-421C-AD38-FA2AE9A503FD}" dt="2021-03-21T00:21:14.956" v="174" actId="26606"/>
          <ac:picMkLst>
            <pc:docMk/>
            <pc:sldMk cId="1254262611" sldId="358"/>
            <ac:picMk id="5" creationId="{7DC849CF-5C4A-4DF8-972F-7AFE61781C18}"/>
          </ac:picMkLst>
        </pc:picChg>
        <pc:picChg chg="add mod">
          <ac:chgData name="Weifeng Xu" userId="e7aed605-a3dd-4d5a-a692-a87037af107b" providerId="ADAL" clId="{9DC70E6D-2855-421C-AD38-FA2AE9A503FD}" dt="2021-03-21T00:21:14.956" v="174" actId="26606"/>
          <ac:picMkLst>
            <pc:docMk/>
            <pc:sldMk cId="1254262611" sldId="358"/>
            <ac:picMk id="7" creationId="{DC4E7B12-70C5-4A16-BEA5-19B901A323E1}"/>
          </ac:picMkLst>
        </pc:picChg>
      </pc:sldChg>
      <pc:sldChg chg="new">
        <pc:chgData name="Weifeng Xu" userId="e7aed605-a3dd-4d5a-a692-a87037af107b" providerId="ADAL" clId="{9DC70E6D-2855-421C-AD38-FA2AE9A503FD}" dt="2021-03-21T13:49:32.208" v="271" actId="680"/>
        <pc:sldMkLst>
          <pc:docMk/>
          <pc:sldMk cId="1781775744" sldId="359"/>
        </pc:sldMkLst>
      </pc:sldChg>
      <pc:sldChg chg="new del">
        <pc:chgData name="Weifeng Xu" userId="e7aed605-a3dd-4d5a-a692-a87037af107b" providerId="ADAL" clId="{9DC70E6D-2855-421C-AD38-FA2AE9A503FD}" dt="2021-03-21T13:27:05.665" v="178" actId="47"/>
        <pc:sldMkLst>
          <pc:docMk/>
          <pc:sldMk cId="3663357047" sldId="359"/>
        </pc:sldMkLst>
      </pc:sldChg>
      <pc:sldChg chg="addSp delSp modSp new mod modClrScheme chgLayout modNotesTx">
        <pc:chgData name="Weifeng Xu" userId="e7aed605-a3dd-4d5a-a692-a87037af107b" providerId="ADAL" clId="{9DC70E6D-2855-421C-AD38-FA2AE9A503FD}" dt="2021-03-21T14:08:41.144" v="469"/>
        <pc:sldMkLst>
          <pc:docMk/>
          <pc:sldMk cId="2424170873" sldId="360"/>
        </pc:sldMkLst>
        <pc:spChg chg="mod ord">
          <ac:chgData name="Weifeng Xu" userId="e7aed605-a3dd-4d5a-a692-a87037af107b" providerId="ADAL" clId="{9DC70E6D-2855-421C-AD38-FA2AE9A503FD}" dt="2021-03-21T13:54:00.361" v="288" actId="700"/>
          <ac:spMkLst>
            <pc:docMk/>
            <pc:sldMk cId="2424170873" sldId="360"/>
            <ac:spMk id="2" creationId="{2688A352-1073-4670-9FE7-9E4313BC14D0}"/>
          </ac:spMkLst>
        </pc:spChg>
        <pc:spChg chg="add mod ord">
          <ac:chgData name="Weifeng Xu" userId="e7aed605-a3dd-4d5a-a692-a87037af107b" providerId="ADAL" clId="{9DC70E6D-2855-421C-AD38-FA2AE9A503FD}" dt="2021-03-21T14:00:18.573" v="405" actId="20577"/>
          <ac:spMkLst>
            <pc:docMk/>
            <pc:sldMk cId="2424170873" sldId="360"/>
            <ac:spMk id="7" creationId="{1C6A96F9-DE7C-449C-B767-00C7C5E4142F}"/>
          </ac:spMkLst>
        </pc:spChg>
        <pc:picChg chg="add mod">
          <ac:chgData name="Weifeng Xu" userId="e7aed605-a3dd-4d5a-a692-a87037af107b" providerId="ADAL" clId="{9DC70E6D-2855-421C-AD38-FA2AE9A503FD}" dt="2021-03-21T13:54:50.764" v="297" actId="14100"/>
          <ac:picMkLst>
            <pc:docMk/>
            <pc:sldMk cId="2424170873" sldId="360"/>
            <ac:picMk id="4" creationId="{92E8BE2D-CFDB-4D28-949E-6B0C4A8C5D77}"/>
          </ac:picMkLst>
        </pc:picChg>
        <pc:picChg chg="add del mod">
          <ac:chgData name="Weifeng Xu" userId="e7aed605-a3dd-4d5a-a692-a87037af107b" providerId="ADAL" clId="{9DC70E6D-2855-421C-AD38-FA2AE9A503FD}" dt="2021-03-21T13:54:24.183" v="292" actId="21"/>
          <ac:picMkLst>
            <pc:docMk/>
            <pc:sldMk cId="2424170873" sldId="360"/>
            <ac:picMk id="6" creationId="{2BF26A02-42B9-4264-882A-5C7969DD4C3B}"/>
          </ac:picMkLst>
        </pc:picChg>
      </pc:sldChg>
      <pc:sldChg chg="addSp delSp modSp new mod modClrScheme chgLayout modNotesTx">
        <pc:chgData name="Weifeng Xu" userId="e7aed605-a3dd-4d5a-a692-a87037af107b" providerId="ADAL" clId="{9DC70E6D-2855-421C-AD38-FA2AE9A503FD}" dt="2021-03-21T14:02:10.561" v="446"/>
        <pc:sldMkLst>
          <pc:docMk/>
          <pc:sldMk cId="1497462197" sldId="361"/>
        </pc:sldMkLst>
        <pc:spChg chg="del mod ord">
          <ac:chgData name="Weifeng Xu" userId="e7aed605-a3dd-4d5a-a692-a87037af107b" providerId="ADAL" clId="{9DC70E6D-2855-421C-AD38-FA2AE9A503FD}" dt="2021-03-21T13:54:28.309" v="293" actId="700"/>
          <ac:spMkLst>
            <pc:docMk/>
            <pc:sldMk cId="1497462197" sldId="361"/>
            <ac:spMk id="2" creationId="{BA0A29DD-4F39-49A2-B81F-8BE25A325E04}"/>
          </ac:spMkLst>
        </pc:spChg>
        <pc:spChg chg="del">
          <ac:chgData name="Weifeng Xu" userId="e7aed605-a3dd-4d5a-a692-a87037af107b" providerId="ADAL" clId="{9DC70E6D-2855-421C-AD38-FA2AE9A503FD}" dt="2021-03-21T13:54:28.309" v="293" actId="700"/>
          <ac:spMkLst>
            <pc:docMk/>
            <pc:sldMk cId="1497462197" sldId="361"/>
            <ac:spMk id="3" creationId="{87E4F8F4-5E47-4675-8780-F416F2C8AED6}"/>
          </ac:spMkLst>
        </pc:spChg>
        <pc:spChg chg="add mod ord">
          <ac:chgData name="Weifeng Xu" userId="e7aed605-a3dd-4d5a-a692-a87037af107b" providerId="ADAL" clId="{9DC70E6D-2855-421C-AD38-FA2AE9A503FD}" dt="2021-03-21T14:01:52.884" v="443" actId="20577"/>
          <ac:spMkLst>
            <pc:docMk/>
            <pc:sldMk cId="1497462197" sldId="361"/>
            <ac:spMk id="4" creationId="{EF4E4000-758D-4116-AB77-CBB2F5F3E876}"/>
          </ac:spMkLst>
        </pc:spChg>
        <pc:picChg chg="add mod">
          <ac:chgData name="Weifeng Xu" userId="e7aed605-a3dd-4d5a-a692-a87037af107b" providerId="ADAL" clId="{9DC70E6D-2855-421C-AD38-FA2AE9A503FD}" dt="2021-03-21T14:02:03.296" v="445" actId="1076"/>
          <ac:picMkLst>
            <pc:docMk/>
            <pc:sldMk cId="1497462197" sldId="361"/>
            <ac:picMk id="5" creationId="{B3AD24E9-3BDA-4564-8E55-2BE4228B1741}"/>
          </ac:picMkLst>
        </pc:picChg>
      </pc:sldChg>
      <pc:sldChg chg="addSp delSp modSp add mod setBg modNotesTx">
        <pc:chgData name="Weifeng Xu" userId="e7aed605-a3dd-4d5a-a692-a87037af107b" providerId="ADAL" clId="{9DC70E6D-2855-421C-AD38-FA2AE9A503FD}" dt="2021-03-21T14:06:03.156" v="468" actId="20577"/>
        <pc:sldMkLst>
          <pc:docMk/>
          <pc:sldMk cId="2916150050" sldId="362"/>
        </pc:sldMkLst>
        <pc:spChg chg="mod ord">
          <ac:chgData name="Weifeng Xu" userId="e7aed605-a3dd-4d5a-a692-a87037af107b" providerId="ADAL" clId="{9DC70E6D-2855-421C-AD38-FA2AE9A503FD}" dt="2021-03-21T14:05:08.071" v="466" actId="26606"/>
          <ac:spMkLst>
            <pc:docMk/>
            <pc:sldMk cId="2916150050" sldId="362"/>
            <ac:spMk id="4" creationId="{EF4E4000-758D-4116-AB77-CBB2F5F3E876}"/>
          </ac:spMkLst>
        </pc:spChg>
        <pc:spChg chg="add del">
          <ac:chgData name="Weifeng Xu" userId="e7aed605-a3dd-4d5a-a692-a87037af107b" providerId="ADAL" clId="{9DC70E6D-2855-421C-AD38-FA2AE9A503FD}" dt="2021-03-21T14:05:08.071" v="466" actId="26606"/>
          <ac:spMkLst>
            <pc:docMk/>
            <pc:sldMk cId="2916150050" sldId="362"/>
            <ac:spMk id="12" creationId="{73DE2CFE-42F2-48F0-8706-5264E012B10C}"/>
          </ac:spMkLst>
        </pc:spChg>
        <pc:picChg chg="add mod modCrop">
          <ac:chgData name="Weifeng Xu" userId="e7aed605-a3dd-4d5a-a692-a87037af107b" providerId="ADAL" clId="{9DC70E6D-2855-421C-AD38-FA2AE9A503FD}" dt="2021-03-21T14:05:08.071" v="466" actId="26606"/>
          <ac:picMkLst>
            <pc:docMk/>
            <pc:sldMk cId="2916150050" sldId="362"/>
            <ac:picMk id="3" creationId="{644FD403-6287-4E10-9583-0EB931C25731}"/>
          </ac:picMkLst>
        </pc:picChg>
        <pc:picChg chg="del">
          <ac:chgData name="Weifeng Xu" userId="e7aed605-a3dd-4d5a-a692-a87037af107b" providerId="ADAL" clId="{9DC70E6D-2855-421C-AD38-FA2AE9A503FD}" dt="2021-03-21T14:02:32.084" v="450" actId="478"/>
          <ac:picMkLst>
            <pc:docMk/>
            <pc:sldMk cId="2916150050" sldId="362"/>
            <ac:picMk id="5" creationId="{B3AD24E9-3BDA-4564-8E55-2BE4228B1741}"/>
          </ac:picMkLst>
        </pc:picChg>
        <pc:picChg chg="add mod">
          <ac:chgData name="Weifeng Xu" userId="e7aed605-a3dd-4d5a-a692-a87037af107b" providerId="ADAL" clId="{9DC70E6D-2855-421C-AD38-FA2AE9A503FD}" dt="2021-03-21T14:05:08.071" v="466" actId="26606"/>
          <ac:picMkLst>
            <pc:docMk/>
            <pc:sldMk cId="2916150050" sldId="362"/>
            <ac:picMk id="7" creationId="{C8CF828C-D42A-49D5-A33B-D1C523801F9A}"/>
          </ac:picMkLst>
        </pc:picChg>
      </pc:sldChg>
      <pc:sldChg chg="addSp modSp new mod modNotesTx">
        <pc:chgData name="Weifeng Xu" userId="e7aed605-a3dd-4d5a-a692-a87037af107b" providerId="ADAL" clId="{9DC70E6D-2855-421C-AD38-FA2AE9A503FD}" dt="2021-03-21T14:59:36.231" v="618" actId="20577"/>
        <pc:sldMkLst>
          <pc:docMk/>
          <pc:sldMk cId="414764396" sldId="363"/>
        </pc:sldMkLst>
        <pc:spChg chg="mod">
          <ac:chgData name="Weifeng Xu" userId="e7aed605-a3dd-4d5a-a692-a87037af107b" providerId="ADAL" clId="{9DC70E6D-2855-421C-AD38-FA2AE9A503FD}" dt="2021-03-21T14:59:36.231" v="618" actId="20577"/>
          <ac:spMkLst>
            <pc:docMk/>
            <pc:sldMk cId="414764396" sldId="363"/>
            <ac:spMk id="2" creationId="{DE7DF6A6-E0E7-443C-878B-51CBD86BA437}"/>
          </ac:spMkLst>
        </pc:spChg>
        <pc:picChg chg="add mod">
          <ac:chgData name="Weifeng Xu" userId="e7aed605-a3dd-4d5a-a692-a87037af107b" providerId="ADAL" clId="{9DC70E6D-2855-421C-AD38-FA2AE9A503FD}" dt="2021-03-21T14:35:18.753" v="521" actId="14100"/>
          <ac:picMkLst>
            <pc:docMk/>
            <pc:sldMk cId="414764396" sldId="363"/>
            <ac:picMk id="4" creationId="{5DB9EE55-8C8E-4A94-B3DB-38A90560A0EC}"/>
          </ac:picMkLst>
        </pc:picChg>
      </pc:sldChg>
      <pc:sldChg chg="new">
        <pc:chgData name="Weifeng Xu" userId="e7aed605-a3dd-4d5a-a692-a87037af107b" providerId="ADAL" clId="{9DC70E6D-2855-421C-AD38-FA2AE9A503FD}" dt="2021-03-21T14:54:46.116" v="522" actId="680"/>
        <pc:sldMkLst>
          <pc:docMk/>
          <pc:sldMk cId="3175832827" sldId="364"/>
        </pc:sldMkLst>
      </pc:sldChg>
      <pc:sldChg chg="addSp modSp new mod">
        <pc:chgData name="Weifeng Xu" userId="e7aed605-a3dd-4d5a-a692-a87037af107b" providerId="ADAL" clId="{9DC70E6D-2855-421C-AD38-FA2AE9A503FD}" dt="2021-03-21T14:58:43.165" v="600" actId="14100"/>
        <pc:sldMkLst>
          <pc:docMk/>
          <pc:sldMk cId="3612370313" sldId="365"/>
        </pc:sldMkLst>
        <pc:spChg chg="mod">
          <ac:chgData name="Weifeng Xu" userId="e7aed605-a3dd-4d5a-a692-a87037af107b" providerId="ADAL" clId="{9DC70E6D-2855-421C-AD38-FA2AE9A503FD}" dt="2021-03-21T14:57:37.188" v="597" actId="207"/>
          <ac:spMkLst>
            <pc:docMk/>
            <pc:sldMk cId="3612370313" sldId="365"/>
            <ac:spMk id="2" creationId="{55388244-1240-4B78-80E3-A33024F02A26}"/>
          </ac:spMkLst>
        </pc:spChg>
        <pc:picChg chg="add mod">
          <ac:chgData name="Weifeng Xu" userId="e7aed605-a3dd-4d5a-a692-a87037af107b" providerId="ADAL" clId="{9DC70E6D-2855-421C-AD38-FA2AE9A503FD}" dt="2021-03-21T14:58:43.165" v="600" actId="14100"/>
          <ac:picMkLst>
            <pc:docMk/>
            <pc:sldMk cId="3612370313" sldId="365"/>
            <ac:picMk id="4" creationId="{C4966F9D-8C23-48A9-BBF1-A7146EEC7FAB}"/>
          </ac:picMkLst>
        </pc:picChg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4" creationId="{00000000-0000-0000-0000-000000000000}"/>
          </ac:spMkLst>
        </pc:spChg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5" creationId="{00000000-0000-0000-0000-000000000000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1" creationId="{92EA0DEB-983C-4A94-9B9A-51E32098C2E2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3" creationId="{9E197AD2-3004-4188-A389-E9EAC108A04B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5" creationId="{A82D0C51-DE81-4DC1-8D2D-1A3EE14E678E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8" creationId="{936CFC0A-8C37-453C-9488-1B30FBC3B3B0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9" creationId="{FBC3EAFD-A275-4F9B-8F62-72B6678F35A8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30" creationId="{06E64A6D-2B9F-4AAD-AB42-A61BAF01AC12}"/>
          </ac:spMkLst>
        </pc:spChg>
        <pc:spChg chg="ad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1031" creationId="{2643BE6C-86B7-4AB9-91E8-9B5DB45AC8EA}"/>
          </ac:spMkLst>
        </pc:spChg>
        <pc:spChg chg="add del">
          <ac:chgData name="Weifeng Xu" userId="e7aed605-a3dd-4d5a-a692-a87037af107b" providerId="ADAL" clId="{E0A36AE6-DAEB-4086-8CDB-3902B8401090}" dt="2021-01-17T23:50:13.157" v="125" actId="26606"/>
          <ac:spMkLst>
            <pc:docMk/>
            <pc:sldMk cId="1392771324" sldId="258"/>
            <ac:spMk id="1032" creationId="{2643BE6C-86B7-4AB9-91E8-9B5DB45AC8EA}"/>
          </ac:spMkLst>
        </pc:spChg>
        <pc:picChg chg="add del">
          <ac:chgData name="Weifeng Xu" userId="e7aed605-a3dd-4d5a-a692-a87037af107b" providerId="ADAL" clId="{E0A36AE6-DAEB-4086-8CDB-3902B8401090}" dt="2021-01-17T23:49:00.056" v="94" actId="26606"/>
          <ac:picMkLst>
            <pc:docMk/>
            <pc:sldMk cId="1392771324" sldId="258"/>
            <ac:picMk id="77" creationId="{C51881DD-AD85-41BE-8A49-C2FB45800E10}"/>
          </ac:picMkLst>
        </pc:picChg>
        <pc:picChg chg="add mod">
          <ac:chgData name="Weifeng Xu" userId="e7aed605-a3dd-4d5a-a692-a87037af107b" providerId="ADAL" clId="{E0A36AE6-DAEB-4086-8CDB-3902B8401090}" dt="2021-01-17T23:59:46.284" v="256" actId="26606"/>
          <ac:picMkLst>
            <pc:docMk/>
            <pc:sldMk cId="1392771324" sldId="258"/>
            <ac:picMk id="1026" creationId="{1749E611-ACB8-4D69-A2FA-07F87D23322E}"/>
          </ac:picMkLst>
        </pc:picChg>
        <pc:cxnChg chg="add del">
          <ac:chgData name="Weifeng Xu" userId="e7aed605-a3dd-4d5a-a692-a87037af107b" providerId="ADAL" clId="{E0A36AE6-DAEB-4086-8CDB-3902B8401090}" dt="2021-01-17T23:49:00.056" v="94" actId="26606"/>
          <ac:cxnSpMkLst>
            <pc:docMk/>
            <pc:sldMk cId="1392771324" sldId="258"/>
            <ac:cxnSpMk id="79" creationId="{9AD20FE8-ED02-4CDE-83B1-A1436305C3DC}"/>
          </ac:cxnSpMkLst>
        </pc:cxnChg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  <pc:spChg chg="mod">
          <ac:chgData name="Weifeng Xu" userId="e7aed605-a3dd-4d5a-a692-a87037af107b" providerId="ADAL" clId="{E0A36AE6-DAEB-4086-8CDB-3902B8401090}" dt="2021-01-17T23:52:00.628" v="157" actId="207"/>
          <ac:spMkLst>
            <pc:docMk/>
            <pc:sldMk cId="2206727044" sldId="259"/>
            <ac:spMk id="2" creationId="{B28EEC50-2528-46D9-8995-B6565AC5E995}"/>
          </ac:spMkLst>
        </pc:spChg>
        <pc:spChg chg="mod">
          <ac:chgData name="Weifeng Xu" userId="e7aed605-a3dd-4d5a-a692-a87037af107b" providerId="ADAL" clId="{E0A36AE6-DAEB-4086-8CDB-3902B8401090}" dt="2021-01-17T23:53:10.893" v="178" actId="20577"/>
          <ac:spMkLst>
            <pc:docMk/>
            <pc:sldMk cId="2206727044" sldId="259"/>
            <ac:spMk id="3" creationId="{E7416EDB-845D-48E4-BF29-1E529067857D}"/>
          </ac:spMkLst>
        </pc:spChg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  <pc:spChg chg="mod">
          <ac:chgData name="Weifeng Xu" userId="e7aed605-a3dd-4d5a-a692-a87037af107b" providerId="ADAL" clId="{E0A36AE6-DAEB-4086-8CDB-3902B8401090}" dt="2021-01-17T23:58:51.299" v="255" actId="26606"/>
          <ac:spMkLst>
            <pc:docMk/>
            <pc:sldMk cId="3022601266" sldId="260"/>
            <ac:spMk id="2" creationId="{FCE9D9F5-D336-46D9-936D-2071DD6D1AF8}"/>
          </ac:spMkLst>
        </pc:spChg>
        <pc:spChg chg="mod ord">
          <ac:chgData name="Weifeng Xu" userId="e7aed605-a3dd-4d5a-a692-a87037af107b" providerId="ADAL" clId="{E0A36AE6-DAEB-4086-8CDB-3902B8401090}" dt="2021-01-18T00:01:06.800" v="260" actId="6549"/>
          <ac:spMkLst>
            <pc:docMk/>
            <pc:sldMk cId="3022601266" sldId="260"/>
            <ac:spMk id="3" creationId="{94F950F1-CBC3-4C9C-9CF3-789C35F324B1}"/>
          </ac:spMkLst>
        </pc:spChg>
        <pc:picChg chg="add mod">
          <ac:chgData name="Weifeng Xu" userId="e7aed605-a3dd-4d5a-a692-a87037af107b" providerId="ADAL" clId="{E0A36AE6-DAEB-4086-8CDB-3902B8401090}" dt="2021-01-17T23:58:51.299" v="255" actId="26606"/>
          <ac:picMkLst>
            <pc:docMk/>
            <pc:sldMk cId="3022601266" sldId="260"/>
            <ac:picMk id="5" creationId="{3D5C4E18-0CB0-4734-A4CE-6EACA1400461}"/>
          </ac:picMkLst>
        </pc:picChg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Harleen Kaur" userId="S::id65ns02@ubalt.edu::9f7fc1d6-ab67-473f-ba46-e98f6ce2049b" providerId="AD" clId="Web-{91C60279-8120-80BA-E78D-5445DCD5EEF5}"/>
    <pc:docChg chg="addSld delSld modSld">
      <pc:chgData name="Harleen Kaur" userId="S::id65ns02@ubalt.edu::9f7fc1d6-ab67-473f-ba46-e98f6ce2049b" providerId="AD" clId="Web-{91C60279-8120-80BA-E78D-5445DCD5EEF5}" dt="2021-06-20T04:24:58.311" v="1254" actId="14100"/>
      <pc:docMkLst>
        <pc:docMk/>
      </pc:docMkLst>
      <pc:sldChg chg="modSp del">
        <pc:chgData name="Harleen Kaur" userId="S::id65ns02@ubalt.edu::9f7fc1d6-ab67-473f-ba46-e98f6ce2049b" providerId="AD" clId="Web-{91C60279-8120-80BA-E78D-5445DCD5EEF5}" dt="2021-06-19T22:00:08.294" v="20"/>
        <pc:sldMkLst>
          <pc:docMk/>
          <pc:sldMk cId="1781775744" sldId="359"/>
        </pc:sldMkLst>
        <pc:spChg chg="mod">
          <ac:chgData name="Harleen Kaur" userId="S::id65ns02@ubalt.edu::9f7fc1d6-ab67-473f-ba46-e98f6ce2049b" providerId="AD" clId="Web-{91C60279-8120-80BA-E78D-5445DCD5EEF5}" dt="2021-06-19T22:00:03.684" v="19" actId="20577"/>
          <ac:spMkLst>
            <pc:docMk/>
            <pc:sldMk cId="1781775744" sldId="359"/>
            <ac:spMk id="2" creationId="{D8E5A1FD-CF3C-4D57-BC75-90A0514CE8AE}"/>
          </ac:spMkLst>
        </pc:spChg>
      </pc:sldChg>
      <pc:sldChg chg="modSp new">
        <pc:chgData name="Harleen Kaur" userId="S::id65ns02@ubalt.edu::9f7fc1d6-ab67-473f-ba46-e98f6ce2049b" providerId="AD" clId="Web-{91C60279-8120-80BA-E78D-5445DCD5EEF5}" dt="2021-06-19T22:01:00.608" v="41" actId="20577"/>
        <pc:sldMkLst>
          <pc:docMk/>
          <pc:sldMk cId="701159285" sldId="366"/>
        </pc:sldMkLst>
        <pc:spChg chg="mod">
          <ac:chgData name="Harleen Kaur" userId="S::id65ns02@ubalt.edu::9f7fc1d6-ab67-473f-ba46-e98f6ce2049b" providerId="AD" clId="Web-{91C60279-8120-80BA-E78D-5445DCD5EEF5}" dt="2021-06-19T22:00:49.264" v="38" actId="20577"/>
          <ac:spMkLst>
            <pc:docMk/>
            <pc:sldMk cId="701159285" sldId="366"/>
            <ac:spMk id="2" creationId="{A89D5CA4-DD7B-42B1-BAAF-78CF53A49076}"/>
          </ac:spMkLst>
        </pc:spChg>
        <pc:spChg chg="mod">
          <ac:chgData name="Harleen Kaur" userId="S::id65ns02@ubalt.edu::9f7fc1d6-ab67-473f-ba46-e98f6ce2049b" providerId="AD" clId="Web-{91C60279-8120-80BA-E78D-5445DCD5EEF5}" dt="2021-06-19T22:01:00.608" v="41" actId="20577"/>
          <ac:spMkLst>
            <pc:docMk/>
            <pc:sldMk cId="701159285" sldId="366"/>
            <ac:spMk id="3" creationId="{209807A6-B14A-4DCC-B519-5E68F6748EA7}"/>
          </ac:spMkLst>
        </pc:spChg>
      </pc:sldChg>
      <pc:sldChg chg="addSp delSp modSp new mod setBg modNotes">
        <pc:chgData name="Harleen Kaur" userId="S::id65ns02@ubalt.edu::9f7fc1d6-ab67-473f-ba46-e98f6ce2049b" providerId="AD" clId="Web-{91C60279-8120-80BA-E78D-5445DCD5EEF5}" dt="2021-06-20T03:29:49.519" v="463"/>
        <pc:sldMkLst>
          <pc:docMk/>
          <pc:sldMk cId="1420588628" sldId="367"/>
        </pc:sldMkLst>
        <pc:spChg chg="mod">
          <ac:chgData name="Harleen Kaur" userId="S::id65ns02@ubalt.edu::9f7fc1d6-ab67-473f-ba46-e98f6ce2049b" providerId="AD" clId="Web-{91C60279-8120-80BA-E78D-5445DCD5EEF5}" dt="2021-06-20T03:29:49.519" v="463"/>
          <ac:spMkLst>
            <pc:docMk/>
            <pc:sldMk cId="1420588628" sldId="367"/>
            <ac:spMk id="2" creationId="{D234987C-B330-457E-9223-444FA1AF8672}"/>
          </ac:spMkLst>
        </pc:spChg>
        <pc:spChg chg="add del mod">
          <ac:chgData name="Harleen Kaur" userId="S::id65ns02@ubalt.edu::9f7fc1d6-ab67-473f-ba46-e98f6ce2049b" providerId="AD" clId="Web-{91C60279-8120-80BA-E78D-5445DCD5EEF5}" dt="2021-06-20T03:29:49.519" v="463"/>
          <ac:spMkLst>
            <pc:docMk/>
            <pc:sldMk cId="1420588628" sldId="367"/>
            <ac:spMk id="3" creationId="{F88CE769-1ECB-48F9-AEAC-DE2DAAF86EAE}"/>
          </ac:spMkLst>
        </pc:spChg>
        <pc:spChg chg="add mod ord">
          <ac:chgData name="Harleen Kaur" userId="S::id65ns02@ubalt.edu::9f7fc1d6-ab67-473f-ba46-e98f6ce2049b" providerId="AD" clId="Web-{91C60279-8120-80BA-E78D-5445DCD5EEF5}" dt="2021-06-20T03:29:49.519" v="463"/>
          <ac:spMkLst>
            <pc:docMk/>
            <pc:sldMk cId="1420588628" sldId="367"/>
            <ac:spMk id="4" creationId="{71518D34-5564-4331-8A56-1BF3939AACAB}"/>
          </ac:spMkLst>
        </pc:spChg>
        <pc:spChg chg="add del">
          <ac:chgData name="Harleen Kaur" userId="S::id65ns02@ubalt.edu::9f7fc1d6-ab67-473f-ba46-e98f6ce2049b" providerId="AD" clId="Web-{91C60279-8120-80BA-E78D-5445DCD5EEF5}" dt="2021-06-20T03:29:49.519" v="463"/>
          <ac:spMkLst>
            <pc:docMk/>
            <pc:sldMk cId="1420588628" sldId="367"/>
            <ac:spMk id="8" creationId="{100EDD19-6802-4EC3-95CE-CFFAB042CFD6}"/>
          </ac:spMkLst>
        </pc:spChg>
        <pc:spChg chg="add del">
          <ac:chgData name="Harleen Kaur" userId="S::id65ns02@ubalt.edu::9f7fc1d6-ab67-473f-ba46-e98f6ce2049b" providerId="AD" clId="Web-{91C60279-8120-80BA-E78D-5445DCD5EEF5}" dt="2021-06-20T03:29:49.519" v="463"/>
          <ac:spMkLst>
            <pc:docMk/>
            <pc:sldMk cId="1420588628" sldId="367"/>
            <ac:spMk id="10" creationId="{DB17E863-922E-4C26-BD64-E8FD41D28661}"/>
          </ac:spMkLst>
        </pc:spChg>
        <pc:spChg chg="add">
          <ac:chgData name="Harleen Kaur" userId="S::id65ns02@ubalt.edu::9f7fc1d6-ab67-473f-ba46-e98f6ce2049b" providerId="AD" clId="Web-{91C60279-8120-80BA-E78D-5445DCD5EEF5}" dt="2021-06-20T03:29:49.519" v="463"/>
          <ac:spMkLst>
            <pc:docMk/>
            <pc:sldMk cId="1420588628" sldId="367"/>
            <ac:spMk id="15" creationId="{743AA782-23D1-4521-8CAD-47662984AA08}"/>
          </ac:spMkLst>
        </pc:spChg>
        <pc:spChg chg="add">
          <ac:chgData name="Harleen Kaur" userId="S::id65ns02@ubalt.edu::9f7fc1d6-ab67-473f-ba46-e98f6ce2049b" providerId="AD" clId="Web-{91C60279-8120-80BA-E78D-5445DCD5EEF5}" dt="2021-06-20T03:29:49.519" v="463"/>
          <ac:spMkLst>
            <pc:docMk/>
            <pc:sldMk cId="1420588628" sldId="367"/>
            <ac:spMk id="17" creationId="{71877DBC-BB60-40F0-AC93-2ACDBAAE60CE}"/>
          </ac:spMkLst>
        </pc:spChg>
        <pc:spChg chg="add del">
          <ac:chgData name="Harleen Kaur" userId="S::id65ns02@ubalt.edu::9f7fc1d6-ab67-473f-ba46-e98f6ce2049b" providerId="AD" clId="Web-{91C60279-8120-80BA-E78D-5445DCD5EEF5}" dt="2021-06-19T22:54:36.489" v="337"/>
          <ac:spMkLst>
            <pc:docMk/>
            <pc:sldMk cId="1420588628" sldId="367"/>
            <ac:spMk id="19" creationId="{E83B54FB-E78B-4EF6-AC7D-8FB58CE50DD2}"/>
          </ac:spMkLst>
        </pc:spChg>
        <pc:graphicFrameChg chg="add del">
          <ac:chgData name="Harleen Kaur" userId="S::id65ns02@ubalt.edu::9f7fc1d6-ab67-473f-ba46-e98f6ce2049b" providerId="AD" clId="Web-{91C60279-8120-80BA-E78D-5445DCD5EEF5}" dt="2021-06-19T22:53:43.841" v="325"/>
          <ac:graphicFrameMkLst>
            <pc:docMk/>
            <pc:sldMk cId="1420588628" sldId="367"/>
            <ac:graphicFrameMk id="5" creationId="{EDF2D00D-EAE6-423C-9A18-6F992DD2C224}"/>
          </ac:graphicFrameMkLst>
        </pc:graphicFrameChg>
        <pc:graphicFrameChg chg="add del">
          <ac:chgData name="Harleen Kaur" userId="S::id65ns02@ubalt.edu::9f7fc1d6-ab67-473f-ba46-e98f6ce2049b" providerId="AD" clId="Web-{91C60279-8120-80BA-E78D-5445DCD5EEF5}" dt="2021-06-19T22:53:57.294" v="327"/>
          <ac:graphicFrameMkLst>
            <pc:docMk/>
            <pc:sldMk cId="1420588628" sldId="367"/>
            <ac:graphicFrameMk id="6" creationId="{7977C049-BDA9-4418-9526-1641BC8E8CC2}"/>
          </ac:graphicFrameMkLst>
        </pc:graphicFrameChg>
        <pc:picChg chg="add mod">
          <ac:chgData name="Harleen Kaur" userId="S::id65ns02@ubalt.edu::9f7fc1d6-ab67-473f-ba46-e98f6ce2049b" providerId="AD" clId="Web-{91C60279-8120-80BA-E78D-5445DCD5EEF5}" dt="2021-06-20T03:29:49.519" v="463"/>
          <ac:picMkLst>
            <pc:docMk/>
            <pc:sldMk cId="1420588628" sldId="367"/>
            <ac:picMk id="5" creationId="{4C3E025B-2295-4334-B40E-6605DDAE39A5}"/>
          </ac:picMkLst>
        </pc:picChg>
      </pc:sldChg>
      <pc:sldChg chg="addSp delSp modSp new">
        <pc:chgData name="Harleen Kaur" userId="S::id65ns02@ubalt.edu::9f7fc1d6-ab67-473f-ba46-e98f6ce2049b" providerId="AD" clId="Web-{91C60279-8120-80BA-E78D-5445DCD5EEF5}" dt="2021-06-20T03:35:07.535" v="469" actId="20577"/>
        <pc:sldMkLst>
          <pc:docMk/>
          <pc:sldMk cId="1883557736" sldId="368"/>
        </pc:sldMkLst>
        <pc:spChg chg="mod">
          <ac:chgData name="Harleen Kaur" userId="S::id65ns02@ubalt.edu::9f7fc1d6-ab67-473f-ba46-e98f6ce2049b" providerId="AD" clId="Web-{91C60279-8120-80BA-E78D-5445DCD5EEF5}" dt="2021-06-20T03:35:07.535" v="469" actId="20577"/>
          <ac:spMkLst>
            <pc:docMk/>
            <pc:sldMk cId="1883557736" sldId="368"/>
            <ac:spMk id="2" creationId="{F78B2E4F-3BA8-42B9-922D-8C9E7F06D34F}"/>
          </ac:spMkLst>
        </pc:spChg>
        <pc:spChg chg="add del">
          <ac:chgData name="Harleen Kaur" userId="S::id65ns02@ubalt.edu::9f7fc1d6-ab67-473f-ba46-e98f6ce2049b" providerId="AD" clId="Web-{91C60279-8120-80BA-E78D-5445DCD5EEF5}" dt="2021-06-19T22:29:50.263" v="287"/>
          <ac:spMkLst>
            <pc:docMk/>
            <pc:sldMk cId="1883557736" sldId="368"/>
            <ac:spMk id="3" creationId="{A4D4BCDB-7204-45A1-931B-CFE05FF988CC}"/>
          </ac:spMkLst>
        </pc:spChg>
        <pc:spChg chg="add mod">
          <ac:chgData name="Harleen Kaur" userId="S::id65ns02@ubalt.edu::9f7fc1d6-ab67-473f-ba46-e98f6ce2049b" providerId="AD" clId="Web-{91C60279-8120-80BA-E78D-5445DCD5EEF5}" dt="2021-06-19T22:29:53.951" v="290" actId="20577"/>
          <ac:spMkLst>
            <pc:docMk/>
            <pc:sldMk cId="1883557736" sldId="368"/>
            <ac:spMk id="5" creationId="{5CEEC8FA-D221-4DF3-9DB9-8BF3F5E7A20C}"/>
          </ac:spMkLst>
        </pc:spChg>
        <pc:spChg chg="add mod">
          <ac:chgData name="Harleen Kaur" userId="S::id65ns02@ubalt.edu::9f7fc1d6-ab67-473f-ba46-e98f6ce2049b" providerId="AD" clId="Web-{91C60279-8120-80BA-E78D-5445DCD5EEF5}" dt="2021-06-19T22:33:13.925" v="305" actId="20577"/>
          <ac:spMkLst>
            <pc:docMk/>
            <pc:sldMk cId="1883557736" sldId="368"/>
            <ac:spMk id="7" creationId="{6BBF4236-8B7C-4CBC-B41F-DA00E8AAFC15}"/>
          </ac:spMkLst>
        </pc:spChg>
        <pc:picChg chg="add del mod ord">
          <ac:chgData name="Harleen Kaur" userId="S::id65ns02@ubalt.edu::9f7fc1d6-ab67-473f-ba46-e98f6ce2049b" providerId="AD" clId="Web-{91C60279-8120-80BA-E78D-5445DCD5EEF5}" dt="2021-06-19T22:29:44.685" v="286"/>
          <ac:picMkLst>
            <pc:docMk/>
            <pc:sldMk cId="1883557736" sldId="368"/>
            <ac:picMk id="4" creationId="{BD2A7ECA-A6B0-4CF5-A3B4-927B9E50A6D0}"/>
          </ac:picMkLst>
        </pc:picChg>
        <pc:picChg chg="add mod">
          <ac:chgData name="Harleen Kaur" userId="S::id65ns02@ubalt.edu::9f7fc1d6-ab67-473f-ba46-e98f6ce2049b" providerId="AD" clId="Web-{91C60279-8120-80BA-E78D-5445DCD5EEF5}" dt="2021-06-19T22:30:22.077" v="295" actId="14100"/>
          <ac:picMkLst>
            <pc:docMk/>
            <pc:sldMk cId="1883557736" sldId="368"/>
            <ac:picMk id="6" creationId="{90829B62-67A9-404E-B26D-E38BE4AC5F94}"/>
          </ac:picMkLst>
        </pc:picChg>
      </pc:sldChg>
      <pc:sldChg chg="addSp delSp modSp new mod setBg">
        <pc:chgData name="Harleen Kaur" userId="S::id65ns02@ubalt.edu::9f7fc1d6-ab67-473f-ba46-e98f6ce2049b" providerId="AD" clId="Web-{91C60279-8120-80BA-E78D-5445DCD5EEF5}" dt="2021-06-20T03:38:59.513" v="530"/>
        <pc:sldMkLst>
          <pc:docMk/>
          <pc:sldMk cId="2249049539" sldId="369"/>
        </pc:sldMkLst>
        <pc:spChg chg="mod">
          <ac:chgData name="Harleen Kaur" userId="S::id65ns02@ubalt.edu::9f7fc1d6-ab67-473f-ba46-e98f6ce2049b" providerId="AD" clId="Web-{91C60279-8120-80BA-E78D-5445DCD5EEF5}" dt="2021-06-20T03:35:53.037" v="472"/>
          <ac:spMkLst>
            <pc:docMk/>
            <pc:sldMk cId="2249049539" sldId="369"/>
            <ac:spMk id="2" creationId="{13585C91-5909-4C13-B174-F7E083CE1C91}"/>
          </ac:spMkLst>
        </pc:spChg>
        <pc:spChg chg="add mod ord">
          <ac:chgData name="Harleen Kaur" userId="S::id65ns02@ubalt.edu::9f7fc1d6-ab67-473f-ba46-e98f6ce2049b" providerId="AD" clId="Web-{91C60279-8120-80BA-E78D-5445DCD5EEF5}" dt="2021-06-20T03:38:05.449" v="518" actId="20577"/>
          <ac:spMkLst>
            <pc:docMk/>
            <pc:sldMk cId="2249049539" sldId="369"/>
            <ac:spMk id="3" creationId="{A8A3B2A5-5769-43FC-ADDB-B0E7997C24DD}"/>
          </ac:spMkLst>
        </pc:spChg>
        <pc:spChg chg="del">
          <ac:chgData name="Harleen Kaur" userId="S::id65ns02@ubalt.edu::9f7fc1d6-ab67-473f-ba46-e98f6ce2049b" providerId="AD" clId="Web-{91C60279-8120-80BA-E78D-5445DCD5EEF5}" dt="2021-06-19T22:55:26.802" v="344"/>
          <ac:spMkLst>
            <pc:docMk/>
            <pc:sldMk cId="2249049539" sldId="369"/>
            <ac:spMk id="3" creationId="{CE4F807B-FC79-49A8-918D-394FA0BF14C2}"/>
          </ac:spMkLst>
        </pc:spChg>
        <pc:spChg chg="add mod">
          <ac:chgData name="Harleen Kaur" userId="S::id65ns02@ubalt.edu::9f7fc1d6-ab67-473f-ba46-e98f6ce2049b" providerId="AD" clId="Web-{91C60279-8120-80BA-E78D-5445DCD5EEF5}" dt="2021-06-20T03:38:59.513" v="530"/>
          <ac:spMkLst>
            <pc:docMk/>
            <pc:sldMk cId="2249049539" sldId="369"/>
            <ac:spMk id="4" creationId="{B12B93BB-3BE0-4F61-AC4C-16CA163AB17A}"/>
          </ac:spMkLst>
        </pc:spChg>
        <pc:spChg chg="add del mod">
          <ac:chgData name="Harleen Kaur" userId="S::id65ns02@ubalt.edu::9f7fc1d6-ab67-473f-ba46-e98f6ce2049b" providerId="AD" clId="Web-{91C60279-8120-80BA-E78D-5445DCD5EEF5}" dt="2021-06-19T22:55:39.037" v="346"/>
          <ac:spMkLst>
            <pc:docMk/>
            <pc:sldMk cId="2249049539" sldId="369"/>
            <ac:spMk id="6" creationId="{3E094D05-499B-46A7-8D03-C37B04394127}"/>
          </ac:spMkLst>
        </pc:spChg>
        <pc:spChg chg="add del mod ord">
          <ac:chgData name="Harleen Kaur" userId="S::id65ns02@ubalt.edu::9f7fc1d6-ab67-473f-ba46-e98f6ce2049b" providerId="AD" clId="Web-{91C60279-8120-80BA-E78D-5445DCD5EEF5}" dt="2021-06-20T03:37:21.838" v="496"/>
          <ac:spMkLst>
            <pc:docMk/>
            <pc:sldMk cId="2249049539" sldId="369"/>
            <ac:spMk id="7" creationId="{6C12B3AC-DEB6-4930-AC65-9D591B434A5D}"/>
          </ac:spMkLst>
        </pc:spChg>
        <pc:spChg chg="add del">
          <ac:chgData name="Harleen Kaur" userId="S::id65ns02@ubalt.edu::9f7fc1d6-ab67-473f-ba46-e98f6ce2049b" providerId="AD" clId="Web-{91C60279-8120-80BA-E78D-5445DCD5EEF5}" dt="2021-06-19T22:56:26.992" v="360"/>
          <ac:spMkLst>
            <pc:docMk/>
            <pc:sldMk cId="2249049539" sldId="369"/>
            <ac:spMk id="9" creationId="{742E239F-9F9C-4804-BD9D-ED17F4B1E154}"/>
          </ac:spMkLst>
        </pc:spChg>
        <pc:spChg chg="add del">
          <ac:chgData name="Harleen Kaur" userId="S::id65ns02@ubalt.edu::9f7fc1d6-ab67-473f-ba46-e98f6ce2049b" providerId="AD" clId="Web-{91C60279-8120-80BA-E78D-5445DCD5EEF5}" dt="2021-06-20T03:35:53.037" v="472"/>
          <ac:spMkLst>
            <pc:docMk/>
            <pc:sldMk cId="2249049539" sldId="369"/>
            <ac:spMk id="13" creationId="{D4771268-CB57-404A-9271-370EB28F6090}"/>
          </ac:spMkLst>
        </pc:spChg>
        <pc:spChg chg="add">
          <ac:chgData name="Harleen Kaur" userId="S::id65ns02@ubalt.edu::9f7fc1d6-ab67-473f-ba46-e98f6ce2049b" providerId="AD" clId="Web-{91C60279-8120-80BA-E78D-5445DCD5EEF5}" dt="2021-06-20T03:35:53.037" v="472"/>
          <ac:spMkLst>
            <pc:docMk/>
            <pc:sldMk cId="2249049539" sldId="369"/>
            <ac:spMk id="18" creationId="{743AA782-23D1-4521-8CAD-47662984AA08}"/>
          </ac:spMkLst>
        </pc:spChg>
        <pc:spChg chg="add">
          <ac:chgData name="Harleen Kaur" userId="S::id65ns02@ubalt.edu::9f7fc1d6-ab67-473f-ba46-e98f6ce2049b" providerId="AD" clId="Web-{91C60279-8120-80BA-E78D-5445DCD5EEF5}" dt="2021-06-20T03:35:53.037" v="472"/>
          <ac:spMkLst>
            <pc:docMk/>
            <pc:sldMk cId="2249049539" sldId="369"/>
            <ac:spMk id="20" creationId="{71877DBC-BB60-40F0-AC93-2ACDBAAE60CE}"/>
          </ac:spMkLst>
        </pc:spChg>
        <pc:picChg chg="add del mod ord">
          <ac:chgData name="Harleen Kaur" userId="S::id65ns02@ubalt.edu::9f7fc1d6-ab67-473f-ba46-e98f6ce2049b" providerId="AD" clId="Web-{91C60279-8120-80BA-E78D-5445DCD5EEF5}" dt="2021-06-19T22:55:29.427" v="345"/>
          <ac:picMkLst>
            <pc:docMk/>
            <pc:sldMk cId="2249049539" sldId="369"/>
            <ac:picMk id="4" creationId="{BC95D8E7-0DBD-4474-86D7-FA1F7E24F3F8}"/>
          </ac:picMkLst>
        </pc:picChg>
        <pc:picChg chg="add mod">
          <ac:chgData name="Harleen Kaur" userId="S::id65ns02@ubalt.edu::9f7fc1d6-ab67-473f-ba46-e98f6ce2049b" providerId="AD" clId="Web-{91C60279-8120-80BA-E78D-5445DCD5EEF5}" dt="2021-06-20T03:37:31.650" v="498" actId="1076"/>
          <ac:picMkLst>
            <pc:docMk/>
            <pc:sldMk cId="2249049539" sldId="369"/>
            <ac:picMk id="8" creationId="{E1F03EBE-1D20-4A44-BB64-765468677729}"/>
          </ac:picMkLst>
        </pc:picChg>
      </pc:sldChg>
      <pc:sldChg chg="addSp delSp modSp new">
        <pc:chgData name="Harleen Kaur" userId="S::id65ns02@ubalt.edu::9f7fc1d6-ab67-473f-ba46-e98f6ce2049b" providerId="AD" clId="Web-{91C60279-8120-80BA-E78D-5445DCD5EEF5}" dt="2021-06-19T23:15:15.393" v="400" actId="1076"/>
        <pc:sldMkLst>
          <pc:docMk/>
          <pc:sldMk cId="1936378801" sldId="370"/>
        </pc:sldMkLst>
        <pc:spChg chg="mod">
          <ac:chgData name="Harleen Kaur" userId="S::id65ns02@ubalt.edu::9f7fc1d6-ab67-473f-ba46-e98f6ce2049b" providerId="AD" clId="Web-{91C60279-8120-80BA-E78D-5445DCD5EEF5}" dt="2021-06-19T22:57:24.071" v="372" actId="20577"/>
          <ac:spMkLst>
            <pc:docMk/>
            <pc:sldMk cId="1936378801" sldId="370"/>
            <ac:spMk id="2" creationId="{28359998-D1E8-4018-A96F-0FB505166177}"/>
          </ac:spMkLst>
        </pc:spChg>
        <pc:spChg chg="add mod">
          <ac:chgData name="Harleen Kaur" userId="S::id65ns02@ubalt.edu::9f7fc1d6-ab67-473f-ba46-e98f6ce2049b" providerId="AD" clId="Web-{91C60279-8120-80BA-E78D-5445DCD5EEF5}" dt="2021-06-19T23:14:04.892" v="386" actId="20577"/>
          <ac:spMkLst>
            <pc:docMk/>
            <pc:sldMk cId="1936378801" sldId="370"/>
            <ac:spMk id="3" creationId="{BD9EEE5C-D286-49DA-A168-55F3D2C6F6BE}"/>
          </ac:spMkLst>
        </pc:spChg>
        <pc:spChg chg="del">
          <ac:chgData name="Harleen Kaur" userId="S::id65ns02@ubalt.edu::9f7fc1d6-ab67-473f-ba46-e98f6ce2049b" providerId="AD" clId="Web-{91C60279-8120-80BA-E78D-5445DCD5EEF5}" dt="2021-06-19T22:57:26.087" v="373"/>
          <ac:spMkLst>
            <pc:docMk/>
            <pc:sldMk cId="1936378801" sldId="370"/>
            <ac:spMk id="3" creationId="{CB169028-DA79-40CB-871E-3F23A8C56EE6}"/>
          </ac:spMkLst>
        </pc:spChg>
        <pc:spChg chg="add mod">
          <ac:chgData name="Harleen Kaur" userId="S::id65ns02@ubalt.edu::9f7fc1d6-ab67-473f-ba46-e98f6ce2049b" providerId="AD" clId="Web-{91C60279-8120-80BA-E78D-5445DCD5EEF5}" dt="2021-06-19T22:57:33.946" v="375" actId="20577"/>
          <ac:spMkLst>
            <pc:docMk/>
            <pc:sldMk cId="1936378801" sldId="370"/>
            <ac:spMk id="4" creationId="{C4FC6E41-E8E5-44E9-A49C-E0328886F52F}"/>
          </ac:spMkLst>
        </pc:spChg>
        <pc:spChg chg="add del">
          <ac:chgData name="Harleen Kaur" userId="S::id65ns02@ubalt.edu::9f7fc1d6-ab67-473f-ba46-e98f6ce2049b" providerId="AD" clId="Web-{91C60279-8120-80BA-E78D-5445DCD5EEF5}" dt="2021-06-19T23:14:39.689" v="395"/>
          <ac:spMkLst>
            <pc:docMk/>
            <pc:sldMk cId="1936378801" sldId="370"/>
            <ac:spMk id="8" creationId="{92097854-356E-47C7-9FA5-270B95F64338}"/>
          </ac:spMkLst>
        </pc:spChg>
        <pc:picChg chg="add mod">
          <ac:chgData name="Harleen Kaur" userId="S::id65ns02@ubalt.edu::9f7fc1d6-ab67-473f-ba46-e98f6ce2049b" providerId="AD" clId="Web-{91C60279-8120-80BA-E78D-5445DCD5EEF5}" dt="2021-06-19T22:57:43.837" v="378" actId="14100"/>
          <ac:picMkLst>
            <pc:docMk/>
            <pc:sldMk cId="1936378801" sldId="370"/>
            <ac:picMk id="5" creationId="{4F48EC11-A488-47C2-931E-A8213CEDE891}"/>
          </ac:picMkLst>
        </pc:picChg>
        <pc:picChg chg="add del mod">
          <ac:chgData name="Harleen Kaur" userId="S::id65ns02@ubalt.edu::9f7fc1d6-ab67-473f-ba46-e98f6ce2049b" providerId="AD" clId="Web-{91C60279-8120-80BA-E78D-5445DCD5EEF5}" dt="2021-06-19T23:14:09.985" v="388"/>
          <ac:picMkLst>
            <pc:docMk/>
            <pc:sldMk cId="1936378801" sldId="370"/>
            <ac:picMk id="6" creationId="{30D41A5C-2242-4E3D-A63B-A14030E7D409}"/>
          </ac:picMkLst>
        </pc:picChg>
        <pc:picChg chg="add mod">
          <ac:chgData name="Harleen Kaur" userId="S::id65ns02@ubalt.edu::9f7fc1d6-ab67-473f-ba46-e98f6ce2049b" providerId="AD" clId="Web-{91C60279-8120-80BA-E78D-5445DCD5EEF5}" dt="2021-06-19T23:15:15.393" v="400" actId="1076"/>
          <ac:picMkLst>
            <pc:docMk/>
            <pc:sldMk cId="1936378801" sldId="370"/>
            <ac:picMk id="7" creationId="{CDF96B28-65A9-4204-8C36-77B6A18C9B8F}"/>
          </ac:picMkLst>
        </pc:picChg>
        <pc:cxnChg chg="add mod">
          <ac:chgData name="Harleen Kaur" userId="S::id65ns02@ubalt.edu::9f7fc1d6-ab67-473f-ba46-e98f6ce2049b" providerId="AD" clId="Web-{91C60279-8120-80BA-E78D-5445DCD5EEF5}" dt="2021-06-19T23:15:09.627" v="399" actId="1076"/>
          <ac:cxnSpMkLst>
            <pc:docMk/>
            <pc:sldMk cId="1936378801" sldId="370"/>
            <ac:cxnSpMk id="9" creationId="{33A9A48E-8BAA-489C-843B-925298C2113E}"/>
          </ac:cxnSpMkLst>
        </pc:cxnChg>
      </pc:sldChg>
      <pc:sldChg chg="addSp delSp modSp new">
        <pc:chgData name="Harleen Kaur" userId="S::id65ns02@ubalt.edu::9f7fc1d6-ab67-473f-ba46-e98f6ce2049b" providerId="AD" clId="Web-{91C60279-8120-80BA-E78D-5445DCD5EEF5}" dt="2021-06-19T23:18:42.381" v="421" actId="14100"/>
        <pc:sldMkLst>
          <pc:docMk/>
          <pc:sldMk cId="1486128054" sldId="371"/>
        </pc:sldMkLst>
        <pc:spChg chg="mod">
          <ac:chgData name="Harleen Kaur" userId="S::id65ns02@ubalt.edu::9f7fc1d6-ab67-473f-ba46-e98f6ce2049b" providerId="AD" clId="Web-{91C60279-8120-80BA-E78D-5445DCD5EEF5}" dt="2021-06-19T23:15:51.925" v="404" actId="20577"/>
          <ac:spMkLst>
            <pc:docMk/>
            <pc:sldMk cId="1486128054" sldId="371"/>
            <ac:spMk id="2" creationId="{D21C2424-A279-4756-BAF2-33BD28FAE974}"/>
          </ac:spMkLst>
        </pc:spChg>
        <pc:spChg chg="del">
          <ac:chgData name="Harleen Kaur" userId="S::id65ns02@ubalt.edu::9f7fc1d6-ab67-473f-ba46-e98f6ce2049b" providerId="AD" clId="Web-{91C60279-8120-80BA-E78D-5445DCD5EEF5}" dt="2021-06-19T23:15:54.019" v="405"/>
          <ac:spMkLst>
            <pc:docMk/>
            <pc:sldMk cId="1486128054" sldId="371"/>
            <ac:spMk id="3" creationId="{00098766-ECC6-4201-8344-D76D0F5D4D41}"/>
          </ac:spMkLst>
        </pc:spChg>
        <pc:spChg chg="add mod">
          <ac:chgData name="Harleen Kaur" userId="S::id65ns02@ubalt.edu::9f7fc1d6-ab67-473f-ba46-e98f6ce2049b" providerId="AD" clId="Web-{91C60279-8120-80BA-E78D-5445DCD5EEF5}" dt="2021-06-19T23:16:12.910" v="409" actId="20577"/>
          <ac:spMkLst>
            <pc:docMk/>
            <pc:sldMk cId="1486128054" sldId="371"/>
            <ac:spMk id="5" creationId="{D26F200D-697A-403C-B4D7-558707CD91AF}"/>
          </ac:spMkLst>
        </pc:spChg>
        <pc:spChg chg="add mod">
          <ac:chgData name="Harleen Kaur" userId="S::id65ns02@ubalt.edu::9f7fc1d6-ab67-473f-ba46-e98f6ce2049b" providerId="AD" clId="Web-{91C60279-8120-80BA-E78D-5445DCD5EEF5}" dt="2021-06-19T23:18:42.381" v="421" actId="14100"/>
          <ac:spMkLst>
            <pc:docMk/>
            <pc:sldMk cId="1486128054" sldId="371"/>
            <ac:spMk id="7" creationId="{692FD2D7-34DB-4CC9-846E-4CE0CBCDFD7E}"/>
          </ac:spMkLst>
        </pc:spChg>
        <pc:picChg chg="add mod ord">
          <ac:chgData name="Harleen Kaur" userId="S::id65ns02@ubalt.edu::9f7fc1d6-ab67-473f-ba46-e98f6ce2049b" providerId="AD" clId="Web-{91C60279-8120-80BA-E78D-5445DCD5EEF5}" dt="2021-06-19T23:16:00.737" v="406" actId="1076"/>
          <ac:picMkLst>
            <pc:docMk/>
            <pc:sldMk cId="1486128054" sldId="371"/>
            <ac:picMk id="4" creationId="{9EF2C501-4E28-40D2-BD9A-6DBCCC49727C}"/>
          </ac:picMkLst>
        </pc:picChg>
        <pc:picChg chg="add mod">
          <ac:chgData name="Harleen Kaur" userId="S::id65ns02@ubalt.edu::9f7fc1d6-ab67-473f-ba46-e98f6ce2049b" providerId="AD" clId="Web-{91C60279-8120-80BA-E78D-5445DCD5EEF5}" dt="2021-06-19T23:16:24.582" v="412" actId="14100"/>
          <ac:picMkLst>
            <pc:docMk/>
            <pc:sldMk cId="1486128054" sldId="371"/>
            <ac:picMk id="6" creationId="{19492A91-9D43-4363-975F-39972A019558}"/>
          </ac:picMkLst>
        </pc:picChg>
      </pc:sldChg>
      <pc:sldChg chg="addSp delSp modSp new">
        <pc:chgData name="Harleen Kaur" userId="S::id65ns02@ubalt.edu::9f7fc1d6-ab67-473f-ba46-e98f6ce2049b" providerId="AD" clId="Web-{91C60279-8120-80BA-E78D-5445DCD5EEF5}" dt="2021-06-19T23:23:38.106" v="456" actId="14100"/>
        <pc:sldMkLst>
          <pc:docMk/>
          <pc:sldMk cId="2178730260" sldId="372"/>
        </pc:sldMkLst>
        <pc:spChg chg="mod">
          <ac:chgData name="Harleen Kaur" userId="S::id65ns02@ubalt.edu::9f7fc1d6-ab67-473f-ba46-e98f6ce2049b" providerId="AD" clId="Web-{91C60279-8120-80BA-E78D-5445DCD5EEF5}" dt="2021-06-19T23:21:58.854" v="437" actId="20577"/>
          <ac:spMkLst>
            <pc:docMk/>
            <pc:sldMk cId="2178730260" sldId="372"/>
            <ac:spMk id="2" creationId="{857821C8-C457-4025-9BA4-AA6BA598B369}"/>
          </ac:spMkLst>
        </pc:spChg>
        <pc:spChg chg="del">
          <ac:chgData name="Harleen Kaur" userId="S::id65ns02@ubalt.edu::9f7fc1d6-ab67-473f-ba46-e98f6ce2049b" providerId="AD" clId="Web-{91C60279-8120-80BA-E78D-5445DCD5EEF5}" dt="2021-06-19T23:22:02.557" v="438"/>
          <ac:spMkLst>
            <pc:docMk/>
            <pc:sldMk cId="2178730260" sldId="372"/>
            <ac:spMk id="3" creationId="{7C9C08E8-6EFE-4FD6-9B83-2E1ECF833BB0}"/>
          </ac:spMkLst>
        </pc:spChg>
        <pc:spChg chg="add mod">
          <ac:chgData name="Harleen Kaur" userId="S::id65ns02@ubalt.edu::9f7fc1d6-ab67-473f-ba46-e98f6ce2049b" providerId="AD" clId="Web-{91C60279-8120-80BA-E78D-5445DCD5EEF5}" dt="2021-06-19T23:22:06.385" v="440" actId="20577"/>
          <ac:spMkLst>
            <pc:docMk/>
            <pc:sldMk cId="2178730260" sldId="372"/>
            <ac:spMk id="4" creationId="{5D3EAFE7-4896-48ED-BEAA-104343BDD167}"/>
          </ac:spMkLst>
        </pc:spChg>
        <pc:spChg chg="add mod">
          <ac:chgData name="Harleen Kaur" userId="S::id65ns02@ubalt.edu::9f7fc1d6-ab67-473f-ba46-e98f6ce2049b" providerId="AD" clId="Web-{91C60279-8120-80BA-E78D-5445DCD5EEF5}" dt="2021-06-19T23:23:38.106" v="456" actId="14100"/>
          <ac:spMkLst>
            <pc:docMk/>
            <pc:sldMk cId="2178730260" sldId="372"/>
            <ac:spMk id="6" creationId="{54B894EA-A749-4654-97BD-B0D6F0FA5244}"/>
          </ac:spMkLst>
        </pc:spChg>
        <pc:picChg chg="add mod">
          <ac:chgData name="Harleen Kaur" userId="S::id65ns02@ubalt.edu::9f7fc1d6-ab67-473f-ba46-e98f6ce2049b" providerId="AD" clId="Web-{91C60279-8120-80BA-E78D-5445DCD5EEF5}" dt="2021-06-19T23:23:22.527" v="453" actId="1076"/>
          <ac:picMkLst>
            <pc:docMk/>
            <pc:sldMk cId="2178730260" sldId="372"/>
            <ac:picMk id="5" creationId="{E69F79DB-B41F-4045-8615-5604716E2701}"/>
          </ac:picMkLst>
        </pc:picChg>
      </pc:sldChg>
      <pc:sldChg chg="modSp new">
        <pc:chgData name="Harleen Kaur" userId="S::id65ns02@ubalt.edu::9f7fc1d6-ab67-473f-ba46-e98f6ce2049b" providerId="AD" clId="Web-{91C60279-8120-80BA-E78D-5445DCD5EEF5}" dt="2021-06-20T04:15:46.052" v="1157" actId="20577"/>
        <pc:sldMkLst>
          <pc:docMk/>
          <pc:sldMk cId="3461768251" sldId="373"/>
        </pc:sldMkLst>
        <pc:spChg chg="mod">
          <ac:chgData name="Harleen Kaur" userId="S::id65ns02@ubalt.edu::9f7fc1d6-ab67-473f-ba46-e98f6ce2049b" providerId="AD" clId="Web-{91C60279-8120-80BA-E78D-5445DCD5EEF5}" dt="2021-06-20T03:39:37.108" v="533" actId="20577"/>
          <ac:spMkLst>
            <pc:docMk/>
            <pc:sldMk cId="3461768251" sldId="373"/>
            <ac:spMk id="2" creationId="{2E2DA990-0296-4CC2-8DC6-432445869504}"/>
          </ac:spMkLst>
        </pc:spChg>
        <pc:spChg chg="mod">
          <ac:chgData name="Harleen Kaur" userId="S::id65ns02@ubalt.edu::9f7fc1d6-ab67-473f-ba46-e98f6ce2049b" providerId="AD" clId="Web-{91C60279-8120-80BA-E78D-5445DCD5EEF5}" dt="2021-06-20T04:15:46.052" v="1157" actId="20577"/>
          <ac:spMkLst>
            <pc:docMk/>
            <pc:sldMk cId="3461768251" sldId="373"/>
            <ac:spMk id="3" creationId="{64DFFDD6-27BC-4801-88C1-0B22B57C986D}"/>
          </ac:spMkLst>
        </pc:spChg>
      </pc:sldChg>
      <pc:sldChg chg="addSp delSp modSp new">
        <pc:chgData name="Harleen Kaur" userId="S::id65ns02@ubalt.edu::9f7fc1d6-ab67-473f-ba46-e98f6ce2049b" providerId="AD" clId="Web-{91C60279-8120-80BA-E78D-5445DCD5EEF5}" dt="2021-06-20T03:43:40.708" v="619"/>
        <pc:sldMkLst>
          <pc:docMk/>
          <pc:sldMk cId="4230358847" sldId="374"/>
        </pc:sldMkLst>
        <pc:spChg chg="mod">
          <ac:chgData name="Harleen Kaur" userId="S::id65ns02@ubalt.edu::9f7fc1d6-ab67-473f-ba46-e98f6ce2049b" providerId="AD" clId="Web-{91C60279-8120-80BA-E78D-5445DCD5EEF5}" dt="2021-06-20T03:42:00.033" v="604" actId="20577"/>
          <ac:spMkLst>
            <pc:docMk/>
            <pc:sldMk cId="4230358847" sldId="374"/>
            <ac:spMk id="2" creationId="{42BAAB01-C990-42B6-81C3-D0E3D0DCF912}"/>
          </ac:spMkLst>
        </pc:spChg>
        <pc:spChg chg="del">
          <ac:chgData name="Harleen Kaur" userId="S::id65ns02@ubalt.edu::9f7fc1d6-ab67-473f-ba46-e98f6ce2049b" providerId="AD" clId="Web-{91C60279-8120-80BA-E78D-5445DCD5EEF5}" dt="2021-06-20T03:42:03.237" v="605"/>
          <ac:spMkLst>
            <pc:docMk/>
            <pc:sldMk cId="4230358847" sldId="374"/>
            <ac:spMk id="3" creationId="{131EBA6A-17BF-4817-98A5-9B96BB5527EB}"/>
          </ac:spMkLst>
        </pc:spChg>
        <pc:spChg chg="add del mod">
          <ac:chgData name="Harleen Kaur" userId="S::id65ns02@ubalt.edu::9f7fc1d6-ab67-473f-ba46-e98f6ce2049b" providerId="AD" clId="Web-{91C60279-8120-80BA-E78D-5445DCD5EEF5}" dt="2021-06-20T03:43:40.708" v="619"/>
          <ac:spMkLst>
            <pc:docMk/>
            <pc:sldMk cId="4230358847" sldId="374"/>
            <ac:spMk id="5" creationId="{051CBB16-4EB2-4564-A31E-99DF446995C6}"/>
          </ac:spMkLst>
        </pc:spChg>
        <pc:picChg chg="add mod ord">
          <ac:chgData name="Harleen Kaur" userId="S::id65ns02@ubalt.edu::9f7fc1d6-ab67-473f-ba46-e98f6ce2049b" providerId="AD" clId="Web-{91C60279-8120-80BA-E78D-5445DCD5EEF5}" dt="2021-06-20T03:42:11.487" v="607" actId="14100"/>
          <ac:picMkLst>
            <pc:docMk/>
            <pc:sldMk cId="4230358847" sldId="374"/>
            <ac:picMk id="4" creationId="{4349749F-996F-415C-A224-84BF3338A864}"/>
          </ac:picMkLst>
        </pc:picChg>
        <pc:picChg chg="add mod">
          <ac:chgData name="Harleen Kaur" userId="S::id65ns02@ubalt.edu::9f7fc1d6-ab67-473f-ba46-e98f6ce2049b" providerId="AD" clId="Web-{91C60279-8120-80BA-E78D-5445DCD5EEF5}" dt="2021-06-20T03:43:12.129" v="613" actId="14100"/>
          <ac:picMkLst>
            <pc:docMk/>
            <pc:sldMk cId="4230358847" sldId="374"/>
            <ac:picMk id="6" creationId="{B19034C3-0632-4933-AA75-491CDE217733}"/>
          </ac:picMkLst>
        </pc:picChg>
        <pc:cxnChg chg="add mod">
          <ac:chgData name="Harleen Kaur" userId="S::id65ns02@ubalt.edu::9f7fc1d6-ab67-473f-ba46-e98f6ce2049b" providerId="AD" clId="Web-{91C60279-8120-80BA-E78D-5445DCD5EEF5}" dt="2021-06-20T03:43:34.145" v="618" actId="14100"/>
          <ac:cxnSpMkLst>
            <pc:docMk/>
            <pc:sldMk cId="4230358847" sldId="374"/>
            <ac:cxnSpMk id="7" creationId="{121FFAD0-EA48-4558-AC76-62E22A84970F}"/>
          </ac:cxnSpMkLst>
        </pc:cxnChg>
      </pc:sldChg>
      <pc:sldChg chg="addSp delSp modSp new">
        <pc:chgData name="Harleen Kaur" userId="S::id65ns02@ubalt.edu::9f7fc1d6-ab67-473f-ba46-e98f6ce2049b" providerId="AD" clId="Web-{91C60279-8120-80BA-E78D-5445DCD5EEF5}" dt="2021-06-20T03:46:23.334" v="667" actId="14100"/>
        <pc:sldMkLst>
          <pc:docMk/>
          <pc:sldMk cId="1666623918" sldId="375"/>
        </pc:sldMkLst>
        <pc:spChg chg="mod">
          <ac:chgData name="Harleen Kaur" userId="S::id65ns02@ubalt.edu::9f7fc1d6-ab67-473f-ba46-e98f6ce2049b" providerId="AD" clId="Web-{91C60279-8120-80BA-E78D-5445DCD5EEF5}" dt="2021-06-20T03:44:54.179" v="637" actId="20577"/>
          <ac:spMkLst>
            <pc:docMk/>
            <pc:sldMk cId="1666623918" sldId="375"/>
            <ac:spMk id="2" creationId="{ECD6A80B-E9BE-4D98-AE9A-173F87CF9DF9}"/>
          </ac:spMkLst>
        </pc:spChg>
        <pc:spChg chg="del">
          <ac:chgData name="Harleen Kaur" userId="S::id65ns02@ubalt.edu::9f7fc1d6-ab67-473f-ba46-e98f6ce2049b" providerId="AD" clId="Web-{91C60279-8120-80BA-E78D-5445DCD5EEF5}" dt="2021-06-20T03:44:56.148" v="638"/>
          <ac:spMkLst>
            <pc:docMk/>
            <pc:sldMk cId="1666623918" sldId="375"/>
            <ac:spMk id="3" creationId="{F2A4EF9B-4842-499A-A58B-7166AE0658E9}"/>
          </ac:spMkLst>
        </pc:spChg>
        <pc:spChg chg="add mod">
          <ac:chgData name="Harleen Kaur" userId="S::id65ns02@ubalt.edu::9f7fc1d6-ab67-473f-ba46-e98f6ce2049b" providerId="AD" clId="Web-{91C60279-8120-80BA-E78D-5445DCD5EEF5}" dt="2021-06-20T03:45:55.942" v="650" actId="14100"/>
          <ac:spMkLst>
            <pc:docMk/>
            <pc:sldMk cId="1666623918" sldId="375"/>
            <ac:spMk id="5" creationId="{C4D217BF-D217-4ACF-8CC5-A498948002EF}"/>
          </ac:spMkLst>
        </pc:spChg>
        <pc:spChg chg="add mod">
          <ac:chgData name="Harleen Kaur" userId="S::id65ns02@ubalt.edu::9f7fc1d6-ab67-473f-ba46-e98f6ce2049b" providerId="AD" clId="Web-{91C60279-8120-80BA-E78D-5445DCD5EEF5}" dt="2021-06-20T03:46:23.334" v="667" actId="14100"/>
          <ac:spMkLst>
            <pc:docMk/>
            <pc:sldMk cId="1666623918" sldId="375"/>
            <ac:spMk id="6" creationId="{F7C619F8-4211-40BA-8738-6BCB5FCE4E3C}"/>
          </ac:spMkLst>
        </pc:spChg>
        <pc:picChg chg="add mod ord">
          <ac:chgData name="Harleen Kaur" userId="S::id65ns02@ubalt.edu::9f7fc1d6-ab67-473f-ba46-e98f6ce2049b" providerId="AD" clId="Web-{91C60279-8120-80BA-E78D-5445DCD5EEF5}" dt="2021-06-20T03:45:08.757" v="640" actId="14100"/>
          <ac:picMkLst>
            <pc:docMk/>
            <pc:sldMk cId="1666623918" sldId="375"/>
            <ac:picMk id="4" creationId="{22DE6A1C-4482-442C-8012-9C7F9514A746}"/>
          </ac:picMkLst>
        </pc:picChg>
      </pc:sldChg>
      <pc:sldChg chg="modSp new">
        <pc:chgData name="Harleen Kaur" userId="S::id65ns02@ubalt.edu::9f7fc1d6-ab67-473f-ba46-e98f6ce2049b" providerId="AD" clId="Web-{91C60279-8120-80BA-E78D-5445DCD5EEF5}" dt="2021-06-20T03:47:07.366" v="685" actId="20577"/>
        <pc:sldMkLst>
          <pc:docMk/>
          <pc:sldMk cId="3094692292" sldId="376"/>
        </pc:sldMkLst>
        <pc:spChg chg="mod">
          <ac:chgData name="Harleen Kaur" userId="S::id65ns02@ubalt.edu::9f7fc1d6-ab67-473f-ba46-e98f6ce2049b" providerId="AD" clId="Web-{91C60279-8120-80BA-E78D-5445DCD5EEF5}" dt="2021-06-20T03:47:04.538" v="683" actId="20577"/>
          <ac:spMkLst>
            <pc:docMk/>
            <pc:sldMk cId="3094692292" sldId="376"/>
            <ac:spMk id="2" creationId="{DA568CF9-40C2-4FBC-9538-CD652A9B624F}"/>
          </ac:spMkLst>
        </pc:spChg>
        <pc:spChg chg="mod">
          <ac:chgData name="Harleen Kaur" userId="S::id65ns02@ubalt.edu::9f7fc1d6-ab67-473f-ba46-e98f6ce2049b" providerId="AD" clId="Web-{91C60279-8120-80BA-E78D-5445DCD5EEF5}" dt="2021-06-20T03:47:07.366" v="685" actId="20577"/>
          <ac:spMkLst>
            <pc:docMk/>
            <pc:sldMk cId="3094692292" sldId="376"/>
            <ac:spMk id="3" creationId="{2C5CFFAF-9ECE-4CEC-81AA-5BE425AB6D31}"/>
          </ac:spMkLst>
        </pc:spChg>
      </pc:sldChg>
      <pc:sldChg chg="addSp delSp modSp new">
        <pc:chgData name="Harleen Kaur" userId="S::id65ns02@ubalt.edu::9f7fc1d6-ab67-473f-ba46-e98f6ce2049b" providerId="AD" clId="Web-{91C60279-8120-80BA-E78D-5445DCD5EEF5}" dt="2021-06-20T03:55:01.615" v="692"/>
        <pc:sldMkLst>
          <pc:docMk/>
          <pc:sldMk cId="1729260382" sldId="377"/>
        </pc:sldMkLst>
        <pc:spChg chg="mod">
          <ac:chgData name="Harleen Kaur" userId="S::id65ns02@ubalt.edu::9f7fc1d6-ab67-473f-ba46-e98f6ce2049b" providerId="AD" clId="Web-{91C60279-8120-80BA-E78D-5445DCD5EEF5}" dt="2021-06-20T03:55:00.146" v="691" actId="20577"/>
          <ac:spMkLst>
            <pc:docMk/>
            <pc:sldMk cId="1729260382" sldId="377"/>
            <ac:spMk id="2" creationId="{9944AE7C-B74A-4DC7-92DB-52070B61FD17}"/>
          </ac:spMkLst>
        </pc:spChg>
        <pc:spChg chg="del">
          <ac:chgData name="Harleen Kaur" userId="S::id65ns02@ubalt.edu::9f7fc1d6-ab67-473f-ba46-e98f6ce2049b" providerId="AD" clId="Web-{91C60279-8120-80BA-E78D-5445DCD5EEF5}" dt="2021-06-20T03:55:01.615" v="692"/>
          <ac:spMkLst>
            <pc:docMk/>
            <pc:sldMk cId="1729260382" sldId="377"/>
            <ac:spMk id="3" creationId="{7B300238-1176-4FA1-8B8A-120E4B556445}"/>
          </ac:spMkLst>
        </pc:spChg>
        <pc:picChg chg="add mod ord">
          <ac:chgData name="Harleen Kaur" userId="S::id65ns02@ubalt.edu::9f7fc1d6-ab67-473f-ba46-e98f6ce2049b" providerId="AD" clId="Web-{91C60279-8120-80BA-E78D-5445DCD5EEF5}" dt="2021-06-20T03:55:01.615" v="692"/>
          <ac:picMkLst>
            <pc:docMk/>
            <pc:sldMk cId="1729260382" sldId="377"/>
            <ac:picMk id="4" creationId="{3C1A4EB2-2887-4ED8-8A22-CE7B37D1CAE7}"/>
          </ac:picMkLst>
        </pc:picChg>
      </pc:sldChg>
      <pc:sldChg chg="addSp delSp modSp new">
        <pc:chgData name="Harleen Kaur" userId="S::id65ns02@ubalt.edu::9f7fc1d6-ab67-473f-ba46-e98f6ce2049b" providerId="AD" clId="Web-{91C60279-8120-80BA-E78D-5445DCD5EEF5}" dt="2021-06-20T03:58:50.123" v="732"/>
        <pc:sldMkLst>
          <pc:docMk/>
          <pc:sldMk cId="987234533" sldId="378"/>
        </pc:sldMkLst>
        <pc:spChg chg="mod">
          <ac:chgData name="Harleen Kaur" userId="S::id65ns02@ubalt.edu::9f7fc1d6-ab67-473f-ba46-e98f6ce2049b" providerId="AD" clId="Web-{91C60279-8120-80BA-E78D-5445DCD5EEF5}" dt="2021-06-20T03:56:22.414" v="706" actId="20577"/>
          <ac:spMkLst>
            <pc:docMk/>
            <pc:sldMk cId="987234533" sldId="378"/>
            <ac:spMk id="2" creationId="{A498AE42-DC9A-4AA0-BBC6-AF9B9774C4D2}"/>
          </ac:spMkLst>
        </pc:spChg>
        <pc:spChg chg="del">
          <ac:chgData name="Harleen Kaur" userId="S::id65ns02@ubalt.edu::9f7fc1d6-ab67-473f-ba46-e98f6ce2049b" providerId="AD" clId="Web-{91C60279-8120-80BA-E78D-5445DCD5EEF5}" dt="2021-06-20T03:55:43.210" v="694"/>
          <ac:spMkLst>
            <pc:docMk/>
            <pc:sldMk cId="987234533" sldId="378"/>
            <ac:spMk id="3" creationId="{C71F175F-2BA4-442B-820B-A53AD705DE97}"/>
          </ac:spMkLst>
        </pc:spChg>
        <pc:spChg chg="add mod">
          <ac:chgData name="Harleen Kaur" userId="S::id65ns02@ubalt.edu::9f7fc1d6-ab67-473f-ba46-e98f6ce2049b" providerId="AD" clId="Web-{91C60279-8120-80BA-E78D-5445DCD5EEF5}" dt="2021-06-20T03:58:25.981" v="728" actId="1076"/>
          <ac:spMkLst>
            <pc:docMk/>
            <pc:sldMk cId="987234533" sldId="378"/>
            <ac:spMk id="5" creationId="{E7151A36-B68E-45D2-82E2-9183AFEE5879}"/>
          </ac:spMkLst>
        </pc:spChg>
        <pc:spChg chg="add mod">
          <ac:chgData name="Harleen Kaur" userId="S::id65ns02@ubalt.edu::9f7fc1d6-ab67-473f-ba46-e98f6ce2049b" providerId="AD" clId="Web-{91C60279-8120-80BA-E78D-5445DCD5EEF5}" dt="2021-06-20T03:58:14.825" v="725" actId="20577"/>
          <ac:spMkLst>
            <pc:docMk/>
            <pc:sldMk cId="987234533" sldId="378"/>
            <ac:spMk id="6" creationId="{A2F198F2-A129-4613-85D6-CBE3159956FE}"/>
          </ac:spMkLst>
        </pc:spChg>
        <pc:spChg chg="add">
          <ac:chgData name="Harleen Kaur" userId="S::id65ns02@ubalt.edu::9f7fc1d6-ab67-473f-ba46-e98f6ce2049b" providerId="AD" clId="Web-{91C60279-8120-80BA-E78D-5445DCD5EEF5}" dt="2021-06-20T03:58:50.123" v="732"/>
          <ac:spMkLst>
            <pc:docMk/>
            <pc:sldMk cId="987234533" sldId="378"/>
            <ac:spMk id="8" creationId="{65443CAC-C0AE-4A58-9EB7-F8493928C314}"/>
          </ac:spMkLst>
        </pc:spChg>
        <pc:picChg chg="add mod ord">
          <ac:chgData name="Harleen Kaur" userId="S::id65ns02@ubalt.edu::9f7fc1d6-ab67-473f-ba46-e98f6ce2049b" providerId="AD" clId="Web-{91C60279-8120-80BA-E78D-5445DCD5EEF5}" dt="2021-06-20T03:58:36.029" v="729" actId="1076"/>
          <ac:picMkLst>
            <pc:docMk/>
            <pc:sldMk cId="987234533" sldId="378"/>
            <ac:picMk id="4" creationId="{2DF32D40-D402-4227-A025-9157EA212448}"/>
          </ac:picMkLst>
        </pc:picChg>
        <pc:picChg chg="add mod">
          <ac:chgData name="Harleen Kaur" userId="S::id65ns02@ubalt.edu::9f7fc1d6-ab67-473f-ba46-e98f6ce2049b" providerId="AD" clId="Web-{91C60279-8120-80BA-E78D-5445DCD5EEF5}" dt="2021-06-20T03:58:46.841" v="731" actId="14100"/>
          <ac:picMkLst>
            <pc:docMk/>
            <pc:sldMk cId="987234533" sldId="378"/>
            <ac:picMk id="7" creationId="{10FCB602-D14C-490E-B923-B5D201074F07}"/>
          </ac:picMkLst>
        </pc:picChg>
      </pc:sldChg>
      <pc:sldChg chg="addSp delSp modSp new mod setBg">
        <pc:chgData name="Harleen Kaur" userId="S::id65ns02@ubalt.edu::9f7fc1d6-ab67-473f-ba46-e98f6ce2049b" providerId="AD" clId="Web-{91C60279-8120-80BA-E78D-5445DCD5EEF5}" dt="2021-06-20T04:08:57.973" v="988" actId="20577"/>
        <pc:sldMkLst>
          <pc:docMk/>
          <pc:sldMk cId="973363857" sldId="379"/>
        </pc:sldMkLst>
        <pc:spChg chg="mod">
          <ac:chgData name="Harleen Kaur" userId="S::id65ns02@ubalt.edu::9f7fc1d6-ab67-473f-ba46-e98f6ce2049b" providerId="AD" clId="Web-{91C60279-8120-80BA-E78D-5445DCD5EEF5}" dt="2021-06-20T04:07:59.909" v="948"/>
          <ac:spMkLst>
            <pc:docMk/>
            <pc:sldMk cId="973363857" sldId="379"/>
            <ac:spMk id="2" creationId="{D0DD6163-6A29-4CFD-8E7A-3622ABFDB53C}"/>
          </ac:spMkLst>
        </pc:spChg>
        <pc:spChg chg="del">
          <ac:chgData name="Harleen Kaur" userId="S::id65ns02@ubalt.edu::9f7fc1d6-ab67-473f-ba46-e98f6ce2049b" providerId="AD" clId="Web-{91C60279-8120-80BA-E78D-5445DCD5EEF5}" dt="2021-06-20T03:57:41.573" v="718"/>
          <ac:spMkLst>
            <pc:docMk/>
            <pc:sldMk cId="973363857" sldId="379"/>
            <ac:spMk id="3" creationId="{97467661-A5A2-4654-94DB-4BD466383E61}"/>
          </ac:spMkLst>
        </pc:spChg>
        <pc:spChg chg="add del mod">
          <ac:chgData name="Harleen Kaur" userId="S::id65ns02@ubalt.edu::9f7fc1d6-ab67-473f-ba46-e98f6ce2049b" providerId="AD" clId="Web-{91C60279-8120-80BA-E78D-5445DCD5EEF5}" dt="2021-06-20T04:08:57.973" v="988" actId="20577"/>
          <ac:spMkLst>
            <pc:docMk/>
            <pc:sldMk cId="973363857" sldId="379"/>
            <ac:spMk id="5" creationId="{E929C721-824A-4213-85B2-CDB63060B600}"/>
          </ac:spMkLst>
        </pc:spChg>
        <pc:spChg chg="add">
          <ac:chgData name="Harleen Kaur" userId="S::id65ns02@ubalt.edu::9f7fc1d6-ab67-473f-ba46-e98f6ce2049b" providerId="AD" clId="Web-{91C60279-8120-80BA-E78D-5445DCD5EEF5}" dt="2021-06-20T04:07:59.909" v="948"/>
          <ac:spMkLst>
            <pc:docMk/>
            <pc:sldMk cId="973363857" sldId="379"/>
            <ac:spMk id="7" creationId="{32AEEBC8-9D30-42EF-95F2-386C2653FBF0}"/>
          </ac:spMkLst>
        </pc:spChg>
        <pc:spChg chg="add">
          <ac:chgData name="Harleen Kaur" userId="S::id65ns02@ubalt.edu::9f7fc1d6-ab67-473f-ba46-e98f6ce2049b" providerId="AD" clId="Web-{91C60279-8120-80BA-E78D-5445DCD5EEF5}" dt="2021-06-20T04:07:59.909" v="948"/>
          <ac:spMkLst>
            <pc:docMk/>
            <pc:sldMk cId="973363857" sldId="379"/>
            <ac:spMk id="8" creationId="{2E92FA66-67D7-4CB4-94D3-E643A9AD4757}"/>
          </ac:spMkLst>
        </pc:spChg>
        <pc:spChg chg="add del">
          <ac:chgData name="Harleen Kaur" userId="S::id65ns02@ubalt.edu::9f7fc1d6-ab67-473f-ba46-e98f6ce2049b" providerId="AD" clId="Web-{91C60279-8120-80BA-E78D-5445DCD5EEF5}" dt="2021-06-20T04:07:59.909" v="947"/>
          <ac:spMkLst>
            <pc:docMk/>
            <pc:sldMk cId="973363857" sldId="379"/>
            <ac:spMk id="10" creationId="{743AA782-23D1-4521-8CAD-47662984AA08}"/>
          </ac:spMkLst>
        </pc:spChg>
        <pc:spChg chg="add del">
          <ac:chgData name="Harleen Kaur" userId="S::id65ns02@ubalt.edu::9f7fc1d6-ab67-473f-ba46-e98f6ce2049b" providerId="AD" clId="Web-{91C60279-8120-80BA-E78D-5445DCD5EEF5}" dt="2021-06-20T04:07:59.909" v="947"/>
          <ac:spMkLst>
            <pc:docMk/>
            <pc:sldMk cId="973363857" sldId="379"/>
            <ac:spMk id="12" creationId="{71877DBC-BB60-40F0-AC93-2ACDBAAE60CE}"/>
          </ac:spMkLst>
        </pc:spChg>
        <pc:picChg chg="add mod ord">
          <ac:chgData name="Harleen Kaur" userId="S::id65ns02@ubalt.edu::9f7fc1d6-ab67-473f-ba46-e98f6ce2049b" providerId="AD" clId="Web-{91C60279-8120-80BA-E78D-5445DCD5EEF5}" dt="2021-06-20T04:07:59.909" v="948"/>
          <ac:picMkLst>
            <pc:docMk/>
            <pc:sldMk cId="973363857" sldId="379"/>
            <ac:picMk id="4" creationId="{06363616-3C74-4E18-B20E-D981CCDEC139}"/>
          </ac:picMkLst>
        </pc:picChg>
      </pc:sldChg>
      <pc:sldChg chg="addSp delSp modSp new mod setBg">
        <pc:chgData name="Harleen Kaur" userId="S::id65ns02@ubalt.edu::9f7fc1d6-ab67-473f-ba46-e98f6ce2049b" providerId="AD" clId="Web-{91C60279-8120-80BA-E78D-5445DCD5EEF5}" dt="2021-06-20T04:11:13.398" v="1012" actId="14100"/>
        <pc:sldMkLst>
          <pc:docMk/>
          <pc:sldMk cId="679887406" sldId="380"/>
        </pc:sldMkLst>
        <pc:spChg chg="mod">
          <ac:chgData name="Harleen Kaur" userId="S::id65ns02@ubalt.edu::9f7fc1d6-ab67-473f-ba46-e98f6ce2049b" providerId="AD" clId="Web-{91C60279-8120-80BA-E78D-5445DCD5EEF5}" dt="2021-06-20T04:10:44.444" v="1008"/>
          <ac:spMkLst>
            <pc:docMk/>
            <pc:sldMk cId="679887406" sldId="380"/>
            <ac:spMk id="2" creationId="{F434F030-9F5B-4AE2-8125-AC7D45E81699}"/>
          </ac:spMkLst>
        </pc:spChg>
        <pc:spChg chg="del">
          <ac:chgData name="Harleen Kaur" userId="S::id65ns02@ubalt.edu::9f7fc1d6-ab67-473f-ba46-e98f6ce2049b" providerId="AD" clId="Web-{91C60279-8120-80BA-E78D-5445DCD5EEF5}" dt="2021-06-20T04:10:16.162" v="990"/>
          <ac:spMkLst>
            <pc:docMk/>
            <pc:sldMk cId="679887406" sldId="380"/>
            <ac:spMk id="3" creationId="{F9A2CD6F-81E8-41DC-934D-12A018F1DFFB}"/>
          </ac:spMkLst>
        </pc:spChg>
        <pc:spChg chg="add mod">
          <ac:chgData name="Harleen Kaur" userId="S::id65ns02@ubalt.edu::9f7fc1d6-ab67-473f-ba46-e98f6ce2049b" providerId="AD" clId="Web-{91C60279-8120-80BA-E78D-5445DCD5EEF5}" dt="2021-06-20T04:11:13.398" v="1012" actId="14100"/>
          <ac:spMkLst>
            <pc:docMk/>
            <pc:sldMk cId="679887406" sldId="380"/>
            <ac:spMk id="8" creationId="{0054F672-394A-42B9-9270-3D61702231CC}"/>
          </ac:spMkLst>
        </pc:spChg>
        <pc:spChg chg="add">
          <ac:chgData name="Harleen Kaur" userId="S::id65ns02@ubalt.edu::9f7fc1d6-ab67-473f-ba46-e98f6ce2049b" providerId="AD" clId="Web-{91C60279-8120-80BA-E78D-5445DCD5EEF5}" dt="2021-06-20T04:10:44.444" v="1008"/>
          <ac:spMkLst>
            <pc:docMk/>
            <pc:sldMk cId="679887406" sldId="380"/>
            <ac:spMk id="11" creationId="{B082622D-AAF3-4897-8629-FC918530DD86}"/>
          </ac:spMkLst>
        </pc:spChg>
        <pc:spChg chg="add">
          <ac:chgData name="Harleen Kaur" userId="S::id65ns02@ubalt.edu::9f7fc1d6-ab67-473f-ba46-e98f6ce2049b" providerId="AD" clId="Web-{91C60279-8120-80BA-E78D-5445DCD5EEF5}" dt="2021-06-20T04:10:44.444" v="1008"/>
          <ac:spMkLst>
            <pc:docMk/>
            <pc:sldMk cId="679887406" sldId="380"/>
            <ac:spMk id="13" creationId="{A7457DD9-5A45-400A-AB4B-4B4EDECA25F1}"/>
          </ac:spMkLst>
        </pc:spChg>
        <pc:spChg chg="add">
          <ac:chgData name="Harleen Kaur" userId="S::id65ns02@ubalt.edu::9f7fc1d6-ab67-473f-ba46-e98f6ce2049b" providerId="AD" clId="Web-{91C60279-8120-80BA-E78D-5445DCD5EEF5}" dt="2021-06-20T04:10:44.444" v="1008"/>
          <ac:spMkLst>
            <pc:docMk/>
            <pc:sldMk cId="679887406" sldId="380"/>
            <ac:spMk id="15" creationId="{441CF7D6-A660-431A-B0BB-140A0D5556B6}"/>
          </ac:spMkLst>
        </pc:spChg>
        <pc:spChg chg="add">
          <ac:chgData name="Harleen Kaur" userId="S::id65ns02@ubalt.edu::9f7fc1d6-ab67-473f-ba46-e98f6ce2049b" providerId="AD" clId="Web-{91C60279-8120-80BA-E78D-5445DCD5EEF5}" dt="2021-06-20T04:10:44.444" v="1008"/>
          <ac:spMkLst>
            <pc:docMk/>
            <pc:sldMk cId="679887406" sldId="380"/>
            <ac:spMk id="17" creationId="{0570A85B-3810-4F95-97B0-CBF4CCDB381C}"/>
          </ac:spMkLst>
        </pc:spChg>
        <pc:picChg chg="add mod ord">
          <ac:chgData name="Harleen Kaur" userId="S::id65ns02@ubalt.edu::9f7fc1d6-ab67-473f-ba46-e98f6ce2049b" providerId="AD" clId="Web-{91C60279-8120-80BA-E78D-5445DCD5EEF5}" dt="2021-06-20T04:10:44.444" v="1008"/>
          <ac:picMkLst>
            <pc:docMk/>
            <pc:sldMk cId="679887406" sldId="380"/>
            <ac:picMk id="4" creationId="{5BB909F7-427A-4C82-8105-9400D68DE163}"/>
          </ac:picMkLst>
        </pc:picChg>
      </pc:sldChg>
      <pc:sldChg chg="addSp delSp modSp new">
        <pc:chgData name="Harleen Kaur" userId="S::id65ns02@ubalt.edu::9f7fc1d6-ab67-473f-ba46-e98f6ce2049b" providerId="AD" clId="Web-{91C60279-8120-80BA-E78D-5445DCD5EEF5}" dt="2021-06-20T04:12:10.353" v="1019" actId="1076"/>
        <pc:sldMkLst>
          <pc:docMk/>
          <pc:sldMk cId="887055268" sldId="381"/>
        </pc:sldMkLst>
        <pc:spChg chg="mod">
          <ac:chgData name="Harleen Kaur" userId="S::id65ns02@ubalt.edu::9f7fc1d6-ab67-473f-ba46-e98f6ce2049b" providerId="AD" clId="Web-{91C60279-8120-80BA-E78D-5445DCD5EEF5}" dt="2021-06-20T04:11:52.337" v="1017" actId="20577"/>
          <ac:spMkLst>
            <pc:docMk/>
            <pc:sldMk cId="887055268" sldId="381"/>
            <ac:spMk id="2" creationId="{426E4DBB-E314-47DD-82DB-904B37F0F6CC}"/>
          </ac:spMkLst>
        </pc:spChg>
        <pc:spChg chg="del">
          <ac:chgData name="Harleen Kaur" userId="S::id65ns02@ubalt.edu::9f7fc1d6-ab67-473f-ba46-e98f6ce2049b" providerId="AD" clId="Web-{91C60279-8120-80BA-E78D-5445DCD5EEF5}" dt="2021-06-20T04:11:53.868" v="1018"/>
          <ac:spMkLst>
            <pc:docMk/>
            <pc:sldMk cId="887055268" sldId="381"/>
            <ac:spMk id="3" creationId="{5351CE8F-CC2E-4144-8113-07521A8A8F64}"/>
          </ac:spMkLst>
        </pc:spChg>
        <pc:picChg chg="add mod ord">
          <ac:chgData name="Harleen Kaur" userId="S::id65ns02@ubalt.edu::9f7fc1d6-ab67-473f-ba46-e98f6ce2049b" providerId="AD" clId="Web-{91C60279-8120-80BA-E78D-5445DCD5EEF5}" dt="2021-06-20T04:12:10.353" v="1019" actId="1076"/>
          <ac:picMkLst>
            <pc:docMk/>
            <pc:sldMk cId="887055268" sldId="381"/>
            <ac:picMk id="4" creationId="{363A9EC3-65D8-49D2-A2C3-92FB54B950ED}"/>
          </ac:picMkLst>
        </pc:picChg>
      </pc:sldChg>
      <pc:sldChg chg="addSp delSp modSp new mod setBg">
        <pc:chgData name="Harleen Kaur" userId="S::id65ns02@ubalt.edu::9f7fc1d6-ab67-473f-ba46-e98f6ce2049b" providerId="AD" clId="Web-{91C60279-8120-80BA-E78D-5445DCD5EEF5}" dt="2021-06-20T04:20:39.786" v="1192" actId="20577"/>
        <pc:sldMkLst>
          <pc:docMk/>
          <pc:sldMk cId="3051962303" sldId="382"/>
        </pc:sldMkLst>
        <pc:spChg chg="mod">
          <ac:chgData name="Harleen Kaur" userId="S::id65ns02@ubalt.edu::9f7fc1d6-ab67-473f-ba46-e98f6ce2049b" providerId="AD" clId="Web-{91C60279-8120-80BA-E78D-5445DCD5EEF5}" dt="2021-06-20T04:19:59.129" v="1186"/>
          <ac:spMkLst>
            <pc:docMk/>
            <pc:sldMk cId="3051962303" sldId="382"/>
            <ac:spMk id="2" creationId="{47140276-C899-4D83-9028-953366290952}"/>
          </ac:spMkLst>
        </pc:spChg>
        <pc:spChg chg="mod">
          <ac:chgData name="Harleen Kaur" userId="S::id65ns02@ubalt.edu::9f7fc1d6-ab67-473f-ba46-e98f6ce2049b" providerId="AD" clId="Web-{91C60279-8120-80BA-E78D-5445DCD5EEF5}" dt="2021-06-20T04:20:39.786" v="1192" actId="20577"/>
          <ac:spMkLst>
            <pc:docMk/>
            <pc:sldMk cId="3051962303" sldId="382"/>
            <ac:spMk id="3" creationId="{E7BFE3F1-366C-4E57-A2A3-F00B8971809E}"/>
          </ac:spMkLst>
        </pc:spChg>
        <pc:spChg chg="add mod ord">
          <ac:chgData name="Harleen Kaur" userId="S::id65ns02@ubalt.edu::9f7fc1d6-ab67-473f-ba46-e98f6ce2049b" providerId="AD" clId="Web-{91C60279-8120-80BA-E78D-5445DCD5EEF5}" dt="2021-06-20T04:19:59.129" v="1186"/>
          <ac:spMkLst>
            <pc:docMk/>
            <pc:sldMk cId="3051962303" sldId="382"/>
            <ac:spMk id="4" creationId="{9F26439B-4253-4D61-9461-BB33DE5EB61C}"/>
          </ac:spMkLst>
        </pc:spChg>
        <pc:spChg chg="add del">
          <ac:chgData name="Harleen Kaur" userId="S::id65ns02@ubalt.edu::9f7fc1d6-ab67-473f-ba46-e98f6ce2049b" providerId="AD" clId="Web-{91C60279-8120-80BA-E78D-5445DCD5EEF5}" dt="2021-06-20T04:19:43.769" v="1183"/>
          <ac:spMkLst>
            <pc:docMk/>
            <pc:sldMk cId="3051962303" sldId="382"/>
            <ac:spMk id="7" creationId="{45D37F4E-DDB4-456B-97E0-9937730A039F}"/>
          </ac:spMkLst>
        </pc:spChg>
        <pc:spChg chg="add del">
          <ac:chgData name="Harleen Kaur" userId="S::id65ns02@ubalt.edu::9f7fc1d6-ab67-473f-ba46-e98f6ce2049b" providerId="AD" clId="Web-{91C60279-8120-80BA-E78D-5445DCD5EEF5}" dt="2021-06-20T04:19:43.769" v="1183"/>
          <ac:spMkLst>
            <pc:docMk/>
            <pc:sldMk cId="3051962303" sldId="382"/>
            <ac:spMk id="8" creationId="{B2DD41CD-8F47-4F56-AD12-4E2FF7696987}"/>
          </ac:spMkLst>
        </pc:spChg>
        <pc:spChg chg="add del">
          <ac:chgData name="Harleen Kaur" userId="S::id65ns02@ubalt.edu::9f7fc1d6-ab67-473f-ba46-e98f6ce2049b" providerId="AD" clId="Web-{91C60279-8120-80BA-E78D-5445DCD5EEF5}" dt="2021-06-20T04:19:59.113" v="1185"/>
          <ac:spMkLst>
            <pc:docMk/>
            <pc:sldMk cId="3051962303" sldId="382"/>
            <ac:spMk id="9" creationId="{73DE2CFE-42F2-48F0-8706-5264E012B10C}"/>
          </ac:spMkLst>
        </pc:spChg>
        <pc:spChg chg="add del">
          <ac:chgData name="Harleen Kaur" userId="S::id65ns02@ubalt.edu::9f7fc1d6-ab67-473f-ba46-e98f6ce2049b" providerId="AD" clId="Web-{91C60279-8120-80BA-E78D-5445DCD5EEF5}" dt="2021-06-20T04:19:08.018" v="1181"/>
          <ac:spMkLst>
            <pc:docMk/>
            <pc:sldMk cId="3051962303" sldId="382"/>
            <ac:spMk id="10" creationId="{743AA782-23D1-4521-8CAD-47662984AA08}"/>
          </ac:spMkLst>
        </pc:spChg>
        <pc:spChg chg="add">
          <ac:chgData name="Harleen Kaur" userId="S::id65ns02@ubalt.edu::9f7fc1d6-ab67-473f-ba46-e98f6ce2049b" providerId="AD" clId="Web-{91C60279-8120-80BA-E78D-5445DCD5EEF5}" dt="2021-06-20T04:19:59.129" v="1186"/>
          <ac:spMkLst>
            <pc:docMk/>
            <pc:sldMk cId="3051962303" sldId="382"/>
            <ac:spMk id="11" creationId="{11C59EDF-5A1E-404D-B55D-8AEA5D8D6D62}"/>
          </ac:spMkLst>
        </pc:spChg>
        <pc:spChg chg="add del">
          <ac:chgData name="Harleen Kaur" userId="S::id65ns02@ubalt.edu::9f7fc1d6-ab67-473f-ba46-e98f6ce2049b" providerId="AD" clId="Web-{91C60279-8120-80BA-E78D-5445DCD5EEF5}" dt="2021-06-20T04:19:08.018" v="1181"/>
          <ac:spMkLst>
            <pc:docMk/>
            <pc:sldMk cId="3051962303" sldId="382"/>
            <ac:spMk id="12" creationId="{71877DBC-BB60-40F0-AC93-2ACDBAAE60CE}"/>
          </ac:spMkLst>
        </pc:spChg>
        <pc:spChg chg="add">
          <ac:chgData name="Harleen Kaur" userId="S::id65ns02@ubalt.edu::9f7fc1d6-ab67-473f-ba46-e98f6ce2049b" providerId="AD" clId="Web-{91C60279-8120-80BA-E78D-5445DCD5EEF5}" dt="2021-06-20T04:19:59.129" v="1186"/>
          <ac:spMkLst>
            <pc:docMk/>
            <pc:sldMk cId="3051962303" sldId="382"/>
            <ac:spMk id="13" creationId="{FEE0385D-4151-43AA-9C6B-0365E103172D}"/>
          </ac:spMkLst>
        </pc:spChg>
        <pc:picChg chg="add mod">
          <ac:chgData name="Harleen Kaur" userId="S::id65ns02@ubalt.edu::9f7fc1d6-ab67-473f-ba46-e98f6ce2049b" providerId="AD" clId="Web-{91C60279-8120-80BA-E78D-5445DCD5EEF5}" dt="2021-06-20T04:19:59.129" v="1186"/>
          <ac:picMkLst>
            <pc:docMk/>
            <pc:sldMk cId="3051962303" sldId="382"/>
            <ac:picMk id="5" creationId="{A40A37E4-1C06-4826-8F48-59DF81D224EE}"/>
          </ac:picMkLst>
        </pc:picChg>
      </pc:sldChg>
      <pc:sldChg chg="modSp new">
        <pc:chgData name="Harleen Kaur" userId="S::id65ns02@ubalt.edu::9f7fc1d6-ab67-473f-ba46-e98f6ce2049b" providerId="AD" clId="Web-{91C60279-8120-80BA-E78D-5445DCD5EEF5}" dt="2021-06-20T04:22:34.947" v="1235" actId="20577"/>
        <pc:sldMkLst>
          <pc:docMk/>
          <pc:sldMk cId="2778954444" sldId="383"/>
        </pc:sldMkLst>
        <pc:spChg chg="mod">
          <ac:chgData name="Harleen Kaur" userId="S::id65ns02@ubalt.edu::9f7fc1d6-ab67-473f-ba46-e98f6ce2049b" providerId="AD" clId="Web-{91C60279-8120-80BA-E78D-5445DCD5EEF5}" dt="2021-06-20T04:22:04.290" v="1202" actId="20577"/>
          <ac:spMkLst>
            <pc:docMk/>
            <pc:sldMk cId="2778954444" sldId="383"/>
            <ac:spMk id="2" creationId="{02471C95-8D4C-499B-8A26-B3977BC9020E}"/>
          </ac:spMkLst>
        </pc:spChg>
        <pc:spChg chg="mod">
          <ac:chgData name="Harleen Kaur" userId="S::id65ns02@ubalt.edu::9f7fc1d6-ab67-473f-ba46-e98f6ce2049b" providerId="AD" clId="Web-{91C60279-8120-80BA-E78D-5445DCD5EEF5}" dt="2021-06-20T04:22:34.947" v="1235" actId="20577"/>
          <ac:spMkLst>
            <pc:docMk/>
            <pc:sldMk cId="2778954444" sldId="383"/>
            <ac:spMk id="3" creationId="{6C50301B-A91D-42E7-B95C-7A1F19F3FF2C}"/>
          </ac:spMkLst>
        </pc:spChg>
      </pc:sldChg>
      <pc:sldChg chg="addSp delSp modSp new">
        <pc:chgData name="Harleen Kaur" userId="S::id65ns02@ubalt.edu::9f7fc1d6-ab67-473f-ba46-e98f6ce2049b" providerId="AD" clId="Web-{91C60279-8120-80BA-E78D-5445DCD5EEF5}" dt="2021-06-20T04:24:58.311" v="1254" actId="14100"/>
        <pc:sldMkLst>
          <pc:docMk/>
          <pc:sldMk cId="4290566257" sldId="384"/>
        </pc:sldMkLst>
        <pc:spChg chg="mod">
          <ac:chgData name="Harleen Kaur" userId="S::id65ns02@ubalt.edu::9f7fc1d6-ab67-473f-ba46-e98f6ce2049b" providerId="AD" clId="Web-{91C60279-8120-80BA-E78D-5445DCD5EEF5}" dt="2021-06-20T04:22:51.307" v="1243" actId="20577"/>
          <ac:spMkLst>
            <pc:docMk/>
            <pc:sldMk cId="4290566257" sldId="384"/>
            <ac:spMk id="2" creationId="{81458E94-DDFF-4EB0-8AE0-A483533FA6B6}"/>
          </ac:spMkLst>
        </pc:spChg>
        <pc:spChg chg="del">
          <ac:chgData name="Harleen Kaur" userId="S::id65ns02@ubalt.edu::9f7fc1d6-ab67-473f-ba46-e98f6ce2049b" providerId="AD" clId="Web-{91C60279-8120-80BA-E78D-5445DCD5EEF5}" dt="2021-06-20T04:24:21.716" v="1244"/>
          <ac:spMkLst>
            <pc:docMk/>
            <pc:sldMk cId="4290566257" sldId="384"/>
            <ac:spMk id="3" creationId="{D9B2BE9F-2E40-42BB-A21B-1F13A47F0280}"/>
          </ac:spMkLst>
        </pc:spChg>
        <pc:spChg chg="add mod">
          <ac:chgData name="Harleen Kaur" userId="S::id65ns02@ubalt.edu::9f7fc1d6-ab67-473f-ba46-e98f6ce2049b" providerId="AD" clId="Web-{91C60279-8120-80BA-E78D-5445DCD5EEF5}" dt="2021-06-20T04:24:58.311" v="1254" actId="14100"/>
          <ac:spMkLst>
            <pc:docMk/>
            <pc:sldMk cId="4290566257" sldId="384"/>
            <ac:spMk id="5" creationId="{BA9AB56C-5E7E-44D3-9B7F-B34DF31D385A}"/>
          </ac:spMkLst>
        </pc:spChg>
        <pc:picChg chg="add mod ord">
          <ac:chgData name="Harleen Kaur" userId="S::id65ns02@ubalt.edu::9f7fc1d6-ab67-473f-ba46-e98f6ce2049b" providerId="AD" clId="Web-{91C60279-8120-80BA-E78D-5445DCD5EEF5}" dt="2021-06-20T04:24:28.232" v="1246" actId="1076"/>
          <ac:picMkLst>
            <pc:docMk/>
            <pc:sldMk cId="4290566257" sldId="384"/>
            <ac:picMk id="4" creationId="{EC17A01D-96FA-4992-B4D9-ABA5144DA609}"/>
          </ac:picMkLst>
        </pc:picChg>
      </pc:sldChg>
      <pc:sldChg chg="new">
        <pc:chgData name="Harleen Kaur" userId="S::id65ns02@ubalt.edu::9f7fc1d6-ab67-473f-ba46-e98f6ce2049b" providerId="AD" clId="Web-{91C60279-8120-80BA-E78D-5445DCD5EEF5}" dt="2021-06-20T04:20:55.568" v="1195"/>
        <pc:sldMkLst>
          <pc:docMk/>
          <pc:sldMk cId="2193591673" sldId="385"/>
        </pc:sldMkLst>
      </pc:sldChg>
      <pc:sldChg chg="new">
        <pc:chgData name="Harleen Kaur" userId="S::id65ns02@ubalt.edu::9f7fc1d6-ab67-473f-ba46-e98f6ce2049b" providerId="AD" clId="Web-{91C60279-8120-80BA-E78D-5445DCD5EEF5}" dt="2021-06-20T04:20:56.568" v="1196"/>
        <pc:sldMkLst>
          <pc:docMk/>
          <pc:sldMk cId="269575062" sldId="386"/>
        </pc:sldMkLst>
      </pc:sldChg>
      <pc:sldChg chg="new">
        <pc:chgData name="Harleen Kaur" userId="S::id65ns02@ubalt.edu::9f7fc1d6-ab67-473f-ba46-e98f6ce2049b" providerId="AD" clId="Web-{91C60279-8120-80BA-E78D-5445DCD5EEF5}" dt="2021-06-20T04:20:58.615" v="1197"/>
        <pc:sldMkLst>
          <pc:docMk/>
          <pc:sldMk cId="3323627169" sldId="387"/>
        </pc:sldMkLst>
      </pc:sldChg>
    </pc:docChg>
  </pc:docChgLst>
  <pc:docChgLst>
    <pc:chgData name="Weifeng Xu" userId="e7aed605-a3dd-4d5a-a692-a87037af107b" providerId="ADAL" clId="{27FAE7C2-98C3-4F90-970B-CFC2B878BAA9}"/>
    <pc:docChg chg="undo redo custSel addSld delSld modSld sldOrd">
      <pc:chgData name="Weifeng Xu" userId="e7aed605-a3dd-4d5a-a692-a87037af107b" providerId="ADAL" clId="{27FAE7C2-98C3-4F90-970B-CFC2B878BAA9}" dt="2021-03-19T12:54:44.258" v="5852" actId="14734"/>
      <pc:docMkLst>
        <pc:docMk/>
      </pc:docMkLst>
      <pc:sldChg chg="modSp mod">
        <pc:chgData name="Weifeng Xu" userId="e7aed605-a3dd-4d5a-a692-a87037af107b" providerId="ADAL" clId="{27FAE7C2-98C3-4F90-970B-CFC2B878BAA9}" dt="2021-03-16T20:13:29.722" v="2801"/>
        <pc:sldMkLst>
          <pc:docMk/>
          <pc:sldMk cId="1323245308" sldId="256"/>
        </pc:sldMkLst>
        <pc:spChg chg="mod">
          <ac:chgData name="Weifeng Xu" userId="e7aed605-a3dd-4d5a-a692-a87037af107b" providerId="ADAL" clId="{27FAE7C2-98C3-4F90-970B-CFC2B878BAA9}" dt="2021-03-16T20:13:29.722" v="2801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27FAE7C2-98C3-4F90-970B-CFC2B878BAA9}" dt="2021-03-16T00:56:17.444" v="776" actId="6549"/>
          <ac:spMkLst>
            <pc:docMk/>
            <pc:sldMk cId="1323245308" sldId="256"/>
            <ac:spMk id="3" creationId="{58CD3106-2EE0-40F4-8C0B-042135FF9FB4}"/>
          </ac:spMkLst>
        </pc:spChg>
      </pc:sldChg>
      <pc:sldChg chg="del">
        <pc:chgData name="Weifeng Xu" userId="e7aed605-a3dd-4d5a-a692-a87037af107b" providerId="ADAL" clId="{27FAE7C2-98C3-4F90-970B-CFC2B878BAA9}" dt="2021-03-15T12:32:47.985" v="34" actId="47"/>
        <pc:sldMkLst>
          <pc:docMk/>
          <pc:sldMk cId="594714798" sldId="257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52:46.320" v="721" actId="1076"/>
        <pc:sldMkLst>
          <pc:docMk/>
          <pc:sldMk cId="3947350244" sldId="257"/>
        </pc:sldMkLst>
        <pc:spChg chg="del mod ord">
          <ac:chgData name="Weifeng Xu" userId="e7aed605-a3dd-4d5a-a692-a87037af107b" providerId="ADAL" clId="{27FAE7C2-98C3-4F90-970B-CFC2B878BAA9}" dt="2021-03-15T23:38:28.252" v="47" actId="700"/>
          <ac:spMkLst>
            <pc:docMk/>
            <pc:sldMk cId="3947350244" sldId="257"/>
            <ac:spMk id="2" creationId="{CCF04979-427D-47F6-AB6B-3CA8DCCA71A9}"/>
          </ac:spMkLst>
        </pc:spChg>
        <pc:spChg chg="del">
          <ac:chgData name="Weifeng Xu" userId="e7aed605-a3dd-4d5a-a692-a87037af107b" providerId="ADAL" clId="{27FAE7C2-98C3-4F90-970B-CFC2B878BAA9}" dt="2021-03-15T23:38:28.252" v="47" actId="700"/>
          <ac:spMkLst>
            <pc:docMk/>
            <pc:sldMk cId="3947350244" sldId="257"/>
            <ac:spMk id="3" creationId="{C68C1E57-3B76-4F24-BE6A-820DAC11AF20}"/>
          </ac:spMkLst>
        </pc:spChg>
        <pc:spChg chg="add mod ord">
          <ac:chgData name="Weifeng Xu" userId="e7aed605-a3dd-4d5a-a692-a87037af107b" providerId="ADAL" clId="{27FAE7C2-98C3-4F90-970B-CFC2B878BAA9}" dt="2021-03-16T00:43:23.021" v="600" actId="20577"/>
          <ac:spMkLst>
            <pc:docMk/>
            <pc:sldMk cId="3947350244" sldId="257"/>
            <ac:spMk id="4" creationId="{60CE65B8-F7FF-4E97-8238-6BAF9C3287F8}"/>
          </ac:spMkLst>
        </pc:spChg>
        <pc:spChg chg="add del mod">
          <ac:chgData name="Weifeng Xu" userId="e7aed605-a3dd-4d5a-a692-a87037af107b" providerId="ADAL" clId="{27FAE7C2-98C3-4F90-970B-CFC2B878BAA9}" dt="2021-03-15T23:40:46.679" v="57" actId="478"/>
          <ac:spMkLst>
            <pc:docMk/>
            <pc:sldMk cId="3947350244" sldId="257"/>
            <ac:spMk id="7" creationId="{9735D46A-3411-4DCA-9FE4-C581FD9EBDD9}"/>
          </ac:spMkLst>
        </pc:spChg>
        <pc:spChg chg="add del mod">
          <ac:chgData name="Weifeng Xu" userId="e7aed605-a3dd-4d5a-a692-a87037af107b" providerId="ADAL" clId="{27FAE7C2-98C3-4F90-970B-CFC2B878BAA9}" dt="2021-03-15T23:52:12.343" v="230" actId="478"/>
          <ac:spMkLst>
            <pc:docMk/>
            <pc:sldMk cId="3947350244" sldId="257"/>
            <ac:spMk id="10" creationId="{03BBEF5D-C32C-40B4-B62F-0F1711DC885E}"/>
          </ac:spMkLst>
        </pc:spChg>
        <pc:spChg chg="add del mod">
          <ac:chgData name="Weifeng Xu" userId="e7aed605-a3dd-4d5a-a692-a87037af107b" providerId="ADAL" clId="{27FAE7C2-98C3-4F90-970B-CFC2B878BAA9}" dt="2021-03-15T23:42:00.089" v="80"/>
          <ac:spMkLst>
            <pc:docMk/>
            <pc:sldMk cId="3947350244" sldId="257"/>
            <ac:spMk id="11" creationId="{396D9343-AA63-4719-A3AA-2BDF62807D0D}"/>
          </ac:spMkLst>
        </pc:spChg>
        <pc:spChg chg="add mod">
          <ac:chgData name="Weifeng Xu" userId="e7aed605-a3dd-4d5a-a692-a87037af107b" providerId="ADAL" clId="{27FAE7C2-98C3-4F90-970B-CFC2B878BAA9}" dt="2021-03-16T00:51:26.943" v="713" actId="207"/>
          <ac:spMkLst>
            <pc:docMk/>
            <pc:sldMk cId="3947350244" sldId="257"/>
            <ac:spMk id="12" creationId="{D8051ED8-9567-44BE-97CB-FE3113F61388}"/>
          </ac:spMkLst>
        </pc:spChg>
        <pc:spChg chg="add del mod">
          <ac:chgData name="Weifeng Xu" userId="e7aed605-a3dd-4d5a-a692-a87037af107b" providerId="ADAL" clId="{27FAE7C2-98C3-4F90-970B-CFC2B878BAA9}" dt="2021-03-15T23:42:34.483" v="89"/>
          <ac:spMkLst>
            <pc:docMk/>
            <pc:sldMk cId="3947350244" sldId="257"/>
            <ac:spMk id="13" creationId="{731F5F7B-B692-40BC-880C-E7AADC41E8F3}"/>
          </ac:spMkLst>
        </pc:spChg>
        <pc:spChg chg="add mod">
          <ac:chgData name="Weifeng Xu" userId="e7aed605-a3dd-4d5a-a692-a87037af107b" providerId="ADAL" clId="{27FAE7C2-98C3-4F90-970B-CFC2B878BAA9}" dt="2021-03-16T00:39:13.742" v="563" actId="1036"/>
          <ac:spMkLst>
            <pc:docMk/>
            <pc:sldMk cId="3947350244" sldId="257"/>
            <ac:spMk id="14" creationId="{6910A770-AC05-4EA1-8F44-54F9AEE24D2F}"/>
          </ac:spMkLst>
        </pc:spChg>
        <pc:spChg chg="add del mod">
          <ac:chgData name="Weifeng Xu" userId="e7aed605-a3dd-4d5a-a692-a87037af107b" providerId="ADAL" clId="{27FAE7C2-98C3-4F90-970B-CFC2B878BAA9}" dt="2021-03-15T23:44:07.231" v="126" actId="478"/>
          <ac:spMkLst>
            <pc:docMk/>
            <pc:sldMk cId="3947350244" sldId="257"/>
            <ac:spMk id="17" creationId="{5FE88EB2-C3AB-47F8-901D-A29572290D90}"/>
          </ac:spMkLst>
        </pc:spChg>
        <pc:spChg chg="add del mod">
          <ac:chgData name="Weifeng Xu" userId="e7aed605-a3dd-4d5a-a692-a87037af107b" providerId="ADAL" clId="{27FAE7C2-98C3-4F90-970B-CFC2B878BAA9}" dt="2021-03-15T23:44:38.840" v="134" actId="478"/>
          <ac:spMkLst>
            <pc:docMk/>
            <pc:sldMk cId="3947350244" sldId="257"/>
            <ac:spMk id="20" creationId="{A47DFDE6-EA8E-4680-86A6-82D17C47EE57}"/>
          </ac:spMkLst>
        </pc:spChg>
        <pc:spChg chg="add mod">
          <ac:chgData name="Weifeng Xu" userId="e7aed605-a3dd-4d5a-a692-a87037af107b" providerId="ADAL" clId="{27FAE7C2-98C3-4F90-970B-CFC2B878BAA9}" dt="2021-03-16T00:39:13.742" v="563" actId="1036"/>
          <ac:spMkLst>
            <pc:docMk/>
            <pc:sldMk cId="3947350244" sldId="257"/>
            <ac:spMk id="33" creationId="{FED7FF09-C5D3-4BED-9DD2-E47C269AE4CD}"/>
          </ac:spMkLst>
        </pc:spChg>
        <pc:spChg chg="add mod ord">
          <ac:chgData name="Weifeng Xu" userId="e7aed605-a3dd-4d5a-a692-a87037af107b" providerId="ADAL" clId="{27FAE7C2-98C3-4F90-970B-CFC2B878BAA9}" dt="2021-03-16T00:51:34.825" v="715" actId="207"/>
          <ac:spMkLst>
            <pc:docMk/>
            <pc:sldMk cId="3947350244" sldId="257"/>
            <ac:spMk id="37" creationId="{02523DBC-18D2-46C5-A4E3-F469B482DEDE}"/>
          </ac:spMkLst>
        </pc:spChg>
        <pc:spChg chg="add mod">
          <ac:chgData name="Weifeng Xu" userId="e7aed605-a3dd-4d5a-a692-a87037af107b" providerId="ADAL" clId="{27FAE7C2-98C3-4F90-970B-CFC2B878BAA9}" dt="2021-03-16T00:12:55.471" v="312" actId="1036"/>
          <ac:spMkLst>
            <pc:docMk/>
            <pc:sldMk cId="3947350244" sldId="257"/>
            <ac:spMk id="39" creationId="{7DE64876-1B36-45DA-9C01-D7D512D6AAD4}"/>
          </ac:spMkLst>
        </pc:spChg>
        <pc:spChg chg="add mod">
          <ac:chgData name="Weifeng Xu" userId="e7aed605-a3dd-4d5a-a692-a87037af107b" providerId="ADAL" clId="{27FAE7C2-98C3-4F90-970B-CFC2B878BAA9}" dt="2021-03-16T00:52:46.320" v="721" actId="1076"/>
          <ac:spMkLst>
            <pc:docMk/>
            <pc:sldMk cId="3947350244" sldId="257"/>
            <ac:spMk id="52" creationId="{5A0E920E-5DF7-44D9-8A0F-2A688E55141C}"/>
          </ac:spMkLst>
        </pc:spChg>
        <pc:picChg chg="add del mod">
          <ac:chgData name="Weifeng Xu" userId="e7aed605-a3dd-4d5a-a692-a87037af107b" providerId="ADAL" clId="{27FAE7C2-98C3-4F90-970B-CFC2B878BAA9}" dt="2021-03-15T23:40:46.679" v="57" actId="478"/>
          <ac:picMkLst>
            <pc:docMk/>
            <pc:sldMk cId="3947350244" sldId="257"/>
            <ac:picMk id="6" creationId="{3D23BC8A-6092-4C7F-9659-C5D4B413F633}"/>
          </ac:picMkLst>
        </pc:picChg>
        <pc:picChg chg="add del mod modCrop">
          <ac:chgData name="Weifeng Xu" userId="e7aed605-a3dd-4d5a-a692-a87037af107b" providerId="ADAL" clId="{27FAE7C2-98C3-4F90-970B-CFC2B878BAA9}" dt="2021-03-16T00:39:27.484" v="576" actId="1076"/>
          <ac:picMkLst>
            <pc:docMk/>
            <pc:sldMk cId="3947350244" sldId="257"/>
            <ac:picMk id="9" creationId="{A5FB7346-F6AE-4F0A-953C-1C21670053AB}"/>
          </ac:picMkLst>
        </pc:picChg>
        <pc:picChg chg="add del mod">
          <ac:chgData name="Weifeng Xu" userId="e7aed605-a3dd-4d5a-a692-a87037af107b" providerId="ADAL" clId="{27FAE7C2-98C3-4F90-970B-CFC2B878BAA9}" dt="2021-03-16T00:12:55.471" v="312" actId="1036"/>
          <ac:picMkLst>
            <pc:docMk/>
            <pc:sldMk cId="3947350244" sldId="257"/>
            <ac:picMk id="16" creationId="{C0D58B2D-6DBB-4259-B9FE-A36274A99AF6}"/>
          </ac:picMkLst>
        </pc:picChg>
        <pc:picChg chg="add mod">
          <ac:chgData name="Weifeng Xu" userId="e7aed605-a3dd-4d5a-a692-a87037af107b" providerId="ADAL" clId="{27FAE7C2-98C3-4F90-970B-CFC2B878BAA9}" dt="2021-03-16T00:12:55.471" v="312" actId="1036"/>
          <ac:picMkLst>
            <pc:docMk/>
            <pc:sldMk cId="3947350244" sldId="257"/>
            <ac:picMk id="19" creationId="{6AD175ED-7964-4EB6-89D0-CD046A43D72D}"/>
          </ac:picMkLst>
        </pc:picChg>
        <pc:picChg chg="add mod">
          <ac:chgData name="Weifeng Xu" userId="e7aed605-a3dd-4d5a-a692-a87037af107b" providerId="ADAL" clId="{27FAE7C2-98C3-4F90-970B-CFC2B878BAA9}" dt="2021-03-16T00:39:33.889" v="597" actId="1036"/>
          <ac:picMkLst>
            <pc:docMk/>
            <pc:sldMk cId="3947350244" sldId="257"/>
            <ac:picMk id="41" creationId="{8E6C695B-6F93-4CFB-9BC4-43C30C2440E0}"/>
          </ac:picMkLst>
        </pc:picChg>
        <pc:cxnChg chg="add mod">
          <ac:chgData name="Weifeng Xu" userId="e7aed605-a3dd-4d5a-a692-a87037af107b" providerId="ADAL" clId="{27FAE7C2-98C3-4F90-970B-CFC2B878BAA9}" dt="2021-03-16T00:12:55.471" v="312" actId="1036"/>
          <ac:cxnSpMkLst>
            <pc:docMk/>
            <pc:sldMk cId="3947350244" sldId="257"/>
            <ac:cxnSpMk id="22" creationId="{2A0212DF-8D3A-4B6C-BCE7-3BFD2AE5D096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24" creationId="{9FEF1FFA-B2F0-4471-A202-C18ED2ED1A7A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28" creationId="{59D2591E-F8A7-4705-89C1-5514E60EC4D1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31" creationId="{CA612E53-4481-4308-B755-74A5A79A2436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35" creationId="{AF0F063B-DBB5-44ED-AA60-9F7A41A4CD80}"/>
          </ac:cxnSpMkLst>
        </pc:cxnChg>
        <pc:cxnChg chg="add del mod">
          <ac:chgData name="Weifeng Xu" userId="e7aed605-a3dd-4d5a-a692-a87037af107b" providerId="ADAL" clId="{27FAE7C2-98C3-4F90-970B-CFC2B878BAA9}" dt="2021-03-16T00:12:25.142" v="269" actId="478"/>
          <ac:cxnSpMkLst>
            <pc:docMk/>
            <pc:sldMk cId="3947350244" sldId="257"/>
            <ac:cxnSpMk id="43" creationId="{68F67A7C-33B1-4920-9DD6-C486C9550D30}"/>
          </ac:cxnSpMkLst>
        </pc:cxnChg>
        <pc:cxnChg chg="add del">
          <ac:chgData name="Weifeng Xu" userId="e7aed605-a3dd-4d5a-a692-a87037af107b" providerId="ADAL" clId="{27FAE7C2-98C3-4F90-970B-CFC2B878BAA9}" dt="2021-03-16T00:12:18.016" v="262" actId="11529"/>
          <ac:cxnSpMkLst>
            <pc:docMk/>
            <pc:sldMk cId="3947350244" sldId="257"/>
            <ac:cxnSpMk id="45" creationId="{BA0C3778-706E-452E-8366-892B4AEBAD3E}"/>
          </ac:cxnSpMkLst>
        </pc:cxnChg>
        <pc:cxnChg chg="add mod">
          <ac:chgData name="Weifeng Xu" userId="e7aed605-a3dd-4d5a-a692-a87037af107b" providerId="ADAL" clId="{27FAE7C2-98C3-4F90-970B-CFC2B878BAA9}" dt="2021-03-16T00:39:33.889" v="597" actId="1036"/>
          <ac:cxnSpMkLst>
            <pc:docMk/>
            <pc:sldMk cId="3947350244" sldId="257"/>
            <ac:cxnSpMk id="48" creationId="{4310C66F-18DE-45AB-AF31-C36EE38E12B7}"/>
          </ac:cxnSpMkLst>
        </pc:cxnChg>
        <pc:cxnChg chg="add mod">
          <ac:chgData name="Weifeng Xu" userId="e7aed605-a3dd-4d5a-a692-a87037af107b" providerId="ADAL" clId="{27FAE7C2-98C3-4F90-970B-CFC2B878BAA9}" dt="2021-03-16T00:39:33.889" v="597" actId="1036"/>
          <ac:cxnSpMkLst>
            <pc:docMk/>
            <pc:sldMk cId="3947350244" sldId="257"/>
            <ac:cxnSpMk id="50" creationId="{0AA2E533-3D55-4647-AC4E-2115C6F12564}"/>
          </ac:cxnSpMkLst>
        </pc:cxnChg>
      </pc:sldChg>
      <pc:sldChg chg="del">
        <pc:chgData name="Weifeng Xu" userId="e7aed605-a3dd-4d5a-a692-a87037af107b" providerId="ADAL" clId="{27FAE7C2-98C3-4F90-970B-CFC2B878BAA9}" dt="2021-03-15T12:32:48.168" v="35" actId="47"/>
        <pc:sldMkLst>
          <pc:docMk/>
          <pc:sldMk cId="824954207" sldId="25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19:56.726" v="397" actId="114"/>
        <pc:sldMkLst>
          <pc:docMk/>
          <pc:sldMk cId="2813085997" sldId="258"/>
        </pc:sldMkLst>
        <pc:spChg chg="del">
          <ac:chgData name="Weifeng Xu" userId="e7aed605-a3dd-4d5a-a692-a87037af107b" providerId="ADAL" clId="{27FAE7C2-98C3-4F90-970B-CFC2B878BAA9}" dt="2021-03-16T00:16:02.778" v="323" actId="700"/>
          <ac:spMkLst>
            <pc:docMk/>
            <pc:sldMk cId="2813085997" sldId="258"/>
            <ac:spMk id="2" creationId="{1E5AD5DC-ECED-4908-839D-14C7CF354441}"/>
          </ac:spMkLst>
        </pc:spChg>
        <pc:spChg chg="del">
          <ac:chgData name="Weifeng Xu" userId="e7aed605-a3dd-4d5a-a692-a87037af107b" providerId="ADAL" clId="{27FAE7C2-98C3-4F90-970B-CFC2B878BAA9}" dt="2021-03-16T00:16:02.778" v="323" actId="700"/>
          <ac:spMkLst>
            <pc:docMk/>
            <pc:sldMk cId="2813085997" sldId="258"/>
            <ac:spMk id="3" creationId="{CAC54129-846F-466C-B9FF-55A5A44A6F3E}"/>
          </ac:spMkLst>
        </pc:spChg>
        <pc:spChg chg="add mod">
          <ac:chgData name="Weifeng Xu" userId="e7aed605-a3dd-4d5a-a692-a87037af107b" providerId="ADAL" clId="{27FAE7C2-98C3-4F90-970B-CFC2B878BAA9}" dt="2021-03-16T00:19:56.726" v="397" actId="114"/>
          <ac:spMkLst>
            <pc:docMk/>
            <pc:sldMk cId="2813085997" sldId="258"/>
            <ac:spMk id="6" creationId="{F1E8BA0E-4BEC-4EB9-82DF-FA626F5E4173}"/>
          </ac:spMkLst>
        </pc:spChg>
        <pc:picChg chg="add mod">
          <ac:chgData name="Weifeng Xu" userId="e7aed605-a3dd-4d5a-a692-a87037af107b" providerId="ADAL" clId="{27FAE7C2-98C3-4F90-970B-CFC2B878BAA9}" dt="2021-03-16T00:18:55.325" v="326" actId="1076"/>
          <ac:picMkLst>
            <pc:docMk/>
            <pc:sldMk cId="2813085997" sldId="258"/>
            <ac:picMk id="5" creationId="{B4486B30-747B-4C07-8C62-F14EE0E4C8D6}"/>
          </ac:picMkLst>
        </pc:picChg>
      </pc:sldChg>
      <pc:sldChg chg="del">
        <pc:chgData name="Weifeng Xu" userId="e7aed605-a3dd-4d5a-a692-a87037af107b" providerId="ADAL" clId="{27FAE7C2-98C3-4F90-970B-CFC2B878BAA9}" dt="2021-03-15T12:32:48.352" v="36" actId="47"/>
        <pc:sldMkLst>
          <pc:docMk/>
          <pc:sldMk cId="357665137" sldId="259"/>
        </pc:sldMkLst>
      </pc:sldChg>
      <pc:sldChg chg="addSp modSp new mod modNotesTx">
        <pc:chgData name="Weifeng Xu" userId="e7aed605-a3dd-4d5a-a692-a87037af107b" providerId="ADAL" clId="{27FAE7C2-98C3-4F90-970B-CFC2B878BAA9}" dt="2021-03-16T00:27:24.398" v="487" actId="20577"/>
        <pc:sldMkLst>
          <pc:docMk/>
          <pc:sldMk cId="2717797818" sldId="259"/>
        </pc:sldMkLst>
        <pc:spChg chg="add mod">
          <ac:chgData name="Weifeng Xu" userId="e7aed605-a3dd-4d5a-a692-a87037af107b" providerId="ADAL" clId="{27FAE7C2-98C3-4F90-970B-CFC2B878BAA9}" dt="2021-03-16T00:27:24.398" v="487" actId="20577"/>
          <ac:spMkLst>
            <pc:docMk/>
            <pc:sldMk cId="2717797818" sldId="259"/>
            <ac:spMk id="4" creationId="{C85090BF-3498-413F-9F53-E24E6AEC6B07}"/>
          </ac:spMkLst>
        </pc:spChg>
        <pc:picChg chg="add mod">
          <ac:chgData name="Weifeng Xu" userId="e7aed605-a3dd-4d5a-a692-a87037af107b" providerId="ADAL" clId="{27FAE7C2-98C3-4F90-970B-CFC2B878BAA9}" dt="2021-03-16T00:21:42.174" v="402" actId="1076"/>
          <ac:picMkLst>
            <pc:docMk/>
            <pc:sldMk cId="2717797818" sldId="259"/>
            <ac:picMk id="3" creationId="{E0034E11-0CFE-4683-A5AB-4CAD5E79E72A}"/>
          </ac:picMkLst>
        </pc:picChg>
      </pc:sldChg>
      <pc:sldChg chg="del">
        <pc:chgData name="Weifeng Xu" userId="e7aed605-a3dd-4d5a-a692-a87037af107b" providerId="ADAL" clId="{27FAE7C2-98C3-4F90-970B-CFC2B878BAA9}" dt="2021-03-15T12:32:47.789" v="33" actId="47"/>
        <pc:sldMkLst>
          <pc:docMk/>
          <pc:sldMk cId="838394385" sldId="260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20:13:35.741" v="2802" actId="47"/>
        <pc:sldMkLst>
          <pc:docMk/>
          <pc:sldMk cId="1597817014" sldId="260"/>
        </pc:sldMkLst>
        <pc:spChg chg="del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2" creationId="{AEA54B6A-AE77-4A97-ABCE-EEF32FACD1E7}"/>
          </ac:spMkLst>
        </pc:spChg>
        <pc:spChg chg="del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3" creationId="{790C2350-462F-4CED-A4CC-7741F39AF39F}"/>
          </ac:spMkLst>
        </pc:spChg>
        <pc:spChg chg="add mod ord">
          <ac:chgData name="Weifeng Xu" userId="e7aed605-a3dd-4d5a-a692-a87037af107b" providerId="ADAL" clId="{27FAE7C2-98C3-4F90-970B-CFC2B878BAA9}" dt="2021-03-16T19:15:43.737" v="2326" actId="20577"/>
          <ac:spMkLst>
            <pc:docMk/>
            <pc:sldMk cId="1597817014" sldId="260"/>
            <ac:spMk id="4" creationId="{0887A813-D961-4B2E-881E-1D7DCC2737A7}"/>
          </ac:spMkLst>
        </pc:spChg>
        <pc:spChg chg="add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5" creationId="{6D78F45E-DB36-47FC-8A8F-917F0A562324}"/>
          </ac:spMkLst>
        </pc:spChg>
      </pc:sldChg>
      <pc:sldChg chg="del">
        <pc:chgData name="Weifeng Xu" userId="e7aed605-a3dd-4d5a-a692-a87037af107b" providerId="ADAL" clId="{27FAE7C2-98C3-4F90-970B-CFC2B878BAA9}" dt="2021-03-15T12:32:41.977" v="1" actId="47"/>
        <pc:sldMkLst>
          <pc:docMk/>
          <pc:sldMk cId="1539245675" sldId="261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13:26:54.392" v="1343" actId="47"/>
        <pc:sldMkLst>
          <pc:docMk/>
          <pc:sldMk cId="3593797545" sldId="261"/>
        </pc:sldMkLst>
        <pc:spChg chg="del mod ord">
          <ac:chgData name="Weifeng Xu" userId="e7aed605-a3dd-4d5a-a692-a87037af107b" providerId="ADAL" clId="{27FAE7C2-98C3-4F90-970B-CFC2B878BAA9}" dt="2021-03-16T01:50:31.850" v="797" actId="700"/>
          <ac:spMkLst>
            <pc:docMk/>
            <pc:sldMk cId="3593797545" sldId="261"/>
            <ac:spMk id="2" creationId="{D819BDD5-47EA-41A0-9D68-815563488981}"/>
          </ac:spMkLst>
        </pc:spChg>
        <pc:spChg chg="del">
          <ac:chgData name="Weifeng Xu" userId="e7aed605-a3dd-4d5a-a692-a87037af107b" providerId="ADAL" clId="{27FAE7C2-98C3-4F90-970B-CFC2B878BAA9}" dt="2021-03-16T01:50:31.850" v="797" actId="700"/>
          <ac:spMkLst>
            <pc:docMk/>
            <pc:sldMk cId="3593797545" sldId="261"/>
            <ac:spMk id="3" creationId="{0BCF4804-E282-4ACB-AA0A-9248EFFADBBD}"/>
          </ac:spMkLst>
        </pc:spChg>
        <pc:spChg chg="add mod ord">
          <ac:chgData name="Weifeng Xu" userId="e7aed605-a3dd-4d5a-a692-a87037af107b" providerId="ADAL" clId="{27FAE7C2-98C3-4F90-970B-CFC2B878BAA9}" dt="2021-03-16T02:55:18.279" v="1015" actId="313"/>
          <ac:spMkLst>
            <pc:docMk/>
            <pc:sldMk cId="3593797545" sldId="261"/>
            <ac:spMk id="4" creationId="{F83681A6-A322-4D4A-8926-346F65403924}"/>
          </ac:spMkLst>
        </pc:spChg>
        <pc:spChg chg="add del">
          <ac:chgData name="Weifeng Xu" userId="e7aed605-a3dd-4d5a-a692-a87037af107b" providerId="ADAL" clId="{27FAE7C2-98C3-4F90-970B-CFC2B878BAA9}" dt="2021-03-16T01:50:36.771" v="799" actId="22"/>
          <ac:spMkLst>
            <pc:docMk/>
            <pc:sldMk cId="3593797545" sldId="261"/>
            <ac:spMk id="6" creationId="{181C9A6D-666F-4305-B416-D9D396CCE9C7}"/>
          </ac:spMkLst>
        </pc:spChg>
        <pc:spChg chg="add del">
          <ac:chgData name="Weifeng Xu" userId="e7aed605-a3dd-4d5a-a692-a87037af107b" providerId="ADAL" clId="{27FAE7C2-98C3-4F90-970B-CFC2B878BAA9}" dt="2021-03-16T01:50:39.291" v="801" actId="22"/>
          <ac:spMkLst>
            <pc:docMk/>
            <pc:sldMk cId="3593797545" sldId="261"/>
            <ac:spMk id="8" creationId="{C1F4233B-571C-4C1D-A210-CEA87E41A69E}"/>
          </ac:spMkLst>
        </pc:spChg>
        <pc:graphicFrameChg chg="add mod modGraphic">
          <ac:chgData name="Weifeng Xu" userId="e7aed605-a3dd-4d5a-a692-a87037af107b" providerId="ADAL" clId="{27FAE7C2-98C3-4F90-970B-CFC2B878BAA9}" dt="2021-03-16T13:16:46.151" v="1222" actId="1076"/>
          <ac:graphicFrameMkLst>
            <pc:docMk/>
            <pc:sldMk cId="3593797545" sldId="261"/>
            <ac:graphicFrameMk id="9" creationId="{70F2FFD6-2DC5-426E-92B1-9FF163AFBA34}"/>
          </ac:graphicFrameMkLst>
        </pc:graphicFrameChg>
      </pc:sldChg>
      <pc:sldChg chg="addSp delSp modSp new mod setBg modClrScheme chgLayout modNotesTx">
        <pc:chgData name="Weifeng Xu" userId="e7aed605-a3dd-4d5a-a692-a87037af107b" providerId="ADAL" clId="{27FAE7C2-98C3-4F90-970B-CFC2B878BAA9}" dt="2021-03-18T20:56:38.612" v="5298" actId="6549"/>
        <pc:sldMkLst>
          <pc:docMk/>
          <pc:sldMk cId="1329348953" sldId="262"/>
        </pc:sldMkLst>
        <pc:spChg chg="del mod ord">
          <ac:chgData name="Weifeng Xu" userId="e7aed605-a3dd-4d5a-a692-a87037af107b" providerId="ADAL" clId="{27FAE7C2-98C3-4F90-970B-CFC2B878BAA9}" dt="2021-03-16T02:23:56.928" v="853" actId="700"/>
          <ac:spMkLst>
            <pc:docMk/>
            <pc:sldMk cId="1329348953" sldId="262"/>
            <ac:spMk id="2" creationId="{345B6252-7177-40EE-9ABD-0E7D514C1864}"/>
          </ac:spMkLst>
        </pc:spChg>
        <pc:spChg chg="del mod ord">
          <ac:chgData name="Weifeng Xu" userId="e7aed605-a3dd-4d5a-a692-a87037af107b" providerId="ADAL" clId="{27FAE7C2-98C3-4F90-970B-CFC2B878BAA9}" dt="2021-03-16T02:23:56.928" v="853" actId="700"/>
          <ac:spMkLst>
            <pc:docMk/>
            <pc:sldMk cId="1329348953" sldId="262"/>
            <ac:spMk id="3" creationId="{5CC95DAE-C636-4060-A37C-09E488A2E517}"/>
          </ac:spMkLst>
        </pc:spChg>
        <pc:spChg chg="add mod ord">
          <ac:chgData name="Weifeng Xu" userId="e7aed605-a3dd-4d5a-a692-a87037af107b" providerId="ADAL" clId="{27FAE7C2-98C3-4F90-970B-CFC2B878BAA9}" dt="2021-03-18T20:56:38.612" v="5298" actId="6549"/>
          <ac:spMkLst>
            <pc:docMk/>
            <pc:sldMk cId="1329348953" sldId="262"/>
            <ac:spMk id="4" creationId="{04E86810-EC84-44D9-9F38-B7CBC2085C60}"/>
          </ac:spMkLst>
        </pc:spChg>
        <pc:spChg chg="add mod ord">
          <ac:chgData name="Weifeng Xu" userId="e7aed605-a3dd-4d5a-a692-a87037af107b" providerId="ADAL" clId="{27FAE7C2-98C3-4F90-970B-CFC2B878BAA9}" dt="2021-03-17T02:48:34.413" v="3715" actId="27636"/>
          <ac:spMkLst>
            <pc:docMk/>
            <pc:sldMk cId="1329348953" sldId="262"/>
            <ac:spMk id="5" creationId="{BB4B0386-46F7-46B3-A855-416913C7B9E6}"/>
          </ac:spMkLst>
        </pc:spChg>
        <pc:picChg chg="add mod">
          <ac:chgData name="Weifeng Xu" userId="e7aed605-a3dd-4d5a-a692-a87037af107b" providerId="ADAL" clId="{27FAE7C2-98C3-4F90-970B-CFC2B878BAA9}" dt="2021-03-16T02:57:28.070" v="1041" actId="1076"/>
          <ac:picMkLst>
            <pc:docMk/>
            <pc:sldMk cId="1329348953" sldId="262"/>
            <ac:picMk id="7" creationId="{AC8B7AAB-A5DD-4A01-9F9E-EC7475BD2EC4}"/>
          </ac:picMkLst>
        </pc:picChg>
      </pc:sldChg>
      <pc:sldChg chg="del">
        <pc:chgData name="Weifeng Xu" userId="e7aed605-a3dd-4d5a-a692-a87037af107b" providerId="ADAL" clId="{27FAE7C2-98C3-4F90-970B-CFC2B878BAA9}" dt="2021-03-15T12:32:42.961" v="6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27FAE7C2-98C3-4F90-970B-CFC2B878BAA9}" dt="2021-03-15T12:32:43.067" v="7" actId="47"/>
        <pc:sldMkLst>
          <pc:docMk/>
          <pc:sldMk cId="523254660" sldId="263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1:14:23.178" v="2946" actId="1076"/>
        <pc:sldMkLst>
          <pc:docMk/>
          <pc:sldMk cId="2002273286" sldId="263"/>
        </pc:sldMkLst>
        <pc:spChg chg="del mod ord">
          <ac:chgData name="Weifeng Xu" userId="e7aed605-a3dd-4d5a-a692-a87037af107b" providerId="ADAL" clId="{27FAE7C2-98C3-4F90-970B-CFC2B878BAA9}" dt="2021-03-16T14:50:38.274" v="1468" actId="700"/>
          <ac:spMkLst>
            <pc:docMk/>
            <pc:sldMk cId="2002273286" sldId="263"/>
            <ac:spMk id="2" creationId="{8A94F9DE-D7ED-4C4F-8C17-23E9C1D4536E}"/>
          </ac:spMkLst>
        </pc:spChg>
        <pc:spChg chg="del">
          <ac:chgData name="Weifeng Xu" userId="e7aed605-a3dd-4d5a-a692-a87037af107b" providerId="ADAL" clId="{27FAE7C2-98C3-4F90-970B-CFC2B878BAA9}" dt="2021-03-16T14:50:38.274" v="1468" actId="700"/>
          <ac:spMkLst>
            <pc:docMk/>
            <pc:sldMk cId="2002273286" sldId="263"/>
            <ac:spMk id="3" creationId="{673EA5AB-8C27-4BD0-92F0-7ECB6A46E8BA}"/>
          </ac:spMkLst>
        </pc:spChg>
        <pc:spChg chg="add mod ord">
          <ac:chgData name="Weifeng Xu" userId="e7aed605-a3dd-4d5a-a692-a87037af107b" providerId="ADAL" clId="{27FAE7C2-98C3-4F90-970B-CFC2B878BAA9}" dt="2021-03-16T14:52:53.286" v="1497" actId="700"/>
          <ac:spMkLst>
            <pc:docMk/>
            <pc:sldMk cId="2002273286" sldId="263"/>
            <ac:spMk id="4" creationId="{A458D9B4-FBFF-4775-A39B-6F85F15FAE55}"/>
          </ac:spMkLst>
        </pc:spChg>
        <pc:spChg chg="add mod ord">
          <ac:chgData name="Weifeng Xu" userId="e7aed605-a3dd-4d5a-a692-a87037af107b" providerId="ADAL" clId="{27FAE7C2-98C3-4F90-970B-CFC2B878BAA9}" dt="2021-03-16T21:14:21.969" v="2945" actId="20577"/>
          <ac:spMkLst>
            <pc:docMk/>
            <pc:sldMk cId="2002273286" sldId="263"/>
            <ac:spMk id="5" creationId="{E717E15B-A8E3-4062-81C5-C152D8ABA82E}"/>
          </ac:spMkLst>
        </pc:spChg>
        <pc:picChg chg="add mod">
          <ac:chgData name="Weifeng Xu" userId="e7aed605-a3dd-4d5a-a692-a87037af107b" providerId="ADAL" clId="{27FAE7C2-98C3-4F90-970B-CFC2B878BAA9}" dt="2021-03-16T14:54:40.116" v="1543" actId="14100"/>
          <ac:picMkLst>
            <pc:docMk/>
            <pc:sldMk cId="2002273286" sldId="263"/>
            <ac:picMk id="1026" creationId="{304E326E-5CB2-40F7-8685-A12AAC92AC26}"/>
          </ac:picMkLst>
        </pc:picChg>
        <pc:picChg chg="add mod">
          <ac:chgData name="Weifeng Xu" userId="e7aed605-a3dd-4d5a-a692-a87037af107b" providerId="ADAL" clId="{27FAE7C2-98C3-4F90-970B-CFC2B878BAA9}" dt="2021-03-16T14:54:21.147" v="1539" actId="1076"/>
          <ac:picMkLst>
            <pc:docMk/>
            <pc:sldMk cId="2002273286" sldId="263"/>
            <ac:picMk id="1028" creationId="{213D5053-F949-4214-926C-4774E409D30D}"/>
          </ac:picMkLst>
        </pc:picChg>
        <pc:picChg chg="add mod">
          <ac:chgData name="Weifeng Xu" userId="e7aed605-a3dd-4d5a-a692-a87037af107b" providerId="ADAL" clId="{27FAE7C2-98C3-4F90-970B-CFC2B878BAA9}" dt="2021-03-16T21:14:23.178" v="2946" actId="1076"/>
          <ac:picMkLst>
            <pc:docMk/>
            <pc:sldMk cId="2002273286" sldId="263"/>
            <ac:picMk id="1030" creationId="{99EB1439-5625-40B3-8F26-832A96D78C5B}"/>
          </ac:picMkLst>
        </pc:picChg>
        <pc:picChg chg="add mod">
          <ac:chgData name="Weifeng Xu" userId="e7aed605-a3dd-4d5a-a692-a87037af107b" providerId="ADAL" clId="{27FAE7C2-98C3-4F90-970B-CFC2B878BAA9}" dt="2021-03-16T14:55:26.995" v="1574" actId="1076"/>
          <ac:picMkLst>
            <pc:docMk/>
            <pc:sldMk cId="2002273286" sldId="263"/>
            <ac:picMk id="1032" creationId="{F2B14D6D-CA87-4BCD-B785-C05E1E22C619}"/>
          </ac:picMkLst>
        </pc:picChg>
      </pc:sldChg>
      <pc:sldChg chg="addSp delSp modSp new mod setBg modClrScheme chgLayout">
        <pc:chgData name="Weifeng Xu" userId="e7aed605-a3dd-4d5a-a692-a87037af107b" providerId="ADAL" clId="{27FAE7C2-98C3-4F90-970B-CFC2B878BAA9}" dt="2021-03-17T01:28:01.431" v="3394" actId="26606"/>
        <pc:sldMkLst>
          <pc:docMk/>
          <pc:sldMk cId="1282228560" sldId="264"/>
        </pc:sldMkLst>
        <pc:spChg chg="del mod ord">
          <ac:chgData name="Weifeng Xu" userId="e7aed605-a3dd-4d5a-a692-a87037af107b" providerId="ADAL" clId="{27FAE7C2-98C3-4F90-970B-CFC2B878BAA9}" dt="2021-03-16T18:39:00.767" v="2079" actId="700"/>
          <ac:spMkLst>
            <pc:docMk/>
            <pc:sldMk cId="1282228560" sldId="264"/>
            <ac:spMk id="2" creationId="{1B7A0181-21C0-4591-BCC1-2C139F75BAF7}"/>
          </ac:spMkLst>
        </pc:spChg>
        <pc:spChg chg="del">
          <ac:chgData name="Weifeng Xu" userId="e7aed605-a3dd-4d5a-a692-a87037af107b" providerId="ADAL" clId="{27FAE7C2-98C3-4F90-970B-CFC2B878BAA9}" dt="2021-03-16T18:39:00.767" v="2079" actId="700"/>
          <ac:spMkLst>
            <pc:docMk/>
            <pc:sldMk cId="1282228560" sldId="264"/>
            <ac:spMk id="3" creationId="{65CD28BE-2E1F-49F3-B8D2-3FF71077BD1B}"/>
          </ac:spMkLst>
        </pc:spChg>
        <pc:spChg chg="add mod ord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4" creationId="{2D2DF58D-6529-4792-B7C5-2A36ED95C8C2}"/>
          </ac:spMkLst>
        </pc:spChg>
        <pc:spChg chg="add del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11" creationId="{D4771268-CB57-404A-9271-370EB28F6090}"/>
          </ac:spMkLst>
        </pc:spChg>
        <pc:spChg chg="add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16" creationId="{D12DDE76-C203-4047-9998-63900085B5E8}"/>
          </ac:spMkLst>
        </pc:spChg>
        <pc:picChg chg="add del mod">
          <ac:chgData name="Weifeng Xu" userId="e7aed605-a3dd-4d5a-a692-a87037af107b" providerId="ADAL" clId="{27FAE7C2-98C3-4F90-970B-CFC2B878BAA9}" dt="2021-03-17T01:26:27.484" v="3390" actId="478"/>
          <ac:picMkLst>
            <pc:docMk/>
            <pc:sldMk cId="1282228560" sldId="264"/>
            <ac:picMk id="6" creationId="{52FF6FD8-8DAE-4197-8E04-C7A58B672EE8}"/>
          </ac:picMkLst>
        </pc:picChg>
        <pc:picChg chg="add mod">
          <ac:chgData name="Weifeng Xu" userId="e7aed605-a3dd-4d5a-a692-a87037af107b" providerId="ADAL" clId="{27FAE7C2-98C3-4F90-970B-CFC2B878BAA9}" dt="2021-03-17T01:28:01.431" v="3394" actId="26606"/>
          <ac:picMkLst>
            <pc:docMk/>
            <pc:sldMk cId="1282228560" sldId="264"/>
            <ac:picMk id="8" creationId="{3558C6C4-D719-4C25-A8F3-5C01A03BFC98}"/>
          </ac:picMkLst>
        </pc:picChg>
      </pc:sldChg>
      <pc:sldChg chg="del">
        <pc:chgData name="Weifeng Xu" userId="e7aed605-a3dd-4d5a-a692-a87037af107b" providerId="ADAL" clId="{27FAE7C2-98C3-4F90-970B-CFC2B878BAA9}" dt="2021-03-15T12:32:43.402" v="9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27FAE7C2-98C3-4F90-970B-CFC2B878BAA9}" dt="2021-03-15T12:32:44.429" v="15" actId="47"/>
        <pc:sldMkLst>
          <pc:docMk/>
          <pc:sldMk cId="1005714408" sldId="26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11:48:15.152" v="1205" actId="20577"/>
        <pc:sldMkLst>
          <pc:docMk/>
          <pc:sldMk cId="1966411301" sldId="265"/>
        </pc:sldMkLst>
        <pc:spChg chg="del">
          <ac:chgData name="Weifeng Xu" userId="e7aed605-a3dd-4d5a-a692-a87037af107b" providerId="ADAL" clId="{27FAE7C2-98C3-4F90-970B-CFC2B878BAA9}" dt="2021-03-16T02:58:55.205" v="1078" actId="700"/>
          <ac:spMkLst>
            <pc:docMk/>
            <pc:sldMk cId="1966411301" sldId="265"/>
            <ac:spMk id="2" creationId="{BEE31F98-0356-41A3-99EE-3A8BF6926D6E}"/>
          </ac:spMkLst>
        </pc:spChg>
        <pc:spChg chg="del">
          <ac:chgData name="Weifeng Xu" userId="e7aed605-a3dd-4d5a-a692-a87037af107b" providerId="ADAL" clId="{27FAE7C2-98C3-4F90-970B-CFC2B878BAA9}" dt="2021-03-16T02:58:55.205" v="1078" actId="700"/>
          <ac:spMkLst>
            <pc:docMk/>
            <pc:sldMk cId="1966411301" sldId="265"/>
            <ac:spMk id="3" creationId="{CFB70192-5B54-49BA-AAAC-1AAEAF606142}"/>
          </ac:spMkLst>
        </pc:spChg>
        <pc:spChg chg="add mod">
          <ac:chgData name="Weifeng Xu" userId="e7aed605-a3dd-4d5a-a692-a87037af107b" providerId="ADAL" clId="{27FAE7C2-98C3-4F90-970B-CFC2B878BAA9}" dt="2021-03-16T03:01:12.133" v="1112" actId="14100"/>
          <ac:spMkLst>
            <pc:docMk/>
            <pc:sldMk cId="1966411301" sldId="265"/>
            <ac:spMk id="7" creationId="{952C6F7A-6DEA-4642-B566-A22F5B9C0C89}"/>
          </ac:spMkLst>
        </pc:spChg>
        <pc:spChg chg="add mod">
          <ac:chgData name="Weifeng Xu" userId="e7aed605-a3dd-4d5a-a692-a87037af107b" providerId="ADAL" clId="{27FAE7C2-98C3-4F90-970B-CFC2B878BAA9}" dt="2021-03-16T11:48:15.152" v="1205" actId="20577"/>
          <ac:spMkLst>
            <pc:docMk/>
            <pc:sldMk cId="1966411301" sldId="265"/>
            <ac:spMk id="8" creationId="{A26FC287-9A24-414C-8D17-BE2BF955196D}"/>
          </ac:spMkLst>
        </pc:spChg>
        <pc:picChg chg="add mod">
          <ac:chgData name="Weifeng Xu" userId="e7aed605-a3dd-4d5a-a692-a87037af107b" providerId="ADAL" clId="{27FAE7C2-98C3-4F90-970B-CFC2B878BAA9}" dt="2021-03-16T03:00:40.348" v="1101" actId="1076"/>
          <ac:picMkLst>
            <pc:docMk/>
            <pc:sldMk cId="1966411301" sldId="265"/>
            <ac:picMk id="5" creationId="{B6CCB3ED-A35F-401B-8E19-5A03246B26A7}"/>
          </ac:picMkLst>
        </pc:picChg>
        <pc:cxnChg chg="add mod">
          <ac:chgData name="Weifeng Xu" userId="e7aed605-a3dd-4d5a-a692-a87037af107b" providerId="ADAL" clId="{27FAE7C2-98C3-4F90-970B-CFC2B878BAA9}" dt="2021-03-16T11:48:15.152" v="1205" actId="20577"/>
          <ac:cxnSpMkLst>
            <pc:docMk/>
            <pc:sldMk cId="1966411301" sldId="265"/>
            <ac:cxnSpMk id="10" creationId="{D974811F-DB70-4EC1-8B46-FB23CFC50768}"/>
          </ac:cxnSpMkLst>
        </pc:cxnChg>
        <pc:cxnChg chg="add mod">
          <ac:chgData name="Weifeng Xu" userId="e7aed605-a3dd-4d5a-a692-a87037af107b" providerId="ADAL" clId="{27FAE7C2-98C3-4F90-970B-CFC2B878BAA9}" dt="2021-03-16T11:48:15.152" v="1205" actId="20577"/>
          <ac:cxnSpMkLst>
            <pc:docMk/>
            <pc:sldMk cId="1966411301" sldId="265"/>
            <ac:cxnSpMk id="12" creationId="{BE6368CD-B28B-43A0-91B2-4DD6251A8E87}"/>
          </ac:cxnSpMkLst>
        </pc:cxnChg>
      </pc:sldChg>
      <pc:sldChg chg="del">
        <pc:chgData name="Weifeng Xu" userId="e7aed605-a3dd-4d5a-a692-a87037af107b" providerId="ADAL" clId="{27FAE7C2-98C3-4F90-970B-CFC2B878BAA9}" dt="2021-03-15T12:32:45.422" v="19" actId="47"/>
        <pc:sldMkLst>
          <pc:docMk/>
          <pc:sldMk cId="2103126633" sldId="266"/>
        </pc:sldMkLst>
      </pc:sldChg>
      <pc:sldChg chg="addSp modSp new mod ord modClrScheme chgLayout">
        <pc:chgData name="Weifeng Xu" userId="e7aed605-a3dd-4d5a-a692-a87037af107b" providerId="ADAL" clId="{27FAE7C2-98C3-4F90-970B-CFC2B878BAA9}" dt="2021-03-16T13:31:00.337" v="1346" actId="33524"/>
        <pc:sldMkLst>
          <pc:docMk/>
          <pc:sldMk cId="3968060583" sldId="266"/>
        </pc:sldMkLst>
        <pc:spChg chg="mod ord">
          <ac:chgData name="Weifeng Xu" userId="e7aed605-a3dd-4d5a-a692-a87037af107b" providerId="ADAL" clId="{27FAE7C2-98C3-4F90-970B-CFC2B878BAA9}" dt="2021-03-16T13:30:39.556" v="1345" actId="1076"/>
          <ac:spMkLst>
            <pc:docMk/>
            <pc:sldMk cId="3968060583" sldId="266"/>
            <ac:spMk id="2" creationId="{867613A4-2C20-4ADA-B22B-D063326A0839}"/>
          </ac:spMkLst>
        </pc:spChg>
        <pc:spChg chg="add mod ord">
          <ac:chgData name="Weifeng Xu" userId="e7aed605-a3dd-4d5a-a692-a87037af107b" providerId="ADAL" clId="{27FAE7C2-98C3-4F90-970B-CFC2B878BAA9}" dt="2021-03-16T13:31:00.337" v="1346" actId="33524"/>
          <ac:spMkLst>
            <pc:docMk/>
            <pc:sldMk cId="3968060583" sldId="266"/>
            <ac:spMk id="3" creationId="{A20C1884-EACF-4155-BC0C-1B75CF6F6668}"/>
          </ac:spMkLst>
        </pc:spChg>
      </pc:sldChg>
      <pc:sldChg chg="addSp delSp modSp new mod ord modClrScheme chgLayout">
        <pc:chgData name="Weifeng Xu" userId="e7aed605-a3dd-4d5a-a692-a87037af107b" providerId="ADAL" clId="{27FAE7C2-98C3-4F90-970B-CFC2B878BAA9}" dt="2021-03-16T14:48:21.958" v="1451" actId="113"/>
        <pc:sldMkLst>
          <pc:docMk/>
          <pc:sldMk cId="957453442" sldId="267"/>
        </pc:sldMkLst>
        <pc:spChg chg="mod ord">
          <ac:chgData name="Weifeng Xu" userId="e7aed605-a3dd-4d5a-a692-a87037af107b" providerId="ADAL" clId="{27FAE7C2-98C3-4F90-970B-CFC2B878BAA9}" dt="2021-03-16T14:47:03.068" v="1440" actId="6549"/>
          <ac:spMkLst>
            <pc:docMk/>
            <pc:sldMk cId="957453442" sldId="267"/>
            <ac:spMk id="2" creationId="{BC3624F3-A95D-4496-AE08-90719C145310}"/>
          </ac:spMkLst>
        </pc:spChg>
        <pc:spChg chg="del">
          <ac:chgData name="Weifeng Xu" userId="e7aed605-a3dd-4d5a-a692-a87037af107b" providerId="ADAL" clId="{27FAE7C2-98C3-4F90-970B-CFC2B878BAA9}" dt="2021-03-16T14:35:11.069" v="1351" actId="700"/>
          <ac:spMkLst>
            <pc:docMk/>
            <pc:sldMk cId="957453442" sldId="267"/>
            <ac:spMk id="3" creationId="{6560CC2C-3E74-4A42-9023-D38BDCF8993C}"/>
          </ac:spMkLst>
        </pc:spChg>
        <pc:spChg chg="add mod">
          <ac:chgData name="Weifeng Xu" userId="e7aed605-a3dd-4d5a-a692-a87037af107b" providerId="ADAL" clId="{27FAE7C2-98C3-4F90-970B-CFC2B878BAA9}" dt="2021-03-16T14:48:21.958" v="1451" actId="113"/>
          <ac:spMkLst>
            <pc:docMk/>
            <pc:sldMk cId="957453442" sldId="267"/>
            <ac:spMk id="6" creationId="{663FE430-8B72-40BE-9B60-221E71ACE875}"/>
          </ac:spMkLst>
        </pc:spChg>
        <pc:spChg chg="add mod">
          <ac:chgData name="Weifeng Xu" userId="e7aed605-a3dd-4d5a-a692-a87037af107b" providerId="ADAL" clId="{27FAE7C2-98C3-4F90-970B-CFC2B878BAA9}" dt="2021-03-16T14:47:50.723" v="1450" actId="20577"/>
          <ac:spMkLst>
            <pc:docMk/>
            <pc:sldMk cId="957453442" sldId="267"/>
            <ac:spMk id="7" creationId="{57071427-5A7C-4072-B4A6-3166C9086EBB}"/>
          </ac:spMkLst>
        </pc:spChg>
        <pc:spChg chg="add del mod">
          <ac:chgData name="Weifeng Xu" userId="e7aed605-a3dd-4d5a-a692-a87037af107b" providerId="ADAL" clId="{27FAE7C2-98C3-4F90-970B-CFC2B878BAA9}" dt="2021-03-16T14:36:04.522" v="1364" actId="478"/>
          <ac:spMkLst>
            <pc:docMk/>
            <pc:sldMk cId="957453442" sldId="267"/>
            <ac:spMk id="8" creationId="{4F8F58F5-E4BB-4AFD-B44D-5E86DA8A9862}"/>
          </ac:spMkLst>
        </pc:spChg>
        <pc:picChg chg="add mod">
          <ac:chgData name="Weifeng Xu" userId="e7aed605-a3dd-4d5a-a692-a87037af107b" providerId="ADAL" clId="{27FAE7C2-98C3-4F90-970B-CFC2B878BAA9}" dt="2021-03-16T14:37:01.827" v="1378" actId="1076"/>
          <ac:picMkLst>
            <pc:docMk/>
            <pc:sldMk cId="957453442" sldId="267"/>
            <ac:picMk id="4" creationId="{2A88E5D1-F483-4C5D-B7E8-746516F486FF}"/>
          </ac:picMkLst>
        </pc:picChg>
        <pc:picChg chg="add mod">
          <ac:chgData name="Weifeng Xu" userId="e7aed605-a3dd-4d5a-a692-a87037af107b" providerId="ADAL" clId="{27FAE7C2-98C3-4F90-970B-CFC2B878BAA9}" dt="2021-03-16T14:36:41.264" v="1373" actId="1076"/>
          <ac:picMkLst>
            <pc:docMk/>
            <pc:sldMk cId="957453442" sldId="267"/>
            <ac:picMk id="5" creationId="{929B1B79-FAFB-4DFD-96AF-037640C40B98}"/>
          </ac:picMkLst>
        </pc:picChg>
        <pc:picChg chg="add mod">
          <ac:chgData name="Weifeng Xu" userId="e7aed605-a3dd-4d5a-a692-a87037af107b" providerId="ADAL" clId="{27FAE7C2-98C3-4F90-970B-CFC2B878BAA9}" dt="2021-03-16T14:36:34.766" v="1372" actId="1076"/>
          <ac:picMkLst>
            <pc:docMk/>
            <pc:sldMk cId="957453442" sldId="267"/>
            <ac:picMk id="9" creationId="{AAFBA95B-B028-4CD0-8035-5A59AAAB9E0E}"/>
          </ac:picMkLst>
        </pc:picChg>
      </pc:sldChg>
      <pc:sldChg chg="del">
        <pc:chgData name="Weifeng Xu" userId="e7aed605-a3dd-4d5a-a692-a87037af107b" providerId="ADAL" clId="{27FAE7C2-98C3-4F90-970B-CFC2B878BAA9}" dt="2021-03-15T12:32:45.739" v="22" actId="47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9T12:54:44.258" v="5852" actId="14734"/>
        <pc:sldMkLst>
          <pc:docMk/>
          <pc:sldMk cId="877308037" sldId="268"/>
        </pc:sldMkLst>
        <pc:spChg chg="del mod ord">
          <ac:chgData name="Weifeng Xu" userId="e7aed605-a3dd-4d5a-a692-a87037af107b" providerId="ADAL" clId="{27FAE7C2-98C3-4F90-970B-CFC2B878BAA9}" dt="2021-03-16T14:39:15.260" v="1380" actId="700"/>
          <ac:spMkLst>
            <pc:docMk/>
            <pc:sldMk cId="877308037" sldId="268"/>
            <ac:spMk id="2" creationId="{5C403928-8DC4-4200-AB37-DB147AE5880F}"/>
          </ac:spMkLst>
        </pc:spChg>
        <pc:spChg chg="del">
          <ac:chgData name="Weifeng Xu" userId="e7aed605-a3dd-4d5a-a692-a87037af107b" providerId="ADAL" clId="{27FAE7C2-98C3-4F90-970B-CFC2B878BAA9}" dt="2021-03-16T14:39:15.260" v="1380" actId="700"/>
          <ac:spMkLst>
            <pc:docMk/>
            <pc:sldMk cId="877308037" sldId="268"/>
            <ac:spMk id="3" creationId="{C48228B4-AF9F-4F77-9E18-7DB9930881C6}"/>
          </ac:spMkLst>
        </pc:spChg>
        <pc:spChg chg="add mod ord">
          <ac:chgData name="Weifeng Xu" userId="e7aed605-a3dd-4d5a-a692-a87037af107b" providerId="ADAL" clId="{27FAE7C2-98C3-4F90-970B-CFC2B878BAA9}" dt="2021-03-16T20:13:52.467" v="2804" actId="700"/>
          <ac:spMkLst>
            <pc:docMk/>
            <pc:sldMk cId="877308037" sldId="268"/>
            <ac:spMk id="4" creationId="{810D4BA4-C6AE-455E-A458-59CCC26BFBE5}"/>
          </ac:spMkLst>
        </pc:spChg>
        <pc:spChg chg="add del mod ord">
          <ac:chgData name="Weifeng Xu" userId="e7aed605-a3dd-4d5a-a692-a87037af107b" providerId="ADAL" clId="{27FAE7C2-98C3-4F90-970B-CFC2B878BAA9}" dt="2021-03-16T20:13:52.467" v="2804" actId="700"/>
          <ac:spMkLst>
            <pc:docMk/>
            <pc:sldMk cId="877308037" sldId="268"/>
            <ac:spMk id="8" creationId="{3E1E598B-ACB5-474B-998B-AABD08526015}"/>
          </ac:spMkLst>
        </pc:spChg>
        <pc:graphicFrameChg chg="add mod modGraphic">
          <ac:chgData name="Weifeng Xu" userId="e7aed605-a3dd-4d5a-a692-a87037af107b" providerId="ADAL" clId="{27FAE7C2-98C3-4F90-970B-CFC2B878BAA9}" dt="2021-03-19T12:54:44.258" v="5852" actId="14734"/>
          <ac:graphicFrameMkLst>
            <pc:docMk/>
            <pc:sldMk cId="877308037" sldId="268"/>
            <ac:graphicFrameMk id="5" creationId="{6418CA68-875C-4219-A54D-045820EE6CD7}"/>
          </ac:graphicFrameMkLst>
        </pc:graphicFrameChg>
        <pc:picChg chg="add del">
          <ac:chgData name="Weifeng Xu" userId="e7aed605-a3dd-4d5a-a692-a87037af107b" providerId="ADAL" clId="{27FAE7C2-98C3-4F90-970B-CFC2B878BAA9}" dt="2021-03-16T19:09:31.859" v="2152" actId="22"/>
          <ac:picMkLst>
            <pc:docMk/>
            <pc:sldMk cId="877308037" sldId="268"/>
            <ac:picMk id="7" creationId="{82B0786D-221B-4646-924D-D35BD7B0E16D}"/>
          </ac:picMkLst>
        </pc:picChg>
      </pc:sldChg>
      <pc:sldChg chg="del">
        <pc:chgData name="Weifeng Xu" userId="e7aed605-a3dd-4d5a-a692-a87037af107b" providerId="ADAL" clId="{27FAE7C2-98C3-4F90-970B-CFC2B878BAA9}" dt="2021-03-15T12:32:41.611" v="0" actId="47"/>
        <pc:sldMkLst>
          <pc:docMk/>
          <pc:sldMk cId="927007670" sldId="268"/>
        </pc:sldMkLst>
      </pc:sldChg>
      <pc:sldChg chg="addSp delSp modSp new mod ord modClrScheme chgLayout modNotesTx">
        <pc:chgData name="Weifeng Xu" userId="e7aed605-a3dd-4d5a-a692-a87037af107b" providerId="ADAL" clId="{27FAE7C2-98C3-4F90-970B-CFC2B878BAA9}" dt="2021-03-17T00:50:53.031" v="3170"/>
        <pc:sldMkLst>
          <pc:docMk/>
          <pc:sldMk cId="1144033824" sldId="269"/>
        </pc:sldMkLst>
        <pc:spChg chg="mod ord">
          <ac:chgData name="Weifeng Xu" userId="e7aed605-a3dd-4d5a-a692-a87037af107b" providerId="ADAL" clId="{27FAE7C2-98C3-4F90-970B-CFC2B878BAA9}" dt="2021-03-17T00:50:53.031" v="3170"/>
          <ac:spMkLst>
            <pc:docMk/>
            <pc:sldMk cId="1144033824" sldId="269"/>
            <ac:spMk id="2" creationId="{064F4966-5E33-4A82-B275-101E2C5B29E6}"/>
          </ac:spMkLst>
        </pc:spChg>
        <pc:spChg chg="del">
          <ac:chgData name="Weifeng Xu" userId="e7aed605-a3dd-4d5a-a692-a87037af107b" providerId="ADAL" clId="{27FAE7C2-98C3-4F90-970B-CFC2B878BAA9}" dt="2021-03-16T16:46:03.169" v="1976" actId="700"/>
          <ac:spMkLst>
            <pc:docMk/>
            <pc:sldMk cId="1144033824" sldId="269"/>
            <ac:spMk id="3" creationId="{A67B2796-4082-4ADF-A33B-3E8D6FB8AAF4}"/>
          </ac:spMkLst>
        </pc:spChg>
        <pc:spChg chg="add del mod">
          <ac:chgData name="Weifeng Xu" userId="e7aed605-a3dd-4d5a-a692-a87037af107b" providerId="ADAL" clId="{27FAE7C2-98C3-4F90-970B-CFC2B878BAA9}" dt="2021-03-17T00:50:50.831" v="3167" actId="22"/>
          <ac:spMkLst>
            <pc:docMk/>
            <pc:sldMk cId="1144033824" sldId="269"/>
            <ac:spMk id="7" creationId="{16AA40D2-B985-484C-9F21-FAB85115AB80}"/>
          </ac:spMkLst>
        </pc:spChg>
        <pc:picChg chg="add mod">
          <ac:chgData name="Weifeng Xu" userId="e7aed605-a3dd-4d5a-a692-a87037af107b" providerId="ADAL" clId="{27FAE7C2-98C3-4F90-970B-CFC2B878BAA9}" dt="2021-03-16T16:46:11.042" v="1979" actId="14100"/>
          <ac:picMkLst>
            <pc:docMk/>
            <pc:sldMk cId="1144033824" sldId="269"/>
            <ac:picMk id="5" creationId="{BF330F21-4162-44FA-A50D-1ABE9C5DF385}"/>
          </ac:picMkLst>
        </pc:picChg>
      </pc:sldChg>
      <pc:sldChg chg="del">
        <pc:chgData name="Weifeng Xu" userId="e7aed605-a3dd-4d5a-a692-a87037af107b" providerId="ADAL" clId="{27FAE7C2-98C3-4F90-970B-CFC2B878BAA9}" dt="2021-03-15T12:32:47.082" v="29" actId="47"/>
        <pc:sldMkLst>
          <pc:docMk/>
          <pc:sldMk cId="1151958853" sldId="269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0:51:58.508" v="3225" actId="20577"/>
        <pc:sldMkLst>
          <pc:docMk/>
          <pc:sldMk cId="893191663" sldId="270"/>
        </pc:sldMkLst>
        <pc:spChg chg="del mod ord">
          <ac:chgData name="Weifeng Xu" userId="e7aed605-a3dd-4d5a-a692-a87037af107b" providerId="ADAL" clId="{27FAE7C2-98C3-4F90-970B-CFC2B878BAA9}" dt="2021-03-16T15:37:02.898" v="1623" actId="700"/>
          <ac:spMkLst>
            <pc:docMk/>
            <pc:sldMk cId="893191663" sldId="270"/>
            <ac:spMk id="2" creationId="{FB27507F-EA8B-4376-ADEC-CB2C0155375F}"/>
          </ac:spMkLst>
        </pc:spChg>
        <pc:spChg chg="del">
          <ac:chgData name="Weifeng Xu" userId="e7aed605-a3dd-4d5a-a692-a87037af107b" providerId="ADAL" clId="{27FAE7C2-98C3-4F90-970B-CFC2B878BAA9}" dt="2021-03-16T15:37:02.898" v="1623" actId="700"/>
          <ac:spMkLst>
            <pc:docMk/>
            <pc:sldMk cId="893191663" sldId="270"/>
            <ac:spMk id="3" creationId="{6D28FFFF-2965-41D2-85D9-CBCC208CC287}"/>
          </ac:spMkLst>
        </pc:spChg>
        <pc:spChg chg="add mod ord">
          <ac:chgData name="Weifeng Xu" userId="e7aed605-a3dd-4d5a-a692-a87037af107b" providerId="ADAL" clId="{27FAE7C2-98C3-4F90-970B-CFC2B878BAA9}" dt="2021-03-17T00:51:58.508" v="3225" actId="20577"/>
          <ac:spMkLst>
            <pc:docMk/>
            <pc:sldMk cId="893191663" sldId="270"/>
            <ac:spMk id="4" creationId="{538BC1F1-922C-4E3F-BBA4-F6E93166B8CB}"/>
          </ac:spMkLst>
        </pc:spChg>
        <pc:spChg chg="add del mod">
          <ac:chgData name="Weifeng Xu" userId="e7aed605-a3dd-4d5a-a692-a87037af107b" providerId="ADAL" clId="{27FAE7C2-98C3-4F90-970B-CFC2B878BAA9}" dt="2021-03-17T00:51:09.916" v="3171" actId="478"/>
          <ac:spMkLst>
            <pc:docMk/>
            <pc:sldMk cId="893191663" sldId="270"/>
            <ac:spMk id="11" creationId="{66CBCEB8-ACFD-4272-A52A-D4C11C90CAEF}"/>
          </ac:spMkLst>
        </pc:spChg>
        <pc:spChg chg="add mod">
          <ac:chgData name="Weifeng Xu" userId="e7aed605-a3dd-4d5a-a692-a87037af107b" providerId="ADAL" clId="{27FAE7C2-98C3-4F90-970B-CFC2B878BAA9}" dt="2021-03-17T00:51:40.748" v="3220" actId="20577"/>
          <ac:spMkLst>
            <pc:docMk/>
            <pc:sldMk cId="893191663" sldId="270"/>
            <ac:spMk id="13" creationId="{BEF50DF1-3162-49FA-9A91-E99BD6846D8E}"/>
          </ac:spMkLst>
        </pc:spChg>
        <pc:picChg chg="add mod">
          <ac:chgData name="Weifeng Xu" userId="e7aed605-a3dd-4d5a-a692-a87037af107b" providerId="ADAL" clId="{27FAE7C2-98C3-4F90-970B-CFC2B878BAA9}" dt="2021-03-17T00:48:41.385" v="3138" actId="1036"/>
          <ac:picMkLst>
            <pc:docMk/>
            <pc:sldMk cId="893191663" sldId="270"/>
            <ac:picMk id="6" creationId="{0FBCF0F6-D82D-4ED7-B1DE-6D06C7728FE6}"/>
          </ac:picMkLst>
        </pc:picChg>
        <pc:picChg chg="add mod">
          <ac:chgData name="Weifeng Xu" userId="e7aed605-a3dd-4d5a-a692-a87037af107b" providerId="ADAL" clId="{27FAE7C2-98C3-4F90-970B-CFC2B878BAA9}" dt="2021-03-17T00:48:41.385" v="3138" actId="1036"/>
          <ac:picMkLst>
            <pc:docMk/>
            <pc:sldMk cId="893191663" sldId="270"/>
            <ac:picMk id="8" creationId="{3AC17B2E-31CD-4163-8D44-384C41B93506}"/>
          </ac:picMkLst>
        </pc:picChg>
        <pc:cxnChg chg="add mod">
          <ac:chgData name="Weifeng Xu" userId="e7aed605-a3dd-4d5a-a692-a87037af107b" providerId="ADAL" clId="{27FAE7C2-98C3-4F90-970B-CFC2B878BAA9}" dt="2021-03-17T00:48:41.385" v="3138" actId="1036"/>
          <ac:cxnSpMkLst>
            <pc:docMk/>
            <pc:sldMk cId="893191663" sldId="270"/>
            <ac:cxnSpMk id="10" creationId="{3740CCA8-DCF0-4D51-8881-CBD0FB137C2A}"/>
          </ac:cxnSpMkLst>
        </pc:cxnChg>
      </pc:sldChg>
      <pc:sldChg chg="del">
        <pc:chgData name="Weifeng Xu" userId="e7aed605-a3dd-4d5a-a692-a87037af107b" providerId="ADAL" clId="{27FAE7C2-98C3-4F90-970B-CFC2B878BAA9}" dt="2021-03-15T12:32:47.252" v="30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27FAE7C2-98C3-4F90-970B-CFC2B878BAA9}" dt="2021-03-15T12:32:47.432" v="31" actId="47"/>
        <pc:sldMkLst>
          <pc:docMk/>
          <pc:sldMk cId="1000008397" sldId="271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15:50:57.464" v="1867" actId="1076"/>
        <pc:sldMkLst>
          <pc:docMk/>
          <pc:sldMk cId="3206008134" sldId="271"/>
        </pc:sldMkLst>
        <pc:spChg chg="mod ord">
          <ac:chgData name="Weifeng Xu" userId="e7aed605-a3dd-4d5a-a692-a87037af107b" providerId="ADAL" clId="{27FAE7C2-98C3-4F90-970B-CFC2B878BAA9}" dt="2021-03-16T15:48:07.507" v="1804" actId="20577"/>
          <ac:spMkLst>
            <pc:docMk/>
            <pc:sldMk cId="3206008134" sldId="271"/>
            <ac:spMk id="2" creationId="{D435102A-78D2-4DD6-9DE9-17A32C03B080}"/>
          </ac:spMkLst>
        </pc:spChg>
        <pc:spChg chg="add del">
          <ac:chgData name="Weifeng Xu" userId="e7aed605-a3dd-4d5a-a692-a87037af107b" providerId="ADAL" clId="{27FAE7C2-98C3-4F90-970B-CFC2B878BAA9}" dt="2021-03-16T15:45:38.752" v="1776" actId="700"/>
          <ac:spMkLst>
            <pc:docMk/>
            <pc:sldMk cId="3206008134" sldId="271"/>
            <ac:spMk id="3" creationId="{57999E14-4B37-480A-A1DD-099250730C33}"/>
          </ac:spMkLst>
        </pc:spChg>
        <pc:spChg chg="add mod">
          <ac:chgData name="Weifeng Xu" userId="e7aed605-a3dd-4d5a-a692-a87037af107b" providerId="ADAL" clId="{27FAE7C2-98C3-4F90-970B-CFC2B878BAA9}" dt="2021-03-16T15:50:57.464" v="1867" actId="1076"/>
          <ac:spMkLst>
            <pc:docMk/>
            <pc:sldMk cId="3206008134" sldId="271"/>
            <ac:spMk id="6" creationId="{D48BFB6A-3A77-449B-8008-ADC4EDC5FD67}"/>
          </ac:spMkLst>
        </pc:spChg>
        <pc:picChg chg="add mod">
          <ac:chgData name="Weifeng Xu" userId="e7aed605-a3dd-4d5a-a692-a87037af107b" providerId="ADAL" clId="{27FAE7C2-98C3-4F90-970B-CFC2B878BAA9}" dt="2021-03-16T15:47:46.759" v="1799" actId="14100"/>
          <ac:picMkLst>
            <pc:docMk/>
            <pc:sldMk cId="3206008134" sldId="271"/>
            <ac:picMk id="5" creationId="{F25DA0F0-F10F-436D-BD66-703A57358CA4}"/>
          </ac:picMkLst>
        </pc:picChg>
      </pc:sldChg>
      <pc:sldChg chg="addSp delSp modSp new mod setBg modClrScheme delDesignElem chgLayout">
        <pc:chgData name="Weifeng Xu" userId="e7aed605-a3dd-4d5a-a692-a87037af107b" providerId="ADAL" clId="{27FAE7C2-98C3-4F90-970B-CFC2B878BAA9}" dt="2021-03-17T01:46:54.195" v="3473" actId="26606"/>
        <pc:sldMkLst>
          <pc:docMk/>
          <pc:sldMk cId="2993734160" sldId="272"/>
        </pc:sldMkLst>
        <pc:spChg chg="del mod ord">
          <ac:chgData name="Weifeng Xu" userId="e7aed605-a3dd-4d5a-a692-a87037af107b" providerId="ADAL" clId="{27FAE7C2-98C3-4F90-970B-CFC2B878BAA9}" dt="2021-03-16T18:38:05.056" v="2078" actId="700"/>
          <ac:spMkLst>
            <pc:docMk/>
            <pc:sldMk cId="2993734160" sldId="272"/>
            <ac:spMk id="2" creationId="{CDCDBBEB-B9F3-440B-9A63-22153E0E8182}"/>
          </ac:spMkLst>
        </pc:spChg>
        <pc:spChg chg="del">
          <ac:chgData name="Weifeng Xu" userId="e7aed605-a3dd-4d5a-a692-a87037af107b" providerId="ADAL" clId="{27FAE7C2-98C3-4F90-970B-CFC2B878BAA9}" dt="2021-03-16T18:38:05.056" v="2078" actId="700"/>
          <ac:spMkLst>
            <pc:docMk/>
            <pc:sldMk cId="2993734160" sldId="272"/>
            <ac:spMk id="3" creationId="{537EB5A7-D56D-41F9-B2A8-2E35F695A9F0}"/>
          </ac:spMkLst>
        </pc:spChg>
        <pc:spChg chg="add mod ord">
          <ac:chgData name="Weifeng Xu" userId="e7aed605-a3dd-4d5a-a692-a87037af107b" providerId="ADAL" clId="{27FAE7C2-98C3-4F90-970B-CFC2B878BAA9}" dt="2021-03-17T01:46:54.195" v="3473" actId="26606"/>
          <ac:spMkLst>
            <pc:docMk/>
            <pc:sldMk cId="2993734160" sldId="272"/>
            <ac:spMk id="4" creationId="{4FBB015E-4087-4C8A-ACD7-D5A1B337824F}"/>
          </ac:spMkLst>
        </pc:spChg>
        <pc:spChg chg="add del mod ord">
          <ac:chgData name="Weifeng Xu" userId="e7aed605-a3dd-4d5a-a692-a87037af107b" providerId="ADAL" clId="{27FAE7C2-98C3-4F90-970B-CFC2B878BAA9}" dt="2021-03-17T01:46:30.502" v="3469" actId="478"/>
          <ac:spMkLst>
            <pc:docMk/>
            <pc:sldMk cId="2993734160" sldId="272"/>
            <ac:spMk id="7" creationId="{F70DD28B-5757-49F5-84C4-87C518467D52}"/>
          </ac:spMkLst>
        </pc:spChg>
        <pc:spChg chg="add del">
          <ac:chgData name="Weifeng Xu" userId="e7aed605-a3dd-4d5a-a692-a87037af107b" providerId="ADAL" clId="{27FAE7C2-98C3-4F90-970B-CFC2B878BAA9}" dt="2021-03-17T01:46:54.192" v="3472" actId="26606"/>
          <ac:spMkLst>
            <pc:docMk/>
            <pc:sldMk cId="2993734160" sldId="272"/>
            <ac:spMk id="8" creationId="{D4771268-CB57-404A-9271-370EB28F6090}"/>
          </ac:spMkLst>
        </pc:spChg>
        <pc:spChg chg="add">
          <ac:chgData name="Weifeng Xu" userId="e7aed605-a3dd-4d5a-a692-a87037af107b" providerId="ADAL" clId="{27FAE7C2-98C3-4F90-970B-CFC2B878BAA9}" dt="2021-03-17T01:46:54.195" v="3473" actId="26606"/>
          <ac:spMkLst>
            <pc:docMk/>
            <pc:sldMk cId="2993734160" sldId="272"/>
            <ac:spMk id="10" creationId="{D12DDE76-C203-4047-9998-63900085B5E8}"/>
          </ac:spMkLst>
        </pc:spChg>
        <pc:spChg chg="add del">
          <ac:chgData name="Weifeng Xu" userId="e7aed605-a3dd-4d5a-a692-a87037af107b" providerId="ADAL" clId="{27FAE7C2-98C3-4F90-970B-CFC2B878BAA9}" dt="2021-03-16T19:14:12.651" v="2320" actId="26606"/>
          <ac:spMkLst>
            <pc:docMk/>
            <pc:sldMk cId="2993734160" sldId="272"/>
            <ac:spMk id="11" creationId="{D4771268-CB57-404A-9271-370EB28F6090}"/>
          </ac:spMkLst>
        </pc:spChg>
        <pc:spChg chg="add del">
          <ac:chgData name="Weifeng Xu" userId="e7aed605-a3dd-4d5a-a692-a87037af107b" providerId="ADAL" clId="{27FAE7C2-98C3-4F90-970B-CFC2B878BAA9}" dt="2021-03-16T19:14:15.690" v="2322" actId="26606"/>
          <ac:spMkLst>
            <pc:docMk/>
            <pc:sldMk cId="2993734160" sldId="272"/>
            <ac:spMk id="13" creationId="{D12DDE76-C203-4047-9998-63900085B5E8}"/>
          </ac:spMkLst>
        </pc:spChg>
        <pc:spChg chg="add del">
          <ac:chgData name="Weifeng Xu" userId="e7aed605-a3dd-4d5a-a692-a87037af107b" providerId="ADAL" clId="{27FAE7C2-98C3-4F90-970B-CFC2B878BAA9}" dt="2021-03-16T19:14:17.358" v="2324" actId="26606"/>
          <ac:spMkLst>
            <pc:docMk/>
            <pc:sldMk cId="2993734160" sldId="272"/>
            <ac:spMk id="15" creationId="{D4771268-CB57-404A-9271-370EB28F6090}"/>
          </ac:spMkLst>
        </pc:spChg>
        <pc:spChg chg="add del">
          <ac:chgData name="Weifeng Xu" userId="e7aed605-a3dd-4d5a-a692-a87037af107b" providerId="ADAL" clId="{27FAE7C2-98C3-4F90-970B-CFC2B878BAA9}" dt="2021-03-17T01:44:32.661" v="3410" actId="700"/>
          <ac:spMkLst>
            <pc:docMk/>
            <pc:sldMk cId="2993734160" sldId="272"/>
            <ac:spMk id="17" creationId="{D12DDE76-C203-4047-9998-63900085B5E8}"/>
          </ac:spMkLst>
        </pc:spChg>
        <pc:picChg chg="add mod">
          <ac:chgData name="Weifeng Xu" userId="e7aed605-a3dd-4d5a-a692-a87037af107b" providerId="ADAL" clId="{27FAE7C2-98C3-4F90-970B-CFC2B878BAA9}" dt="2021-03-17T01:46:54.195" v="3473" actId="26606"/>
          <ac:picMkLst>
            <pc:docMk/>
            <pc:sldMk cId="2993734160" sldId="272"/>
            <ac:picMk id="6" creationId="{FB4C5570-CF54-4859-B322-C1AC564FC657}"/>
          </ac:picMkLst>
        </pc:picChg>
      </pc:sldChg>
      <pc:sldChg chg="del">
        <pc:chgData name="Weifeng Xu" userId="e7aed605-a3dd-4d5a-a692-a87037af107b" providerId="ADAL" clId="{27FAE7C2-98C3-4F90-970B-CFC2B878BAA9}" dt="2021-03-15T12:32:46.114" v="24" actId="47"/>
        <pc:sldMkLst>
          <pc:docMk/>
          <pc:sldMk cId="3702491373" sldId="272"/>
        </pc:sldMkLst>
      </pc:sldChg>
      <pc:sldChg chg="addSp modSp new del mod modClrScheme chgLayout">
        <pc:chgData name="Weifeng Xu" userId="e7aed605-a3dd-4d5a-a692-a87037af107b" providerId="ADAL" clId="{27FAE7C2-98C3-4F90-970B-CFC2B878BAA9}" dt="2021-03-18T19:36:42.866" v="4802" actId="47"/>
        <pc:sldMkLst>
          <pc:docMk/>
          <pc:sldMk cId="1653422532" sldId="273"/>
        </pc:sldMkLst>
        <pc:spChg chg="add mod">
          <ac:chgData name="Weifeng Xu" userId="e7aed605-a3dd-4d5a-a692-a87037af107b" providerId="ADAL" clId="{27FAE7C2-98C3-4F90-970B-CFC2B878BAA9}" dt="2021-03-16T19:59:55.861" v="2730"/>
          <ac:spMkLst>
            <pc:docMk/>
            <pc:sldMk cId="1653422532" sldId="273"/>
            <ac:spMk id="2" creationId="{03F964F5-C4A4-4361-A0F3-289FDE1749CD}"/>
          </ac:spMkLst>
        </pc:spChg>
        <pc:spChg chg="add mod">
          <ac:chgData name="Weifeng Xu" userId="e7aed605-a3dd-4d5a-a692-a87037af107b" providerId="ADAL" clId="{27FAE7C2-98C3-4F90-970B-CFC2B878BAA9}" dt="2021-03-16T19:16:40.910" v="2328" actId="700"/>
          <ac:spMkLst>
            <pc:docMk/>
            <pc:sldMk cId="1653422532" sldId="273"/>
            <ac:spMk id="3" creationId="{60AEB324-3908-4D69-98CB-65D6645A0D0F}"/>
          </ac:spMkLst>
        </pc:spChg>
      </pc:sldChg>
      <pc:sldChg chg="del">
        <pc:chgData name="Weifeng Xu" userId="e7aed605-a3dd-4d5a-a692-a87037af107b" providerId="ADAL" clId="{27FAE7C2-98C3-4F90-970B-CFC2B878BAA9}" dt="2021-03-15T12:32:43.608" v="10" actId="47"/>
        <pc:sldMkLst>
          <pc:docMk/>
          <pc:sldMk cId="4260313878" sldId="27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19:36:44.449" v="4803" actId="47"/>
        <pc:sldMkLst>
          <pc:docMk/>
          <pc:sldMk cId="2683376326" sldId="274"/>
        </pc:sldMkLst>
        <pc:spChg chg="del mod ord">
          <ac:chgData name="Weifeng Xu" userId="e7aed605-a3dd-4d5a-a692-a87037af107b" providerId="ADAL" clId="{27FAE7C2-98C3-4F90-970B-CFC2B878BAA9}" dt="2021-03-16T19:16:54.094" v="2345" actId="700"/>
          <ac:spMkLst>
            <pc:docMk/>
            <pc:sldMk cId="2683376326" sldId="274"/>
            <ac:spMk id="2" creationId="{D28B2ECC-42F9-458A-BA03-AE691707EDB7}"/>
          </ac:spMkLst>
        </pc:spChg>
        <pc:spChg chg="del mod ord">
          <ac:chgData name="Weifeng Xu" userId="e7aed605-a3dd-4d5a-a692-a87037af107b" providerId="ADAL" clId="{27FAE7C2-98C3-4F90-970B-CFC2B878BAA9}" dt="2021-03-16T19:16:54.094" v="2345" actId="700"/>
          <ac:spMkLst>
            <pc:docMk/>
            <pc:sldMk cId="2683376326" sldId="274"/>
            <ac:spMk id="3" creationId="{7E338FE6-4E1D-4E33-B17F-504D86347B68}"/>
          </ac:spMkLst>
        </pc:spChg>
        <pc:spChg chg="add mod ord">
          <ac:chgData name="Weifeng Xu" userId="e7aed605-a3dd-4d5a-a692-a87037af107b" providerId="ADAL" clId="{27FAE7C2-98C3-4F90-970B-CFC2B878BAA9}" dt="2021-03-16T19:23:43.948" v="2522" actId="700"/>
          <ac:spMkLst>
            <pc:docMk/>
            <pc:sldMk cId="2683376326" sldId="274"/>
            <ac:spMk id="4" creationId="{02D748D3-0EBA-4302-8816-55287D7B027F}"/>
          </ac:spMkLst>
        </pc:spChg>
        <pc:spChg chg="add del mod ord">
          <ac:chgData name="Weifeng Xu" userId="e7aed605-a3dd-4d5a-a692-a87037af107b" providerId="ADAL" clId="{27FAE7C2-98C3-4F90-970B-CFC2B878BAA9}" dt="2021-03-16T19:17:06.500" v="2354" actId="700"/>
          <ac:spMkLst>
            <pc:docMk/>
            <pc:sldMk cId="2683376326" sldId="274"/>
            <ac:spMk id="5" creationId="{DDDE75A4-C38D-4228-8F9F-D920215DBA38}"/>
          </ac:spMkLst>
        </pc:spChg>
        <pc:spChg chg="add mod ord">
          <ac:chgData name="Weifeng Xu" userId="e7aed605-a3dd-4d5a-a692-a87037af107b" providerId="ADAL" clId="{27FAE7C2-98C3-4F90-970B-CFC2B878BAA9}" dt="2021-03-16T20:03:14.602" v="2799" actId="20577"/>
          <ac:spMkLst>
            <pc:docMk/>
            <pc:sldMk cId="2683376326" sldId="274"/>
            <ac:spMk id="6" creationId="{7CEB504F-AC24-4810-8A2C-A25B1ED7655C}"/>
          </ac:spMkLst>
        </pc:spChg>
        <pc:graphicFrameChg chg="add mod modGraphic">
          <ac:chgData name="Weifeng Xu" userId="e7aed605-a3dd-4d5a-a692-a87037af107b" providerId="ADAL" clId="{27FAE7C2-98C3-4F90-970B-CFC2B878BAA9}" dt="2021-03-16T19:44:45.438" v="2631" actId="1076"/>
          <ac:graphicFrameMkLst>
            <pc:docMk/>
            <pc:sldMk cId="2683376326" sldId="274"/>
            <ac:graphicFrameMk id="7" creationId="{8D1A5619-4AB5-4E90-ADE3-572E8D0EAB21}"/>
          </ac:graphicFrameMkLst>
        </pc:graphicFrameChg>
      </pc:sldChg>
      <pc:sldChg chg="del">
        <pc:chgData name="Weifeng Xu" userId="e7aed605-a3dd-4d5a-a692-a87037af107b" providerId="ADAL" clId="{27FAE7C2-98C3-4F90-970B-CFC2B878BAA9}" dt="2021-03-15T12:32:42.212" v="2" actId="47"/>
        <pc:sldMkLst>
          <pc:docMk/>
          <pc:sldMk cId="3090718351" sldId="274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20:15:45.897" v="2815"/>
        <pc:sldMkLst>
          <pc:docMk/>
          <pc:sldMk cId="774738833" sldId="275"/>
        </pc:sldMkLst>
        <pc:spChg chg="del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2" creationId="{D1701E65-A27B-4EA4-B318-CF3AB7EBAF34}"/>
          </ac:spMkLst>
        </pc:spChg>
        <pc:spChg chg="del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3" creationId="{FBEDFCD5-215D-4095-809C-BFD9DB951C04}"/>
          </ac:spMkLst>
        </pc:spChg>
        <pc:spChg chg="add mod ord">
          <ac:chgData name="Weifeng Xu" userId="e7aed605-a3dd-4d5a-a692-a87037af107b" providerId="ADAL" clId="{27FAE7C2-98C3-4F90-970B-CFC2B878BAA9}" dt="2021-03-16T20:15:45.897" v="2815"/>
          <ac:spMkLst>
            <pc:docMk/>
            <pc:sldMk cId="774738833" sldId="275"/>
            <ac:spMk id="4" creationId="{20B3BF32-46DC-44D1-9D08-9EA249245DE7}"/>
          </ac:spMkLst>
        </pc:spChg>
        <pc:spChg chg="add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5" creationId="{91703171-0163-46F3-B97A-E93584943FFF}"/>
          </ac:spMkLst>
        </pc:spChg>
      </pc:sldChg>
      <pc:sldChg chg="del">
        <pc:chgData name="Weifeng Xu" userId="e7aed605-a3dd-4d5a-a692-a87037af107b" providerId="ADAL" clId="{27FAE7C2-98C3-4F90-970B-CFC2B878BAA9}" dt="2021-03-15T12:32:42.417" v="3" actId="47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0:16:26.954" v="2819"/>
        <pc:sldMkLst>
          <pc:docMk/>
          <pc:sldMk cId="124320607" sldId="276"/>
        </pc:sldMkLst>
        <pc:spChg chg="add del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2" creationId="{1E00510B-68E1-46F1-9557-71BB3CEAB6CF}"/>
          </ac:spMkLst>
        </pc:spChg>
        <pc:spChg chg="add del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3" creationId="{0EF8C866-3854-4BD1-B605-73AC8B296C67}"/>
          </ac:spMkLst>
        </pc:spChg>
        <pc:spChg chg="add mod ord">
          <ac:chgData name="Weifeng Xu" userId="e7aed605-a3dd-4d5a-a692-a87037af107b" providerId="ADAL" clId="{27FAE7C2-98C3-4F90-970B-CFC2B878BAA9}" dt="2021-03-16T20:16:26.954" v="2819"/>
          <ac:spMkLst>
            <pc:docMk/>
            <pc:sldMk cId="124320607" sldId="276"/>
            <ac:spMk id="4" creationId="{4BA88270-109E-4A43-A31C-3F6EEDE89461}"/>
          </ac:spMkLst>
        </pc:spChg>
        <pc:spChg chg="add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5" creationId="{2A0CD659-1DFD-45B1-BC4F-A81E6054989C}"/>
          </ac:spMkLst>
        </pc:spChg>
      </pc:sldChg>
      <pc:sldChg chg="del">
        <pc:chgData name="Weifeng Xu" userId="e7aed605-a3dd-4d5a-a692-a87037af107b" providerId="ADAL" clId="{27FAE7C2-98C3-4F90-970B-CFC2B878BAA9}" dt="2021-03-15T12:32:44.083" v="13" actId="47"/>
        <pc:sldMkLst>
          <pc:docMk/>
          <pc:sldMk cId="1773513139" sldId="27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14:26:04.592" v="4477" actId="21"/>
        <pc:sldMkLst>
          <pc:docMk/>
          <pc:sldMk cId="347589165" sldId="277"/>
        </pc:sldMkLst>
        <pc:spChg chg="del mod ord">
          <ac:chgData name="Weifeng Xu" userId="e7aed605-a3dd-4d5a-a692-a87037af107b" providerId="ADAL" clId="{27FAE7C2-98C3-4F90-970B-CFC2B878BAA9}" dt="2021-03-16T20:19:48.663" v="2847" actId="700"/>
          <ac:spMkLst>
            <pc:docMk/>
            <pc:sldMk cId="347589165" sldId="277"/>
            <ac:spMk id="2" creationId="{4903BCF8-3C8F-40D0-BA19-73EB873D1F21}"/>
          </ac:spMkLst>
        </pc:spChg>
        <pc:spChg chg="del">
          <ac:chgData name="Weifeng Xu" userId="e7aed605-a3dd-4d5a-a692-a87037af107b" providerId="ADAL" clId="{27FAE7C2-98C3-4F90-970B-CFC2B878BAA9}" dt="2021-03-16T20:19:48.663" v="2847" actId="700"/>
          <ac:spMkLst>
            <pc:docMk/>
            <pc:sldMk cId="347589165" sldId="277"/>
            <ac:spMk id="3" creationId="{B9ECE370-8881-4D8E-BD0E-6D2C667606B4}"/>
          </ac:spMkLst>
        </pc:spChg>
        <pc:spChg chg="add del mod ord">
          <ac:chgData name="Weifeng Xu" userId="e7aed605-a3dd-4d5a-a692-a87037af107b" providerId="ADAL" clId="{27FAE7C2-98C3-4F90-970B-CFC2B878BAA9}" dt="2021-03-16T20:22:23.504" v="2848" actId="700"/>
          <ac:spMkLst>
            <pc:docMk/>
            <pc:sldMk cId="347589165" sldId="277"/>
            <ac:spMk id="4" creationId="{ABBD8A55-1C61-4F74-83C6-3C1A6100F93E}"/>
          </ac:spMkLst>
        </pc:spChg>
        <pc:spChg chg="add mod ord">
          <ac:chgData name="Weifeng Xu" userId="e7aed605-a3dd-4d5a-a692-a87037af107b" providerId="ADAL" clId="{27FAE7C2-98C3-4F90-970B-CFC2B878BAA9}" dt="2021-03-16T20:23:27.497" v="2901" actId="20577"/>
          <ac:spMkLst>
            <pc:docMk/>
            <pc:sldMk cId="347589165" sldId="277"/>
            <ac:spMk id="7" creationId="{5B6F29E9-E9B8-40B8-B6E6-B86788C7592E}"/>
          </ac:spMkLst>
        </pc:spChg>
        <pc:spChg chg="add mod">
          <ac:chgData name="Weifeng Xu" userId="e7aed605-a3dd-4d5a-a692-a87037af107b" providerId="ADAL" clId="{27FAE7C2-98C3-4F90-970B-CFC2B878BAA9}" dt="2021-03-17T14:25:31.325" v="4476" actId="1076"/>
          <ac:spMkLst>
            <pc:docMk/>
            <pc:sldMk cId="347589165" sldId="277"/>
            <ac:spMk id="11" creationId="{30DAAE72-FD9D-454E-B971-D823DABB7EC1}"/>
          </ac:spMkLst>
        </pc:spChg>
        <pc:picChg chg="add mod">
          <ac:chgData name="Weifeng Xu" userId="e7aed605-a3dd-4d5a-a692-a87037af107b" providerId="ADAL" clId="{27FAE7C2-98C3-4F90-970B-CFC2B878BAA9}" dt="2021-03-16T20:22:37.612" v="2854" actId="1076"/>
          <ac:picMkLst>
            <pc:docMk/>
            <pc:sldMk cId="347589165" sldId="277"/>
            <ac:picMk id="6" creationId="{4E3652C5-8BE0-4B42-8F65-56CCEF8AE7EB}"/>
          </ac:picMkLst>
        </pc:picChg>
        <pc:picChg chg="add del mod">
          <ac:chgData name="Weifeng Xu" userId="e7aed605-a3dd-4d5a-a692-a87037af107b" providerId="ADAL" clId="{27FAE7C2-98C3-4F90-970B-CFC2B878BAA9}" dt="2021-03-17T14:26:04.592" v="4477" actId="21"/>
          <ac:picMkLst>
            <pc:docMk/>
            <pc:sldMk cId="347589165" sldId="277"/>
            <ac:picMk id="14" creationId="{66087EC4-B7F0-4AF9-A20D-A74C62C998D1}"/>
          </ac:picMkLst>
        </pc:picChg>
        <pc:cxnChg chg="add mod">
          <ac:chgData name="Weifeng Xu" userId="e7aed605-a3dd-4d5a-a692-a87037af107b" providerId="ADAL" clId="{27FAE7C2-98C3-4F90-970B-CFC2B878BAA9}" dt="2021-03-17T14:25:31.325" v="4476" actId="1076"/>
          <ac:cxnSpMkLst>
            <pc:docMk/>
            <pc:sldMk cId="347589165" sldId="277"/>
            <ac:cxnSpMk id="9" creationId="{06794608-5A24-4151-BE37-510B1ACFAA5D}"/>
          </ac:cxnSpMkLst>
        </pc:cxnChg>
      </pc:sldChg>
      <pc:sldChg chg="del">
        <pc:chgData name="Weifeng Xu" userId="e7aed605-a3dd-4d5a-a692-a87037af107b" providerId="ADAL" clId="{27FAE7C2-98C3-4F90-970B-CFC2B878BAA9}" dt="2021-03-15T12:32:46.308" v="25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27FAE7C2-98C3-4F90-970B-CFC2B878BAA9}" dt="2021-03-15T12:32:43.236" v="8" actId="47"/>
        <pc:sldMkLst>
          <pc:docMk/>
          <pc:sldMk cId="110160891" sldId="27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21:25:34.387" v="3008" actId="20577"/>
        <pc:sldMkLst>
          <pc:docMk/>
          <pc:sldMk cId="3924497350" sldId="278"/>
        </pc:sldMkLst>
        <pc:spChg chg="del mod ord">
          <ac:chgData name="Weifeng Xu" userId="e7aed605-a3dd-4d5a-a692-a87037af107b" providerId="ADAL" clId="{27FAE7C2-98C3-4F90-970B-CFC2B878BAA9}" dt="2021-03-16T21:13:10.021" v="2903" actId="700"/>
          <ac:spMkLst>
            <pc:docMk/>
            <pc:sldMk cId="3924497350" sldId="278"/>
            <ac:spMk id="2" creationId="{ACD078B1-05E4-4D3B-A245-F21874F673E1}"/>
          </ac:spMkLst>
        </pc:spChg>
        <pc:spChg chg="del">
          <ac:chgData name="Weifeng Xu" userId="e7aed605-a3dd-4d5a-a692-a87037af107b" providerId="ADAL" clId="{27FAE7C2-98C3-4F90-970B-CFC2B878BAA9}" dt="2021-03-16T21:13:10.021" v="2903" actId="700"/>
          <ac:spMkLst>
            <pc:docMk/>
            <pc:sldMk cId="3924497350" sldId="278"/>
            <ac:spMk id="3" creationId="{4902FE49-24C7-4A99-B7BD-28B300D73226}"/>
          </ac:spMkLst>
        </pc:spChg>
        <pc:spChg chg="add mod ord">
          <ac:chgData name="Weifeng Xu" userId="e7aed605-a3dd-4d5a-a692-a87037af107b" providerId="ADAL" clId="{27FAE7C2-98C3-4F90-970B-CFC2B878BAA9}" dt="2021-03-16T21:13:24.274" v="2927" actId="20577"/>
          <ac:spMkLst>
            <pc:docMk/>
            <pc:sldMk cId="3924497350" sldId="278"/>
            <ac:spMk id="4" creationId="{6FA1E0F1-4217-41AA-9490-00539C8865A8}"/>
          </ac:spMkLst>
        </pc:spChg>
        <pc:spChg chg="add mod">
          <ac:chgData name="Weifeng Xu" userId="e7aed605-a3dd-4d5a-a692-a87037af107b" providerId="ADAL" clId="{27FAE7C2-98C3-4F90-970B-CFC2B878BAA9}" dt="2021-03-16T21:25:34.387" v="3008" actId="20577"/>
          <ac:spMkLst>
            <pc:docMk/>
            <pc:sldMk cId="3924497350" sldId="278"/>
            <ac:spMk id="9" creationId="{D951299F-0CE1-44A4-BFD0-503559E61156}"/>
          </ac:spMkLst>
        </pc:spChg>
        <pc:picChg chg="add mod">
          <ac:chgData name="Weifeng Xu" userId="e7aed605-a3dd-4d5a-a692-a87037af107b" providerId="ADAL" clId="{27FAE7C2-98C3-4F90-970B-CFC2B878BAA9}" dt="2021-03-16T21:24:30.371" v="2986" actId="1076"/>
          <ac:picMkLst>
            <pc:docMk/>
            <pc:sldMk cId="3924497350" sldId="278"/>
            <ac:picMk id="6" creationId="{7D9A92DE-DBA5-434A-BD4D-38BE9FFEFC55}"/>
          </ac:picMkLst>
        </pc:picChg>
        <pc:cxnChg chg="add mod">
          <ac:chgData name="Weifeng Xu" userId="e7aed605-a3dd-4d5a-a692-a87037af107b" providerId="ADAL" clId="{27FAE7C2-98C3-4F90-970B-CFC2B878BAA9}" dt="2021-03-16T21:23:50.529" v="2950" actId="1582"/>
          <ac:cxnSpMkLst>
            <pc:docMk/>
            <pc:sldMk cId="3924497350" sldId="278"/>
            <ac:cxnSpMk id="8" creationId="{2C3061A8-54D5-45A7-BF1F-48AD8C245746}"/>
          </ac:cxnSpMkLst>
        </pc:cxnChg>
      </pc:sldChg>
      <pc:sldChg chg="addSp delSp modSp new mod modClrScheme chgLayout">
        <pc:chgData name="Weifeng Xu" userId="e7aed605-a3dd-4d5a-a692-a87037af107b" providerId="ADAL" clId="{27FAE7C2-98C3-4F90-970B-CFC2B878BAA9}" dt="2021-03-17T00:12:39.503" v="3072" actId="1076"/>
        <pc:sldMkLst>
          <pc:docMk/>
          <pc:sldMk cId="128099297" sldId="279"/>
        </pc:sldMkLst>
        <pc:spChg chg="del">
          <ac:chgData name="Weifeng Xu" userId="e7aed605-a3dd-4d5a-a692-a87037af107b" providerId="ADAL" clId="{27FAE7C2-98C3-4F90-970B-CFC2B878BAA9}" dt="2021-03-17T00:11:36.643" v="3038" actId="700"/>
          <ac:spMkLst>
            <pc:docMk/>
            <pc:sldMk cId="128099297" sldId="279"/>
            <ac:spMk id="2" creationId="{B8CC6341-3938-49DE-B896-88741A71ECF2}"/>
          </ac:spMkLst>
        </pc:spChg>
        <pc:spChg chg="del">
          <ac:chgData name="Weifeng Xu" userId="e7aed605-a3dd-4d5a-a692-a87037af107b" providerId="ADAL" clId="{27FAE7C2-98C3-4F90-970B-CFC2B878BAA9}" dt="2021-03-17T00:11:36.643" v="3038" actId="700"/>
          <ac:spMkLst>
            <pc:docMk/>
            <pc:sldMk cId="128099297" sldId="279"/>
            <ac:spMk id="3" creationId="{0BEA59C6-B75C-4255-946B-5EB6A2345557}"/>
          </ac:spMkLst>
        </pc:spChg>
        <pc:spChg chg="add mod">
          <ac:chgData name="Weifeng Xu" userId="e7aed605-a3dd-4d5a-a692-a87037af107b" providerId="ADAL" clId="{27FAE7C2-98C3-4F90-970B-CFC2B878BAA9}" dt="2021-03-17T00:12:39.503" v="3072" actId="1076"/>
          <ac:spMkLst>
            <pc:docMk/>
            <pc:sldMk cId="128099297" sldId="279"/>
            <ac:spMk id="6" creationId="{1268C034-7D46-411F-9B08-02FEE3005FF2}"/>
          </ac:spMkLst>
        </pc:spChg>
        <pc:picChg chg="add mod">
          <ac:chgData name="Weifeng Xu" userId="e7aed605-a3dd-4d5a-a692-a87037af107b" providerId="ADAL" clId="{27FAE7C2-98C3-4F90-970B-CFC2B878BAA9}" dt="2021-03-17T00:11:50.302" v="3044" actId="1076"/>
          <ac:picMkLst>
            <pc:docMk/>
            <pc:sldMk cId="128099297" sldId="279"/>
            <ac:picMk id="5" creationId="{BECD7DE2-BC89-4EA8-9C28-99F3777FD616}"/>
          </ac:picMkLst>
        </pc:picChg>
      </pc:sldChg>
      <pc:sldChg chg="del">
        <pc:chgData name="Weifeng Xu" userId="e7aed605-a3dd-4d5a-a692-a87037af107b" providerId="ADAL" clId="{27FAE7C2-98C3-4F90-970B-CFC2B878BAA9}" dt="2021-03-15T12:32:46.513" v="26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27FAE7C2-98C3-4F90-970B-CFC2B878BAA9}" dt="2021-03-15T12:32:46.718" v="27" actId="47"/>
        <pc:sldMkLst>
          <pc:docMk/>
          <pc:sldMk cId="3156258806" sldId="280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1:08:22.573" v="3356" actId="20577"/>
        <pc:sldMkLst>
          <pc:docMk/>
          <pc:sldMk cId="3275461220" sldId="280"/>
        </pc:sldMkLst>
        <pc:spChg chg="del">
          <ac:chgData name="Weifeng Xu" userId="e7aed605-a3dd-4d5a-a692-a87037af107b" providerId="ADAL" clId="{27FAE7C2-98C3-4F90-970B-CFC2B878BAA9}" dt="2021-03-17T00:52:11.969" v="3227" actId="700"/>
          <ac:spMkLst>
            <pc:docMk/>
            <pc:sldMk cId="3275461220" sldId="280"/>
            <ac:spMk id="2" creationId="{A2F1BEE5-689E-45B7-994B-C4BBC93B81E0}"/>
          </ac:spMkLst>
        </pc:spChg>
        <pc:spChg chg="add mod">
          <ac:chgData name="Weifeng Xu" userId="e7aed605-a3dd-4d5a-a692-a87037af107b" providerId="ADAL" clId="{27FAE7C2-98C3-4F90-970B-CFC2B878BAA9}" dt="2021-03-17T01:08:22.573" v="3356" actId="20577"/>
          <ac:spMkLst>
            <pc:docMk/>
            <pc:sldMk cId="3275461220" sldId="280"/>
            <ac:spMk id="3" creationId="{E8953621-52B5-4FD4-B33E-5DE33088F6CA}"/>
          </ac:spMkLst>
        </pc:spChg>
        <pc:spChg chg="add mod">
          <ac:chgData name="Weifeng Xu" userId="e7aed605-a3dd-4d5a-a692-a87037af107b" providerId="ADAL" clId="{27FAE7C2-98C3-4F90-970B-CFC2B878BAA9}" dt="2021-03-17T01:00:45.851" v="3344" actId="207"/>
          <ac:spMkLst>
            <pc:docMk/>
            <pc:sldMk cId="3275461220" sldId="280"/>
            <ac:spMk id="8" creationId="{ADD94266-25A4-4731-B8B1-AC128D969DAC}"/>
          </ac:spMkLst>
        </pc:spChg>
        <pc:picChg chg="add mod">
          <ac:chgData name="Weifeng Xu" userId="e7aed605-a3dd-4d5a-a692-a87037af107b" providerId="ADAL" clId="{27FAE7C2-98C3-4F90-970B-CFC2B878BAA9}" dt="2021-03-17T01:05:22.273" v="3345" actId="14100"/>
          <ac:picMkLst>
            <pc:docMk/>
            <pc:sldMk cId="3275461220" sldId="280"/>
            <ac:picMk id="5" creationId="{E3E73CB2-4D6A-4963-88D7-BB2BE849143E}"/>
          </ac:picMkLst>
        </pc:picChg>
        <pc:picChg chg="add mod">
          <ac:chgData name="Weifeng Xu" userId="e7aed605-a3dd-4d5a-a692-a87037af107b" providerId="ADAL" clId="{27FAE7C2-98C3-4F90-970B-CFC2B878BAA9}" dt="2021-03-17T01:05:28.462" v="3348" actId="1076"/>
          <ac:picMkLst>
            <pc:docMk/>
            <pc:sldMk cId="3275461220" sldId="280"/>
            <ac:picMk id="7" creationId="{8E672CC2-46D9-4E98-909D-E471E0B3273E}"/>
          </ac:picMkLst>
        </pc:picChg>
        <pc:picChg chg="add mod modCrop">
          <ac:chgData name="Weifeng Xu" userId="e7aed605-a3dd-4d5a-a692-a87037af107b" providerId="ADAL" clId="{27FAE7C2-98C3-4F90-970B-CFC2B878BAA9}" dt="2021-03-17T01:05:55.240" v="3354" actId="732"/>
          <ac:picMkLst>
            <pc:docMk/>
            <pc:sldMk cId="3275461220" sldId="280"/>
            <ac:picMk id="10" creationId="{544E4BE6-4265-4E7B-8D87-6FA8874D5C64}"/>
          </ac:picMkLst>
        </pc:picChg>
      </pc:sldChg>
      <pc:sldChg chg="addSp modSp new mod modClrScheme chgLayout">
        <pc:chgData name="Weifeng Xu" userId="e7aed605-a3dd-4d5a-a692-a87037af107b" providerId="ADAL" clId="{27FAE7C2-98C3-4F90-970B-CFC2B878BAA9}" dt="2021-03-19T01:45:29.620" v="5848" actId="20577"/>
        <pc:sldMkLst>
          <pc:docMk/>
          <pc:sldMk cId="2231598685" sldId="281"/>
        </pc:sldMkLst>
        <pc:spChg chg="add mod">
          <ac:chgData name="Weifeng Xu" userId="e7aed605-a3dd-4d5a-a692-a87037af107b" providerId="ADAL" clId="{27FAE7C2-98C3-4F90-970B-CFC2B878BAA9}" dt="2021-03-19T01:45:29.620" v="5848" actId="20577"/>
          <ac:spMkLst>
            <pc:docMk/>
            <pc:sldMk cId="2231598685" sldId="281"/>
            <ac:spMk id="2" creationId="{17031E37-A3D0-4814-A249-06401F1AF69B}"/>
          </ac:spMkLst>
        </pc:spChg>
        <pc:spChg chg="add mod">
          <ac:chgData name="Weifeng Xu" userId="e7aed605-a3dd-4d5a-a692-a87037af107b" providerId="ADAL" clId="{27FAE7C2-98C3-4F90-970B-CFC2B878BAA9}" dt="2021-03-17T01:12:29.658" v="3358" actId="700"/>
          <ac:spMkLst>
            <pc:docMk/>
            <pc:sldMk cId="2231598685" sldId="281"/>
            <ac:spMk id="3" creationId="{5259CE7F-7390-4343-9228-5A1AD78C89E2}"/>
          </ac:spMkLst>
        </pc:spChg>
      </pc:sldChg>
      <pc:sldChg chg="del">
        <pc:chgData name="Weifeng Xu" userId="e7aed605-a3dd-4d5a-a692-a87037af107b" providerId="ADAL" clId="{27FAE7C2-98C3-4F90-970B-CFC2B878BAA9}" dt="2021-03-15T12:32:46.905" v="28" actId="47"/>
        <pc:sldMkLst>
          <pc:docMk/>
          <pc:sldMk cId="3873850888" sldId="281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15:35.374" v="3376" actId="26606"/>
        <pc:sldMkLst>
          <pc:docMk/>
          <pc:sldMk cId="3211939551" sldId="282"/>
        </pc:sldMkLst>
        <pc:spChg chg="del mod ord">
          <ac:chgData name="Weifeng Xu" userId="e7aed605-a3dd-4d5a-a692-a87037af107b" providerId="ADAL" clId="{27FAE7C2-98C3-4F90-970B-CFC2B878BAA9}" dt="2021-03-17T01:14:37.262" v="3370" actId="700"/>
          <ac:spMkLst>
            <pc:docMk/>
            <pc:sldMk cId="3211939551" sldId="282"/>
            <ac:spMk id="2" creationId="{F62E5273-AD1F-4BD8-B3C9-170FF31B2125}"/>
          </ac:spMkLst>
        </pc:spChg>
        <pc:spChg chg="del">
          <ac:chgData name="Weifeng Xu" userId="e7aed605-a3dd-4d5a-a692-a87037af107b" providerId="ADAL" clId="{27FAE7C2-98C3-4F90-970B-CFC2B878BAA9}" dt="2021-03-17T01:14:37.262" v="3370" actId="700"/>
          <ac:spMkLst>
            <pc:docMk/>
            <pc:sldMk cId="3211939551" sldId="282"/>
            <ac:spMk id="3" creationId="{8F94348D-4613-4DE8-A6AD-27FA504828DB}"/>
          </ac:spMkLst>
        </pc:spChg>
        <pc:spChg chg="add mod ord">
          <ac:chgData name="Weifeng Xu" userId="e7aed605-a3dd-4d5a-a692-a87037af107b" providerId="ADAL" clId="{27FAE7C2-98C3-4F90-970B-CFC2B878BAA9}" dt="2021-03-17T01:15:35.374" v="3376" actId="26606"/>
          <ac:spMkLst>
            <pc:docMk/>
            <pc:sldMk cId="3211939551" sldId="282"/>
            <ac:spMk id="4" creationId="{194533EE-554E-4360-9966-F2615CA4AEB8}"/>
          </ac:spMkLst>
        </pc:spChg>
        <pc:spChg chg="add">
          <ac:chgData name="Weifeng Xu" userId="e7aed605-a3dd-4d5a-a692-a87037af107b" providerId="ADAL" clId="{27FAE7C2-98C3-4F90-970B-CFC2B878BAA9}" dt="2021-03-17T01:15:35.374" v="3376" actId="26606"/>
          <ac:spMkLst>
            <pc:docMk/>
            <pc:sldMk cId="3211939551" sldId="282"/>
            <ac:spMk id="11" creationId="{D4771268-CB57-404A-9271-370EB28F6090}"/>
          </ac:spMkLst>
        </pc:spChg>
        <pc:picChg chg="add mod">
          <ac:chgData name="Weifeng Xu" userId="e7aed605-a3dd-4d5a-a692-a87037af107b" providerId="ADAL" clId="{27FAE7C2-98C3-4F90-970B-CFC2B878BAA9}" dt="2021-03-17T01:15:35.374" v="3376" actId="26606"/>
          <ac:picMkLst>
            <pc:docMk/>
            <pc:sldMk cId="3211939551" sldId="282"/>
            <ac:picMk id="6" creationId="{A8678943-EE50-4EC2-B2EB-EC6290111EA0}"/>
          </ac:picMkLst>
        </pc:picChg>
      </pc:sldChg>
      <pc:sldChg chg="del">
        <pc:chgData name="Weifeng Xu" userId="e7aed605-a3dd-4d5a-a692-a87037af107b" providerId="ADAL" clId="{27FAE7C2-98C3-4F90-970B-CFC2B878BAA9}" dt="2021-03-15T12:32:47.604" v="32" actId="47"/>
        <pc:sldMkLst>
          <pc:docMk/>
          <pc:sldMk cId="4291129217" sldId="282"/>
        </pc:sldMkLst>
      </pc:sldChg>
      <pc:sldChg chg="del">
        <pc:chgData name="Weifeng Xu" userId="e7aed605-a3dd-4d5a-a692-a87037af107b" providerId="ADAL" clId="{27FAE7C2-98C3-4F90-970B-CFC2B878BAA9}" dt="2021-03-15T12:32:48.766" v="38" actId="47"/>
        <pc:sldMkLst>
          <pc:docMk/>
          <pc:sldMk cId="1345239187" sldId="28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20:57:52.241" v="5305" actId="47"/>
        <pc:sldMkLst>
          <pc:docMk/>
          <pc:sldMk cId="2080255708" sldId="283"/>
        </pc:sldMkLst>
        <pc:spChg chg="del mod ord">
          <ac:chgData name="Weifeng Xu" userId="e7aed605-a3dd-4d5a-a692-a87037af107b" providerId="ADAL" clId="{27FAE7C2-98C3-4F90-970B-CFC2B878BAA9}" dt="2021-03-17T01:15:46.695" v="3378" actId="700"/>
          <ac:spMkLst>
            <pc:docMk/>
            <pc:sldMk cId="2080255708" sldId="283"/>
            <ac:spMk id="2" creationId="{E68F08B6-AA11-42E0-AF15-1021F1CD6FCE}"/>
          </ac:spMkLst>
        </pc:spChg>
        <pc:spChg chg="add mod ord">
          <ac:chgData name="Weifeng Xu" userId="e7aed605-a3dd-4d5a-a692-a87037af107b" providerId="ADAL" clId="{27FAE7C2-98C3-4F90-970B-CFC2B878BAA9}" dt="2021-03-17T01:16:10.973" v="3381" actId="20577"/>
          <ac:spMkLst>
            <pc:docMk/>
            <pc:sldMk cId="2080255708" sldId="283"/>
            <ac:spMk id="3" creationId="{330459C6-DF14-42E0-ABDB-18C64DBB9F11}"/>
          </ac:spMkLst>
        </pc:spChg>
        <pc:spChg chg="add mod ord">
          <ac:chgData name="Weifeng Xu" userId="e7aed605-a3dd-4d5a-a692-a87037af107b" providerId="ADAL" clId="{27FAE7C2-98C3-4F90-970B-CFC2B878BAA9}" dt="2021-03-17T01:15:46.695" v="3378" actId="700"/>
          <ac:spMkLst>
            <pc:docMk/>
            <pc:sldMk cId="2080255708" sldId="283"/>
            <ac:spMk id="4" creationId="{DC12204D-16D3-4384-88EE-714617E1097E}"/>
          </ac:spMkLst>
        </pc:spChg>
      </pc:sldChg>
      <pc:sldChg chg="del">
        <pc:chgData name="Weifeng Xu" userId="e7aed605-a3dd-4d5a-a692-a87037af107b" providerId="ADAL" clId="{27FAE7C2-98C3-4F90-970B-CFC2B878BAA9}" dt="2021-03-15T12:32:48.945" v="39" actId="47"/>
        <pc:sldMkLst>
          <pc:docMk/>
          <pc:sldMk cId="988206790" sldId="284"/>
        </pc:sldMkLst>
      </pc:sldChg>
      <pc:sldChg chg="addSp modSp new mod">
        <pc:chgData name="Weifeng Xu" userId="e7aed605-a3dd-4d5a-a692-a87037af107b" providerId="ADAL" clId="{27FAE7C2-98C3-4F90-970B-CFC2B878BAA9}" dt="2021-03-17T02:12:28.999" v="3641" actId="404"/>
        <pc:sldMkLst>
          <pc:docMk/>
          <pc:sldMk cId="3850375873" sldId="284"/>
        </pc:sldMkLst>
        <pc:spChg chg="mod">
          <ac:chgData name="Weifeng Xu" userId="e7aed605-a3dd-4d5a-a692-a87037af107b" providerId="ADAL" clId="{27FAE7C2-98C3-4F90-970B-CFC2B878BAA9}" dt="2021-03-17T02:12:28.999" v="3641" actId="404"/>
          <ac:spMkLst>
            <pc:docMk/>
            <pc:sldMk cId="3850375873" sldId="284"/>
            <ac:spMk id="2" creationId="{7E7A219C-A4FE-4F8D-B711-0BBF26E17EDB}"/>
          </ac:spMkLst>
        </pc:spChg>
        <pc:picChg chg="add mod">
          <ac:chgData name="Weifeng Xu" userId="e7aed605-a3dd-4d5a-a692-a87037af107b" providerId="ADAL" clId="{27FAE7C2-98C3-4F90-970B-CFC2B878BAA9}" dt="2021-03-17T01:54:26.933" v="3525" actId="1076"/>
          <ac:picMkLst>
            <pc:docMk/>
            <pc:sldMk cId="3850375873" sldId="284"/>
            <ac:picMk id="4" creationId="{A8919F9D-98D8-4000-B3BE-D29E0433B6F0}"/>
          </ac:picMkLst>
        </pc:picChg>
      </pc:sldChg>
      <pc:sldChg chg="del">
        <pc:chgData name="Weifeng Xu" userId="e7aed605-a3dd-4d5a-a692-a87037af107b" providerId="ADAL" clId="{27FAE7C2-98C3-4F90-970B-CFC2B878BAA9}" dt="2021-03-15T12:32:49.152" v="40" actId="47"/>
        <pc:sldMkLst>
          <pc:docMk/>
          <pc:sldMk cId="848153081" sldId="285"/>
        </pc:sldMkLst>
      </pc:sldChg>
      <pc:sldChg chg="addSp modSp new mod setBg">
        <pc:chgData name="Weifeng Xu" userId="e7aed605-a3dd-4d5a-a692-a87037af107b" providerId="ADAL" clId="{27FAE7C2-98C3-4F90-970B-CFC2B878BAA9}" dt="2021-03-17T02:26:05.713" v="3705" actId="403"/>
        <pc:sldMkLst>
          <pc:docMk/>
          <pc:sldMk cId="2575615686" sldId="285"/>
        </pc:sldMkLst>
        <pc:spChg chg="mod">
          <ac:chgData name="Weifeng Xu" userId="e7aed605-a3dd-4d5a-a692-a87037af107b" providerId="ADAL" clId="{27FAE7C2-98C3-4F90-970B-CFC2B878BAA9}" dt="2021-03-17T02:26:05.713" v="3705" actId="403"/>
          <ac:spMkLst>
            <pc:docMk/>
            <pc:sldMk cId="2575615686" sldId="285"/>
            <ac:spMk id="2" creationId="{58159742-484E-4A15-B9D2-3E57E5FBAAAE}"/>
          </ac:spMkLst>
        </pc:spChg>
        <pc:spChg chg="add">
          <ac:chgData name="Weifeng Xu" userId="e7aed605-a3dd-4d5a-a692-a87037af107b" providerId="ADAL" clId="{27FAE7C2-98C3-4F90-970B-CFC2B878BAA9}" dt="2021-03-17T02:13:15.069" v="3645" actId="26606"/>
          <ac:spMkLst>
            <pc:docMk/>
            <pc:sldMk cId="2575615686" sldId="285"/>
            <ac:spMk id="9" creationId="{53F29798-D584-4792-9B62-3F5F5C36D619}"/>
          </ac:spMkLst>
        </pc:spChg>
        <pc:picChg chg="add mod">
          <ac:chgData name="Weifeng Xu" userId="e7aed605-a3dd-4d5a-a692-a87037af107b" providerId="ADAL" clId="{27FAE7C2-98C3-4F90-970B-CFC2B878BAA9}" dt="2021-03-17T02:13:43.735" v="3654" actId="1076"/>
          <ac:picMkLst>
            <pc:docMk/>
            <pc:sldMk cId="2575615686" sldId="285"/>
            <ac:picMk id="4" creationId="{D7DD51FF-C6BE-4914-849F-908A8901DB85}"/>
          </ac:picMkLst>
        </pc:picChg>
        <pc:cxnChg chg="add mod">
          <ac:chgData name="Weifeng Xu" userId="e7aed605-a3dd-4d5a-a692-a87037af107b" providerId="ADAL" clId="{27FAE7C2-98C3-4F90-970B-CFC2B878BAA9}" dt="2021-03-17T02:23:36.565" v="3687" actId="1076"/>
          <ac:cxnSpMkLst>
            <pc:docMk/>
            <pc:sldMk cId="2575615686" sldId="285"/>
            <ac:cxnSpMk id="6" creationId="{7831E9D5-F70F-4A13-8E5F-B287F0045FF1}"/>
          </ac:cxnSpMkLst>
        </pc:cxnChg>
      </pc:sldChg>
      <pc:sldChg chg="addSp modSp new mod">
        <pc:chgData name="Weifeng Xu" userId="e7aed605-a3dd-4d5a-a692-a87037af107b" providerId="ADAL" clId="{27FAE7C2-98C3-4F90-970B-CFC2B878BAA9}" dt="2021-03-17T02:25:51.766" v="3703" actId="404"/>
        <pc:sldMkLst>
          <pc:docMk/>
          <pc:sldMk cId="218088864" sldId="286"/>
        </pc:sldMkLst>
        <pc:spChg chg="mod">
          <ac:chgData name="Weifeng Xu" userId="e7aed605-a3dd-4d5a-a692-a87037af107b" providerId="ADAL" clId="{27FAE7C2-98C3-4F90-970B-CFC2B878BAA9}" dt="2021-03-17T02:25:51.766" v="3703" actId="404"/>
          <ac:spMkLst>
            <pc:docMk/>
            <pc:sldMk cId="218088864" sldId="286"/>
            <ac:spMk id="2" creationId="{DBB9BAD0-4268-4610-9972-25815224B42D}"/>
          </ac:spMkLst>
        </pc:spChg>
        <pc:picChg chg="add mod">
          <ac:chgData name="Weifeng Xu" userId="e7aed605-a3dd-4d5a-a692-a87037af107b" providerId="ADAL" clId="{27FAE7C2-98C3-4F90-970B-CFC2B878BAA9}" dt="2021-03-17T02:22:48.547" v="3682" actId="1076"/>
          <ac:picMkLst>
            <pc:docMk/>
            <pc:sldMk cId="218088864" sldId="286"/>
            <ac:picMk id="4" creationId="{8A5EBC63-E069-4E9F-9E45-4C18B4F90F70}"/>
          </ac:picMkLst>
        </pc:picChg>
        <pc:cxnChg chg="add mod">
          <ac:chgData name="Weifeng Xu" userId="e7aed605-a3dd-4d5a-a692-a87037af107b" providerId="ADAL" clId="{27FAE7C2-98C3-4F90-970B-CFC2B878BAA9}" dt="2021-03-17T02:23:22.216" v="3685" actId="1582"/>
          <ac:cxnSpMkLst>
            <pc:docMk/>
            <pc:sldMk cId="218088864" sldId="286"/>
            <ac:cxnSpMk id="6" creationId="{1CECD3D3-E83A-43A8-91FB-A88925228036}"/>
          </ac:cxnSpMkLst>
        </pc:cxnChg>
      </pc:sldChg>
      <pc:sldChg chg="del">
        <pc:chgData name="Weifeng Xu" userId="e7aed605-a3dd-4d5a-a692-a87037af107b" providerId="ADAL" clId="{27FAE7C2-98C3-4F90-970B-CFC2B878BAA9}" dt="2021-03-15T12:32:49.958" v="44" actId="47"/>
        <pc:sldMkLst>
          <pc:docMk/>
          <pc:sldMk cId="319929686" sldId="286"/>
        </pc:sldMkLst>
      </pc:sldChg>
      <pc:sldChg chg="new del ord">
        <pc:chgData name="Weifeng Xu" userId="e7aed605-a3dd-4d5a-a692-a87037af107b" providerId="ADAL" clId="{27FAE7C2-98C3-4F90-970B-CFC2B878BAA9}" dt="2021-03-17T14:18:02.423" v="4469" actId="47"/>
        <pc:sldMkLst>
          <pc:docMk/>
          <pc:sldMk cId="2032130826" sldId="287"/>
        </pc:sldMkLst>
      </pc:sldChg>
      <pc:sldChg chg="addSp delSp modSp new mod">
        <pc:chgData name="Weifeng Xu" userId="e7aed605-a3dd-4d5a-a692-a87037af107b" providerId="ADAL" clId="{27FAE7C2-98C3-4F90-970B-CFC2B878BAA9}" dt="2021-03-17T03:27:30.394" v="4056" actId="14100"/>
        <pc:sldMkLst>
          <pc:docMk/>
          <pc:sldMk cId="124034966" sldId="288"/>
        </pc:sldMkLst>
        <pc:spChg chg="mod">
          <ac:chgData name="Weifeng Xu" userId="e7aed605-a3dd-4d5a-a692-a87037af107b" providerId="ADAL" clId="{27FAE7C2-98C3-4F90-970B-CFC2B878BAA9}" dt="2021-03-17T03:21:43.210" v="4030"/>
          <ac:spMkLst>
            <pc:docMk/>
            <pc:sldMk cId="124034966" sldId="288"/>
            <ac:spMk id="2" creationId="{C9018CBB-84AC-4948-B8A0-6EEB7AF27817}"/>
          </ac:spMkLst>
        </pc:spChg>
        <pc:spChg chg="add mod">
          <ac:chgData name="Weifeng Xu" userId="e7aed605-a3dd-4d5a-a692-a87037af107b" providerId="ADAL" clId="{27FAE7C2-98C3-4F90-970B-CFC2B878BAA9}" dt="2021-03-17T03:27:30.394" v="4056" actId="14100"/>
          <ac:spMkLst>
            <pc:docMk/>
            <pc:sldMk cId="124034966" sldId="288"/>
            <ac:spMk id="8" creationId="{703E91E1-51DA-42B5-B159-B7F38750B6F7}"/>
          </ac:spMkLst>
        </pc:spChg>
        <pc:picChg chg="add mod">
          <ac:chgData name="Weifeng Xu" userId="e7aed605-a3dd-4d5a-a692-a87037af107b" providerId="ADAL" clId="{27FAE7C2-98C3-4F90-970B-CFC2B878BAA9}" dt="2021-03-17T03:19:24.403" v="4021" actId="1076"/>
          <ac:picMkLst>
            <pc:docMk/>
            <pc:sldMk cId="124034966" sldId="288"/>
            <ac:picMk id="4" creationId="{43FA0F16-3863-4937-A24D-1C2ABADE86F7}"/>
          </ac:picMkLst>
        </pc:picChg>
        <pc:picChg chg="add del mod">
          <ac:chgData name="Weifeng Xu" userId="e7aed605-a3dd-4d5a-a692-a87037af107b" providerId="ADAL" clId="{27FAE7C2-98C3-4F90-970B-CFC2B878BAA9}" dt="2021-03-17T03:24:27.576" v="4037" actId="478"/>
          <ac:picMkLst>
            <pc:docMk/>
            <pc:sldMk cId="124034966" sldId="288"/>
            <ac:picMk id="6" creationId="{D29D9694-18D8-430A-9407-8D3396AB5505}"/>
          </ac:picMkLst>
        </pc:picChg>
        <pc:picChg chg="add mod ord">
          <ac:chgData name="Weifeng Xu" userId="e7aed605-a3dd-4d5a-a692-a87037af107b" providerId="ADAL" clId="{27FAE7C2-98C3-4F90-970B-CFC2B878BAA9}" dt="2021-03-17T03:25:18.324" v="4050" actId="14100"/>
          <ac:picMkLst>
            <pc:docMk/>
            <pc:sldMk cId="124034966" sldId="288"/>
            <ac:picMk id="10" creationId="{53772374-1872-4D23-97AF-1A12C760A2CB}"/>
          </ac:picMkLst>
        </pc:picChg>
        <pc:cxnChg chg="add mod">
          <ac:chgData name="Weifeng Xu" userId="e7aed605-a3dd-4d5a-a692-a87037af107b" providerId="ADAL" clId="{27FAE7C2-98C3-4F90-970B-CFC2B878BAA9}" dt="2021-03-17T03:25:31.773" v="4052" actId="1582"/>
          <ac:cxnSpMkLst>
            <pc:docMk/>
            <pc:sldMk cId="124034966" sldId="288"/>
            <ac:cxnSpMk id="12" creationId="{E927EFD8-F0E9-40D7-ADA1-97C596B8099D}"/>
          </ac:cxnSpMkLst>
        </pc:cxnChg>
      </pc:sldChg>
      <pc:sldChg chg="addSp modSp new mod">
        <pc:chgData name="Weifeng Xu" userId="e7aed605-a3dd-4d5a-a692-a87037af107b" providerId="ADAL" clId="{27FAE7C2-98C3-4F90-970B-CFC2B878BAA9}" dt="2021-03-17T13:52:24.707" v="4395" actId="20577"/>
        <pc:sldMkLst>
          <pc:docMk/>
          <pc:sldMk cId="2798164321" sldId="289"/>
        </pc:sldMkLst>
        <pc:spChg chg="mod">
          <ac:chgData name="Weifeng Xu" userId="e7aed605-a3dd-4d5a-a692-a87037af107b" providerId="ADAL" clId="{27FAE7C2-98C3-4F90-970B-CFC2B878BAA9}" dt="2021-03-17T03:32:38.752" v="4108" actId="6549"/>
          <ac:spMkLst>
            <pc:docMk/>
            <pc:sldMk cId="2798164321" sldId="289"/>
            <ac:spMk id="2" creationId="{7CB1F0A0-E6F1-40B8-92C7-DC5F83C19942}"/>
          </ac:spMkLst>
        </pc:spChg>
        <pc:spChg chg="add mod">
          <ac:chgData name="Weifeng Xu" userId="e7aed605-a3dd-4d5a-a692-a87037af107b" providerId="ADAL" clId="{27FAE7C2-98C3-4F90-970B-CFC2B878BAA9}" dt="2021-03-17T03:37:31.727" v="4157" actId="1035"/>
          <ac:spMkLst>
            <pc:docMk/>
            <pc:sldMk cId="2798164321" sldId="289"/>
            <ac:spMk id="5" creationId="{36EEBE8F-8660-4847-914B-7D1798162FAA}"/>
          </ac:spMkLst>
        </pc:spChg>
        <pc:spChg chg="add mod">
          <ac:chgData name="Weifeng Xu" userId="e7aed605-a3dd-4d5a-a692-a87037af107b" providerId="ADAL" clId="{27FAE7C2-98C3-4F90-970B-CFC2B878BAA9}" dt="2021-03-17T13:52:24.707" v="4395" actId="20577"/>
          <ac:spMkLst>
            <pc:docMk/>
            <pc:sldMk cId="2798164321" sldId="289"/>
            <ac:spMk id="6" creationId="{6B73E842-4480-43DB-AF7C-F8A548B68E12}"/>
          </ac:spMkLst>
        </pc:spChg>
        <pc:picChg chg="add mod">
          <ac:chgData name="Weifeng Xu" userId="e7aed605-a3dd-4d5a-a692-a87037af107b" providerId="ADAL" clId="{27FAE7C2-98C3-4F90-970B-CFC2B878BAA9}" dt="2021-03-17T03:37:31.727" v="4157" actId="1035"/>
          <ac:picMkLst>
            <pc:docMk/>
            <pc:sldMk cId="2798164321" sldId="289"/>
            <ac:picMk id="4" creationId="{23F7D93C-DB5D-417F-9D8D-ACBFEC65CF34}"/>
          </ac:picMkLst>
        </pc:picChg>
      </pc:sldChg>
      <pc:sldChg chg="del">
        <pc:chgData name="Weifeng Xu" userId="e7aed605-a3dd-4d5a-a692-a87037af107b" providerId="ADAL" clId="{27FAE7C2-98C3-4F90-970B-CFC2B878BAA9}" dt="2021-03-15T12:32:42.554" v="4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27FAE7C2-98C3-4F90-970B-CFC2B878BAA9}" dt="2021-03-15T12:32:42.788" v="5" actId="47"/>
        <pc:sldMkLst>
          <pc:docMk/>
          <pc:sldMk cId="1554022807" sldId="290"/>
        </pc:sldMkLst>
      </pc:sldChg>
      <pc:sldChg chg="addSp delSp modSp new mod">
        <pc:chgData name="Weifeng Xu" userId="e7aed605-a3dd-4d5a-a692-a87037af107b" providerId="ADAL" clId="{27FAE7C2-98C3-4F90-970B-CFC2B878BAA9}" dt="2021-03-17T15:05:48.592" v="4786" actId="114"/>
        <pc:sldMkLst>
          <pc:docMk/>
          <pc:sldMk cId="3471470978" sldId="290"/>
        </pc:sldMkLst>
        <pc:spChg chg="mod">
          <ac:chgData name="Weifeng Xu" userId="e7aed605-a3dd-4d5a-a692-a87037af107b" providerId="ADAL" clId="{27FAE7C2-98C3-4F90-970B-CFC2B878BAA9}" dt="2021-03-17T15:05:48.592" v="4786" actId="114"/>
          <ac:spMkLst>
            <pc:docMk/>
            <pc:sldMk cId="3471470978" sldId="290"/>
            <ac:spMk id="2" creationId="{6BC29921-8642-4DAB-B018-69C6849844DB}"/>
          </ac:spMkLst>
        </pc:spChg>
        <pc:spChg chg="add del mod">
          <ac:chgData name="Weifeng Xu" userId="e7aed605-a3dd-4d5a-a692-a87037af107b" providerId="ADAL" clId="{27FAE7C2-98C3-4F90-970B-CFC2B878BAA9}" dt="2021-03-17T14:41:18.101" v="4562" actId="22"/>
          <ac:spMkLst>
            <pc:docMk/>
            <pc:sldMk cId="3471470978" sldId="290"/>
            <ac:spMk id="6" creationId="{7CD8ABB0-65B6-4B08-9486-6D992D2D9BBC}"/>
          </ac:spMkLst>
        </pc:spChg>
        <pc:picChg chg="add del mod">
          <ac:chgData name="Weifeng Xu" userId="e7aed605-a3dd-4d5a-a692-a87037af107b" providerId="ADAL" clId="{27FAE7C2-98C3-4F90-970B-CFC2B878BAA9}" dt="2021-03-17T14:42:19.226" v="4563" actId="478"/>
          <ac:picMkLst>
            <pc:docMk/>
            <pc:sldMk cId="3471470978" sldId="290"/>
            <ac:picMk id="4" creationId="{98DD23FA-2B9E-4E15-9BFF-802D69BF1C98}"/>
          </ac:picMkLst>
        </pc:picChg>
        <pc:picChg chg="add mod">
          <ac:chgData name="Weifeng Xu" userId="e7aed605-a3dd-4d5a-a692-a87037af107b" providerId="ADAL" clId="{27FAE7C2-98C3-4F90-970B-CFC2B878BAA9}" dt="2021-03-17T14:43:11.792" v="4570" actId="1076"/>
          <ac:picMkLst>
            <pc:docMk/>
            <pc:sldMk cId="3471470978" sldId="290"/>
            <ac:picMk id="8" creationId="{1D3C2F6D-67C7-46B2-A684-577F4111194D}"/>
          </ac:picMkLst>
        </pc:picChg>
        <pc:picChg chg="add del mod">
          <ac:chgData name="Weifeng Xu" userId="e7aed605-a3dd-4d5a-a692-a87037af107b" providerId="ADAL" clId="{27FAE7C2-98C3-4F90-970B-CFC2B878BAA9}" dt="2021-03-17T14:44:09.211" v="4581" actId="1076"/>
          <ac:picMkLst>
            <pc:docMk/>
            <pc:sldMk cId="3471470978" sldId="290"/>
            <ac:picMk id="10" creationId="{042C2A01-9109-4A44-A112-264A1AF34848}"/>
          </ac:picMkLst>
        </pc:picChg>
        <pc:picChg chg="add del mod">
          <ac:chgData name="Weifeng Xu" userId="e7aed605-a3dd-4d5a-a692-a87037af107b" providerId="ADAL" clId="{27FAE7C2-98C3-4F90-970B-CFC2B878BAA9}" dt="2021-03-17T14:43:29.389" v="4575" actId="22"/>
          <ac:picMkLst>
            <pc:docMk/>
            <pc:sldMk cId="3471470978" sldId="290"/>
            <ac:picMk id="12" creationId="{068A9A5A-EEC5-45DA-8528-331A9A37F6F0}"/>
          </ac:picMkLst>
        </pc:picChg>
        <pc:picChg chg="add mod modCrop">
          <ac:chgData name="Weifeng Xu" userId="e7aed605-a3dd-4d5a-a692-a87037af107b" providerId="ADAL" clId="{27FAE7C2-98C3-4F90-970B-CFC2B878BAA9}" dt="2021-03-17T14:44:10.633" v="4582" actId="1076"/>
          <ac:picMkLst>
            <pc:docMk/>
            <pc:sldMk cId="3471470978" sldId="290"/>
            <ac:picMk id="14" creationId="{B6931380-8970-4B95-A1B4-EF377CAF07D3}"/>
          </ac:picMkLst>
        </pc:picChg>
        <pc:picChg chg="add mod modCrop">
          <ac:chgData name="Weifeng Xu" userId="e7aed605-a3dd-4d5a-a692-a87037af107b" providerId="ADAL" clId="{27FAE7C2-98C3-4F90-970B-CFC2B878BAA9}" dt="2021-03-17T14:44:18.305" v="4584" actId="732"/>
          <ac:picMkLst>
            <pc:docMk/>
            <pc:sldMk cId="3471470978" sldId="290"/>
            <ac:picMk id="16" creationId="{B90F80B6-71D3-4440-8E47-CFF6F17EC188}"/>
          </ac:picMkLst>
        </pc:picChg>
      </pc:sldChg>
      <pc:sldChg chg="addSp delSp modSp new mod modClrScheme chgLayout">
        <pc:chgData name="Weifeng Xu" userId="e7aed605-a3dd-4d5a-a692-a87037af107b" providerId="ADAL" clId="{27FAE7C2-98C3-4F90-970B-CFC2B878BAA9}" dt="2021-03-17T14:56:24.251" v="4770" actId="20577"/>
        <pc:sldMkLst>
          <pc:docMk/>
          <pc:sldMk cId="1201682434" sldId="291"/>
        </pc:sldMkLst>
        <pc:spChg chg="del mod ord">
          <ac:chgData name="Weifeng Xu" userId="e7aed605-a3dd-4d5a-a692-a87037af107b" providerId="ADAL" clId="{27FAE7C2-98C3-4F90-970B-CFC2B878BAA9}" dt="2021-03-17T14:49:23.645" v="4586" actId="700"/>
          <ac:spMkLst>
            <pc:docMk/>
            <pc:sldMk cId="1201682434" sldId="291"/>
            <ac:spMk id="2" creationId="{AB2B8B5C-EA3D-49A5-8A7C-788B8F0F5F1A}"/>
          </ac:spMkLst>
        </pc:spChg>
        <pc:spChg chg="add mod ord">
          <ac:chgData name="Weifeng Xu" userId="e7aed605-a3dd-4d5a-a692-a87037af107b" providerId="ADAL" clId="{27FAE7C2-98C3-4F90-970B-CFC2B878BAA9}" dt="2021-03-17T14:56:24.251" v="4770" actId="20577"/>
          <ac:spMkLst>
            <pc:docMk/>
            <pc:sldMk cId="1201682434" sldId="291"/>
            <ac:spMk id="3" creationId="{A1A5F580-8F44-4754-AC1A-C6540EBDD2E3}"/>
          </ac:spMkLst>
        </pc:spChg>
        <pc:spChg chg="add mod ord">
          <ac:chgData name="Weifeng Xu" userId="e7aed605-a3dd-4d5a-a692-a87037af107b" providerId="ADAL" clId="{27FAE7C2-98C3-4F90-970B-CFC2B878BAA9}" dt="2021-03-17T14:55:22.011" v="4758" actId="20577"/>
          <ac:spMkLst>
            <pc:docMk/>
            <pc:sldMk cId="1201682434" sldId="291"/>
            <ac:spMk id="4" creationId="{643274AC-30EF-4EEB-AE1A-BF965A493A06}"/>
          </ac:spMkLst>
        </pc:spChg>
      </pc:sldChg>
      <pc:sldChg chg="new del">
        <pc:chgData name="Weifeng Xu" userId="e7aed605-a3dd-4d5a-a692-a87037af107b" providerId="ADAL" clId="{27FAE7C2-98C3-4F90-970B-CFC2B878BAA9}" dt="2021-03-18T19:35:35.080" v="4798" actId="47"/>
        <pc:sldMkLst>
          <pc:docMk/>
          <pc:sldMk cId="8268727" sldId="292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5:00:36.348" v="4780" actId="14100"/>
        <pc:sldMkLst>
          <pc:docMk/>
          <pc:sldMk cId="565478715" sldId="293"/>
        </pc:sldMkLst>
        <pc:spChg chg="del mod ord">
          <ac:chgData name="Weifeng Xu" userId="e7aed605-a3dd-4d5a-a692-a87037af107b" providerId="ADAL" clId="{27FAE7C2-98C3-4F90-970B-CFC2B878BAA9}" dt="2021-03-17T14:57:58.665" v="4772" actId="700"/>
          <ac:spMkLst>
            <pc:docMk/>
            <pc:sldMk cId="565478715" sldId="293"/>
            <ac:spMk id="2" creationId="{DD7FF549-7587-4153-9B33-A8740BE130F3}"/>
          </ac:spMkLst>
        </pc:spChg>
        <pc:spChg chg="del">
          <ac:chgData name="Weifeng Xu" userId="e7aed605-a3dd-4d5a-a692-a87037af107b" providerId="ADAL" clId="{27FAE7C2-98C3-4F90-970B-CFC2B878BAA9}" dt="2021-03-17T14:57:58.665" v="4772" actId="700"/>
          <ac:spMkLst>
            <pc:docMk/>
            <pc:sldMk cId="565478715" sldId="293"/>
            <ac:spMk id="3" creationId="{ECDC6380-037A-454D-BC2E-CBC11348F98F}"/>
          </ac:spMkLst>
        </pc:spChg>
        <pc:spChg chg="add del mod ord">
          <ac:chgData name="Weifeng Xu" userId="e7aed605-a3dd-4d5a-a692-a87037af107b" providerId="ADAL" clId="{27FAE7C2-98C3-4F90-970B-CFC2B878BAA9}" dt="2021-03-17T14:58:02.832" v="4773" actId="700"/>
          <ac:spMkLst>
            <pc:docMk/>
            <pc:sldMk cId="565478715" sldId="293"/>
            <ac:spMk id="4" creationId="{FDE1140A-5B26-4D09-ACB0-FBCDD7E31D66}"/>
          </ac:spMkLst>
        </pc:spChg>
        <pc:picChg chg="add mod">
          <ac:chgData name="Weifeng Xu" userId="e7aed605-a3dd-4d5a-a692-a87037af107b" providerId="ADAL" clId="{27FAE7C2-98C3-4F90-970B-CFC2B878BAA9}" dt="2021-03-17T14:58:46.145" v="4776" actId="14100"/>
          <ac:picMkLst>
            <pc:docMk/>
            <pc:sldMk cId="565478715" sldId="293"/>
            <ac:picMk id="6" creationId="{74A39130-B09D-442C-AF24-3531BC77A563}"/>
          </ac:picMkLst>
        </pc:picChg>
        <pc:picChg chg="add mod">
          <ac:chgData name="Weifeng Xu" userId="e7aed605-a3dd-4d5a-a692-a87037af107b" providerId="ADAL" clId="{27FAE7C2-98C3-4F90-970B-CFC2B878BAA9}" dt="2021-03-17T15:00:23.636" v="4778" actId="1076"/>
          <ac:picMkLst>
            <pc:docMk/>
            <pc:sldMk cId="565478715" sldId="293"/>
            <ac:picMk id="8" creationId="{073B8654-9100-4A60-8C16-A73398CDA54E}"/>
          </ac:picMkLst>
        </pc:picChg>
        <pc:cxnChg chg="add mod">
          <ac:chgData name="Weifeng Xu" userId="e7aed605-a3dd-4d5a-a692-a87037af107b" providerId="ADAL" clId="{27FAE7C2-98C3-4F90-970B-CFC2B878BAA9}" dt="2021-03-17T15:00:36.348" v="4780" actId="14100"/>
          <ac:cxnSpMkLst>
            <pc:docMk/>
            <pc:sldMk cId="565478715" sldId="293"/>
            <ac:cxnSpMk id="10" creationId="{45C15C70-C566-4767-B1DE-BE44AC5C10E1}"/>
          </ac:cxnSpMkLst>
        </pc:cxnChg>
      </pc:sldChg>
      <pc:sldChg chg="addSp delSp modSp new mod ord modClrScheme chgLayout">
        <pc:chgData name="Weifeng Xu" userId="e7aed605-a3dd-4d5a-a692-a87037af107b" providerId="ADAL" clId="{27FAE7C2-98C3-4F90-970B-CFC2B878BAA9}" dt="2021-03-18T20:57:04.239" v="5303" actId="207"/>
        <pc:sldMkLst>
          <pc:docMk/>
          <pc:sldMk cId="487606806" sldId="294"/>
        </pc:sldMkLst>
        <pc:spChg chg="add mod ord">
          <ac:chgData name="Weifeng Xu" userId="e7aed605-a3dd-4d5a-a692-a87037af107b" providerId="ADAL" clId="{27FAE7C2-98C3-4F90-970B-CFC2B878BAA9}" dt="2021-03-18T20:57:04.239" v="5303" actId="207"/>
          <ac:spMkLst>
            <pc:docMk/>
            <pc:sldMk cId="487606806" sldId="294"/>
            <ac:spMk id="2" creationId="{A1DD1958-7C2C-415D-AAA7-68FF445D64D6}"/>
          </ac:spMkLst>
        </pc:spChg>
        <pc:spChg chg="add del mod ord">
          <ac:chgData name="Weifeng Xu" userId="e7aed605-a3dd-4d5a-a692-a87037af107b" providerId="ADAL" clId="{27FAE7C2-98C3-4F90-970B-CFC2B878BAA9}" dt="2021-03-18T20:42:08.559" v="5229" actId="700"/>
          <ac:spMkLst>
            <pc:docMk/>
            <pc:sldMk cId="487606806" sldId="294"/>
            <ac:spMk id="5" creationId="{2B185485-C589-45E0-8C2E-E3E062E45764}"/>
          </ac:spMkLst>
        </pc:spChg>
        <pc:spChg chg="add mod">
          <ac:chgData name="Weifeng Xu" userId="e7aed605-a3dd-4d5a-a692-a87037af107b" providerId="ADAL" clId="{27FAE7C2-98C3-4F90-970B-CFC2B878BAA9}" dt="2021-03-18T20:42:54.443" v="5245" actId="6549"/>
          <ac:spMkLst>
            <pc:docMk/>
            <pc:sldMk cId="487606806" sldId="294"/>
            <ac:spMk id="9" creationId="{7950086F-3115-48BD-828F-07D02FC01C41}"/>
          </ac:spMkLst>
        </pc:spChg>
        <pc:spChg chg="add mod">
          <ac:chgData name="Weifeng Xu" userId="e7aed605-a3dd-4d5a-a692-a87037af107b" providerId="ADAL" clId="{27FAE7C2-98C3-4F90-970B-CFC2B878BAA9}" dt="2021-03-18T20:43:07.273" v="5248" actId="13822"/>
          <ac:spMkLst>
            <pc:docMk/>
            <pc:sldMk cId="487606806" sldId="294"/>
            <ac:spMk id="10" creationId="{16249376-995D-4132-8D10-F26984C64883}"/>
          </ac:spMkLst>
        </pc:spChg>
        <pc:picChg chg="add mod">
          <ac:chgData name="Weifeng Xu" userId="e7aed605-a3dd-4d5a-a692-a87037af107b" providerId="ADAL" clId="{27FAE7C2-98C3-4F90-970B-CFC2B878BAA9}" dt="2021-03-18T20:42:47.774" v="5242" actId="1076"/>
          <ac:picMkLst>
            <pc:docMk/>
            <pc:sldMk cId="487606806" sldId="294"/>
            <ac:picMk id="4" creationId="{B126A07F-140E-4407-8D61-FC6903B7AC97}"/>
          </ac:picMkLst>
        </pc:picChg>
        <pc:picChg chg="add mod">
          <ac:chgData name="Weifeng Xu" userId="e7aed605-a3dd-4d5a-a692-a87037af107b" providerId="ADAL" clId="{27FAE7C2-98C3-4F90-970B-CFC2B878BAA9}" dt="2021-03-18T20:43:45.136" v="5254" actId="14100"/>
          <ac:picMkLst>
            <pc:docMk/>
            <pc:sldMk cId="487606806" sldId="294"/>
            <ac:picMk id="7" creationId="{AA605C8A-F10D-44E4-93FE-D4B821C79BFF}"/>
          </ac:picMkLst>
        </pc:picChg>
        <pc:cxnChg chg="add mod">
          <ac:chgData name="Weifeng Xu" userId="e7aed605-a3dd-4d5a-a692-a87037af107b" providerId="ADAL" clId="{27FAE7C2-98C3-4F90-970B-CFC2B878BAA9}" dt="2021-03-18T20:43:39.362" v="5253" actId="14100"/>
          <ac:cxnSpMkLst>
            <pc:docMk/>
            <pc:sldMk cId="487606806" sldId="294"/>
            <ac:cxnSpMk id="12" creationId="{C179FA85-88E6-47F9-907F-7D00C3E32C57}"/>
          </ac:cxnSpMkLst>
        </pc:cxnChg>
      </pc:sldChg>
      <pc:sldChg chg="addSp modSp new mod modClrScheme chgLayout">
        <pc:chgData name="Weifeng Xu" userId="e7aed605-a3dd-4d5a-a692-a87037af107b" providerId="ADAL" clId="{27FAE7C2-98C3-4F90-970B-CFC2B878BAA9}" dt="2021-03-18T20:39:42.386" v="5224" actId="20577"/>
        <pc:sldMkLst>
          <pc:docMk/>
          <pc:sldMk cId="3440924285" sldId="295"/>
        </pc:sldMkLst>
        <pc:spChg chg="add mod">
          <ac:chgData name="Weifeng Xu" userId="e7aed605-a3dd-4d5a-a692-a87037af107b" providerId="ADAL" clId="{27FAE7C2-98C3-4F90-970B-CFC2B878BAA9}" dt="2021-03-18T20:38:22.135" v="5192"/>
          <ac:spMkLst>
            <pc:docMk/>
            <pc:sldMk cId="3440924285" sldId="295"/>
            <ac:spMk id="2" creationId="{BCDEDB9A-01A4-4B6B-B904-303FD3394D4F}"/>
          </ac:spMkLst>
        </pc:spChg>
        <pc:spChg chg="add mod">
          <ac:chgData name="Weifeng Xu" userId="e7aed605-a3dd-4d5a-a692-a87037af107b" providerId="ADAL" clId="{27FAE7C2-98C3-4F90-970B-CFC2B878BAA9}" dt="2021-03-18T20:39:42.386" v="5224" actId="20577"/>
          <ac:spMkLst>
            <pc:docMk/>
            <pc:sldMk cId="3440924285" sldId="295"/>
            <ac:spMk id="3" creationId="{2A8FBCA1-58B5-4ECA-88D7-0B16B49DBEEF}"/>
          </ac:spMkLst>
        </pc:spChg>
      </pc:sldChg>
      <pc:sldChg chg="addSp delSp modSp new mod modClrScheme chgLayout modNotesTx">
        <pc:chgData name="Weifeng Xu" userId="e7aed605-a3dd-4d5a-a692-a87037af107b" providerId="ADAL" clId="{27FAE7C2-98C3-4F90-970B-CFC2B878BAA9}" dt="2021-03-18T20:34:12.044" v="5085" actId="14100"/>
        <pc:sldMkLst>
          <pc:docMk/>
          <pc:sldMk cId="1494604329" sldId="296"/>
        </pc:sldMkLst>
        <pc:spChg chg="del mod ord">
          <ac:chgData name="Weifeng Xu" userId="e7aed605-a3dd-4d5a-a692-a87037af107b" providerId="ADAL" clId="{27FAE7C2-98C3-4F90-970B-CFC2B878BAA9}" dt="2021-03-18T20:29:39.099" v="4996" actId="700"/>
          <ac:spMkLst>
            <pc:docMk/>
            <pc:sldMk cId="1494604329" sldId="296"/>
            <ac:spMk id="2" creationId="{C75067D7-AFF5-4802-B41A-3E3CB0C19462}"/>
          </ac:spMkLst>
        </pc:spChg>
        <pc:spChg chg="del">
          <ac:chgData name="Weifeng Xu" userId="e7aed605-a3dd-4d5a-a692-a87037af107b" providerId="ADAL" clId="{27FAE7C2-98C3-4F90-970B-CFC2B878BAA9}" dt="2021-03-18T20:29:39.099" v="4996" actId="700"/>
          <ac:spMkLst>
            <pc:docMk/>
            <pc:sldMk cId="1494604329" sldId="296"/>
            <ac:spMk id="3" creationId="{30DFAD97-02D7-4AEC-A2B9-CD1BBD70FE48}"/>
          </ac:spMkLst>
        </pc:spChg>
        <pc:spChg chg="add mod ord">
          <ac:chgData name="Weifeng Xu" userId="e7aed605-a3dd-4d5a-a692-a87037af107b" providerId="ADAL" clId="{27FAE7C2-98C3-4F90-970B-CFC2B878BAA9}" dt="2021-03-18T20:33:09.841" v="5035" actId="114"/>
          <ac:spMkLst>
            <pc:docMk/>
            <pc:sldMk cId="1494604329" sldId="296"/>
            <ac:spMk id="4" creationId="{ECD57651-088A-4455-9997-5ABE6CB80D66}"/>
          </ac:spMkLst>
        </pc:spChg>
        <pc:spChg chg="add mod">
          <ac:chgData name="Weifeng Xu" userId="e7aed605-a3dd-4d5a-a692-a87037af107b" providerId="ADAL" clId="{27FAE7C2-98C3-4F90-970B-CFC2B878BAA9}" dt="2021-03-18T20:34:12.044" v="5085" actId="14100"/>
          <ac:spMkLst>
            <pc:docMk/>
            <pc:sldMk cId="1494604329" sldId="296"/>
            <ac:spMk id="7" creationId="{0F90BFEB-C3B6-4734-8504-5C912EBAC088}"/>
          </ac:spMkLst>
        </pc:spChg>
        <pc:picChg chg="add mod">
          <ac:chgData name="Weifeng Xu" userId="e7aed605-a3dd-4d5a-a692-a87037af107b" providerId="ADAL" clId="{27FAE7C2-98C3-4F90-970B-CFC2B878BAA9}" dt="2021-03-18T20:33:19.017" v="5036" actId="14100"/>
          <ac:picMkLst>
            <pc:docMk/>
            <pc:sldMk cId="1494604329" sldId="296"/>
            <ac:picMk id="6" creationId="{10A49AAD-D0B6-49B4-932B-A02CAE05269F}"/>
          </ac:picMkLst>
        </pc:picChg>
      </pc:sldChg>
      <pc:sldChg chg="del">
        <pc:chgData name="Weifeng Xu" userId="e7aed605-a3dd-4d5a-a692-a87037af107b" providerId="ADAL" clId="{27FAE7C2-98C3-4F90-970B-CFC2B878BAA9}" dt="2021-03-15T12:32:48.570" v="37" actId="47"/>
        <pc:sldMkLst>
          <pc:docMk/>
          <pc:sldMk cId="2323005149" sldId="29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3:37:03.685" v="5541" actId="1076"/>
        <pc:sldMkLst>
          <pc:docMk/>
          <pc:sldMk cId="3270382550" sldId="297"/>
        </pc:sldMkLst>
        <pc:spChg chg="mod ord">
          <ac:chgData name="Weifeng Xu" userId="e7aed605-a3dd-4d5a-a692-a87037af107b" providerId="ADAL" clId="{27FAE7C2-98C3-4F90-970B-CFC2B878BAA9}" dt="2021-03-18T23:35:52.122" v="5531"/>
          <ac:spMkLst>
            <pc:docMk/>
            <pc:sldMk cId="3270382550" sldId="297"/>
            <ac:spMk id="2" creationId="{1F82ACF9-D1E7-4485-8FBA-B3504176497B}"/>
          </ac:spMkLst>
        </pc:spChg>
        <pc:spChg chg="add del mod ord">
          <ac:chgData name="Weifeng Xu" userId="e7aed605-a3dd-4d5a-a692-a87037af107b" providerId="ADAL" clId="{27FAE7C2-98C3-4F90-970B-CFC2B878BAA9}" dt="2021-03-18T23:20:56.809" v="5389" actId="700"/>
          <ac:spMkLst>
            <pc:docMk/>
            <pc:sldMk cId="3270382550" sldId="297"/>
            <ac:spMk id="3" creationId="{0B0DA095-D1FD-42BB-A835-131264272D9A}"/>
          </ac:spMkLst>
        </pc:spChg>
        <pc:graphicFrameChg chg="add mod modGraphic">
          <ac:chgData name="Weifeng Xu" userId="e7aed605-a3dd-4d5a-a692-a87037af107b" providerId="ADAL" clId="{27FAE7C2-98C3-4F90-970B-CFC2B878BAA9}" dt="2021-03-18T23:37:03.685" v="5541" actId="1076"/>
          <ac:graphicFrameMkLst>
            <pc:docMk/>
            <pc:sldMk cId="3270382550" sldId="297"/>
            <ac:graphicFrameMk id="4" creationId="{237EC7B3-6331-44CF-8576-66CC078FC3CB}"/>
          </ac:graphicFrameMkLst>
        </pc:graphicFrameChg>
      </pc:sldChg>
      <pc:sldChg chg="addSp delSp modSp new mod modClrScheme chgLayout">
        <pc:chgData name="Weifeng Xu" userId="e7aed605-a3dd-4d5a-a692-a87037af107b" providerId="ADAL" clId="{27FAE7C2-98C3-4F90-970B-CFC2B878BAA9}" dt="2021-03-18T23:50:41.781" v="5564" actId="207"/>
        <pc:sldMkLst>
          <pc:docMk/>
          <pc:sldMk cId="790591655" sldId="298"/>
        </pc:sldMkLst>
        <pc:spChg chg="del">
          <ac:chgData name="Weifeng Xu" userId="e7aed605-a3dd-4d5a-a692-a87037af107b" providerId="ADAL" clId="{27FAE7C2-98C3-4F90-970B-CFC2B878BAA9}" dt="2021-03-18T23:29:46.179" v="5503" actId="700"/>
          <ac:spMkLst>
            <pc:docMk/>
            <pc:sldMk cId="790591655" sldId="298"/>
            <ac:spMk id="2" creationId="{1651654B-D39E-4D91-BD2D-F36F25B1631B}"/>
          </ac:spMkLst>
        </pc:spChg>
        <pc:graphicFrameChg chg="add mod modGraphic">
          <ac:chgData name="Weifeng Xu" userId="e7aed605-a3dd-4d5a-a692-a87037af107b" providerId="ADAL" clId="{27FAE7C2-98C3-4F90-970B-CFC2B878BAA9}" dt="2021-03-18T23:50:41.781" v="5564" actId="207"/>
          <ac:graphicFrameMkLst>
            <pc:docMk/>
            <pc:sldMk cId="790591655" sldId="298"/>
            <ac:graphicFrameMk id="3" creationId="{3EEDFAAC-96FA-4499-B52C-7EEC83C95846}"/>
          </ac:graphicFrameMkLst>
        </pc:graphicFrameChg>
      </pc:sldChg>
      <pc:sldChg chg="addSp delSp modSp new mod">
        <pc:chgData name="Weifeng Xu" userId="e7aed605-a3dd-4d5a-a692-a87037af107b" providerId="ADAL" clId="{27FAE7C2-98C3-4F90-970B-CFC2B878BAA9}" dt="2021-03-18T23:50:20.148" v="5563" actId="14100"/>
        <pc:sldMkLst>
          <pc:docMk/>
          <pc:sldMk cId="21390998" sldId="299"/>
        </pc:sldMkLst>
        <pc:spChg chg="add mod">
          <ac:chgData name="Weifeng Xu" userId="e7aed605-a3dd-4d5a-a692-a87037af107b" providerId="ADAL" clId="{27FAE7C2-98C3-4F90-970B-CFC2B878BAA9}" dt="2021-03-18T23:49:24.781" v="5553" actId="14100"/>
          <ac:spMkLst>
            <pc:docMk/>
            <pc:sldMk cId="21390998" sldId="299"/>
            <ac:spMk id="5" creationId="{E5D9DA2C-E719-47EB-9FD1-6CC933D53066}"/>
          </ac:spMkLst>
        </pc:spChg>
        <pc:spChg chg="add del mod">
          <ac:chgData name="Weifeng Xu" userId="e7aed605-a3dd-4d5a-a692-a87037af107b" providerId="ADAL" clId="{27FAE7C2-98C3-4F90-970B-CFC2B878BAA9}" dt="2021-03-18T23:49:25.185" v="5555"/>
          <ac:spMkLst>
            <pc:docMk/>
            <pc:sldMk cId="21390998" sldId="299"/>
            <ac:spMk id="6" creationId="{2F018B62-DAD7-45D5-9AB6-892898CCA73F}"/>
          </ac:spMkLst>
        </pc:spChg>
        <pc:spChg chg="add mod">
          <ac:chgData name="Weifeng Xu" userId="e7aed605-a3dd-4d5a-a692-a87037af107b" providerId="ADAL" clId="{27FAE7C2-98C3-4F90-970B-CFC2B878BAA9}" dt="2021-03-18T23:50:20.148" v="5563" actId="14100"/>
          <ac:spMkLst>
            <pc:docMk/>
            <pc:sldMk cId="21390998" sldId="299"/>
            <ac:spMk id="8" creationId="{383CD633-8509-4762-86AB-06FAAFCFCBF7}"/>
          </ac:spMkLst>
        </pc:spChg>
        <pc:picChg chg="add">
          <ac:chgData name="Weifeng Xu" userId="e7aed605-a3dd-4d5a-a692-a87037af107b" providerId="ADAL" clId="{27FAE7C2-98C3-4F90-970B-CFC2B878BAA9}" dt="2021-03-18T23:47:46.385" v="5542" actId="22"/>
          <ac:picMkLst>
            <pc:docMk/>
            <pc:sldMk cId="21390998" sldId="299"/>
            <ac:picMk id="3" creationId="{7A4CD8B8-63A4-4972-9381-8C8BF4877BAF}"/>
          </ac:picMkLst>
        </pc:picChg>
      </pc:sldChg>
      <pc:sldChg chg="addSp delSp modSp new mod setBg modClrScheme setClrOvrMap chgLayout modNotesTx">
        <pc:chgData name="Weifeng Xu" userId="e7aed605-a3dd-4d5a-a692-a87037af107b" providerId="ADAL" clId="{27FAE7C2-98C3-4F90-970B-CFC2B878BAA9}" dt="2021-03-19T01:37:28.127" v="5696" actId="207"/>
        <pc:sldMkLst>
          <pc:docMk/>
          <pc:sldMk cId="1138979085" sldId="300"/>
        </pc:sldMkLst>
        <pc:spChg chg="add mod">
          <ac:chgData name="Weifeng Xu" userId="e7aed605-a3dd-4d5a-a692-a87037af107b" providerId="ADAL" clId="{27FAE7C2-98C3-4F90-970B-CFC2B878BAA9}" dt="2021-03-19T01:37:28.127" v="5696" actId="207"/>
          <ac:spMkLst>
            <pc:docMk/>
            <pc:sldMk cId="1138979085" sldId="300"/>
            <ac:spMk id="2" creationId="{EF68018D-0A86-4236-91B1-9F8F8EFDB9D9}"/>
          </ac:spMkLst>
        </pc:spChg>
        <pc:spChg chg="add mo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3" creationId="{3477329C-63A2-4037-A844-D0A69377FA86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1" creationId="{799A8B4F-0FED-46C0-9186-5A8E116D8744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5" creationId="{38A69B74-22E3-47CC-823F-18BE7930C814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7" creationId="{1778637B-5DB8-4A75-B2E6-FC2B1BB9A7DB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9" creationId="{0035A30C-45F3-4EFB-B2E8-6E2A11843D39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1" creationId="{003713C1-2FB2-413B-BF91-3AE41726FB7A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2" creationId="{90795B4D-5022-4A7F-A01D-8D880B7CDBE6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3" creationId="{AFD19018-DE7C-4796-ADF2-AD2EB0FC0D9C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4" creationId="{B1A0A2C2-4F85-44AF-8708-8DCA4B550CB8}"/>
          </ac:spMkLst>
        </pc:spChg>
        <pc:picChg chg="add mod or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4" creationId="{59C0223F-68D6-4349-A391-DCBDAE966740}"/>
          </ac:picMkLst>
        </pc:picChg>
        <pc:picChg chg="add mod or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5" creationId="{A30EB288-5FBD-4E0B-919A-31CA05F5BBAE}"/>
          </ac:picMkLst>
        </pc:picChg>
        <pc:picChg chg="add mo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6" creationId="{C5D97573-CB53-4451-9CF0-E8DFB921EC8A}"/>
          </ac:picMkLst>
        </pc:picChg>
        <pc:picChg chg="add del">
          <ac:chgData name="Weifeng Xu" userId="e7aed605-a3dd-4d5a-a692-a87037af107b" providerId="ADAL" clId="{27FAE7C2-98C3-4F90-970B-CFC2B878BAA9}" dt="2021-03-19T01:25:06.935" v="5684" actId="26606"/>
          <ac:picMkLst>
            <pc:docMk/>
            <pc:sldMk cId="1138979085" sldId="300"/>
            <ac:picMk id="13" creationId="{DA6861EE-7660-46C9-80BD-173B8F7454B8}"/>
          </ac:picMkLst>
        </pc:picChg>
      </pc:sldChg>
      <pc:sldChg chg="addSp delSp modSp new mod setBg modClrScheme chgLayout">
        <pc:chgData name="Weifeng Xu" userId="e7aed605-a3dd-4d5a-a692-a87037af107b" providerId="ADAL" clId="{27FAE7C2-98C3-4F90-970B-CFC2B878BAA9}" dt="2021-03-19T01:27:58.083" v="5689" actId="26606"/>
        <pc:sldMkLst>
          <pc:docMk/>
          <pc:sldMk cId="2250649236" sldId="301"/>
        </pc:sldMkLst>
        <pc:spChg chg="del">
          <ac:chgData name="Weifeng Xu" userId="e7aed605-a3dd-4d5a-a692-a87037af107b" providerId="ADAL" clId="{27FAE7C2-98C3-4F90-970B-CFC2B878BAA9}" dt="2021-03-19T01:27:23.476" v="5686" actId="700"/>
          <ac:spMkLst>
            <pc:docMk/>
            <pc:sldMk cId="2250649236" sldId="301"/>
            <ac:spMk id="2" creationId="{671721A4-6A61-438A-87E1-AC10AE1D4580}"/>
          </ac:spMkLst>
        </pc:spChg>
        <pc:spChg chg="del">
          <ac:chgData name="Weifeng Xu" userId="e7aed605-a3dd-4d5a-a692-a87037af107b" providerId="ADAL" clId="{27FAE7C2-98C3-4F90-970B-CFC2B878BAA9}" dt="2021-03-19T01:27:23.476" v="5686" actId="700"/>
          <ac:spMkLst>
            <pc:docMk/>
            <pc:sldMk cId="2250649236" sldId="301"/>
            <ac:spMk id="3" creationId="{6CDFB108-68AC-4983-AD19-25431AB01ED3}"/>
          </ac:spMkLst>
        </pc:spChg>
        <pc:spChg chg="add">
          <ac:chgData name="Weifeng Xu" userId="e7aed605-a3dd-4d5a-a692-a87037af107b" providerId="ADAL" clId="{27FAE7C2-98C3-4F90-970B-CFC2B878BAA9}" dt="2021-03-19T01:27:58.083" v="5689" actId="26606"/>
          <ac:spMkLst>
            <pc:docMk/>
            <pc:sldMk cId="2250649236" sldId="301"/>
            <ac:spMk id="10" creationId="{42A4FC2C-047E-45A5-965D-8E1E3BF09BC6}"/>
          </ac:spMkLst>
        </pc:spChg>
        <pc:picChg chg="add mod">
          <ac:chgData name="Weifeng Xu" userId="e7aed605-a3dd-4d5a-a692-a87037af107b" providerId="ADAL" clId="{27FAE7C2-98C3-4F90-970B-CFC2B878BAA9}" dt="2021-03-19T01:27:58.083" v="5689" actId="26606"/>
          <ac:picMkLst>
            <pc:docMk/>
            <pc:sldMk cId="2250649236" sldId="301"/>
            <ac:picMk id="5" creationId="{767ACCE0-0107-4DFC-B47F-D7FA29D9FDE3}"/>
          </ac:picMkLst>
        </pc:picChg>
      </pc:sldChg>
      <pc:sldChg chg="addSp delSp modSp new mod modNotesTx">
        <pc:chgData name="Weifeng Xu" userId="e7aed605-a3dd-4d5a-a692-a87037af107b" providerId="ADAL" clId="{27FAE7C2-98C3-4F90-970B-CFC2B878BAA9}" dt="2021-03-19T01:44:16.694" v="5837" actId="14100"/>
        <pc:sldMkLst>
          <pc:docMk/>
          <pc:sldMk cId="3209152045" sldId="302"/>
        </pc:sldMkLst>
        <pc:spChg chg="add mod">
          <ac:chgData name="Weifeng Xu" userId="e7aed605-a3dd-4d5a-a692-a87037af107b" providerId="ADAL" clId="{27FAE7C2-98C3-4F90-970B-CFC2B878BAA9}" dt="2021-03-19T01:42:40.735" v="5765" actId="1076"/>
          <ac:spMkLst>
            <pc:docMk/>
            <pc:sldMk cId="3209152045" sldId="302"/>
            <ac:spMk id="4" creationId="{7EFB65DE-390F-4EE3-B471-6C51C7FEAB19}"/>
          </ac:spMkLst>
        </pc:spChg>
        <pc:spChg chg="add mod">
          <ac:chgData name="Weifeng Xu" userId="e7aed605-a3dd-4d5a-a692-a87037af107b" providerId="ADAL" clId="{27FAE7C2-98C3-4F90-970B-CFC2B878BAA9}" dt="2021-03-19T01:44:16.694" v="5837" actId="14100"/>
          <ac:spMkLst>
            <pc:docMk/>
            <pc:sldMk cId="3209152045" sldId="302"/>
            <ac:spMk id="7" creationId="{55B24B1D-D05F-4FB2-A2E5-367A93645CCF}"/>
          </ac:spMkLst>
        </pc:spChg>
        <pc:picChg chg="add mod">
          <ac:chgData name="Weifeng Xu" userId="e7aed605-a3dd-4d5a-a692-a87037af107b" providerId="ADAL" clId="{27FAE7C2-98C3-4F90-970B-CFC2B878BAA9}" dt="2021-03-19T01:42:40.735" v="5765" actId="1076"/>
          <ac:picMkLst>
            <pc:docMk/>
            <pc:sldMk cId="3209152045" sldId="302"/>
            <ac:picMk id="3" creationId="{9D9C565C-E3E3-4EEC-B921-B64B68655B72}"/>
          </ac:picMkLst>
        </pc:picChg>
        <pc:picChg chg="add del mod">
          <ac:chgData name="Weifeng Xu" userId="e7aed605-a3dd-4d5a-a692-a87037af107b" providerId="ADAL" clId="{27FAE7C2-98C3-4F90-970B-CFC2B878BAA9}" dt="2021-03-19T01:43:35.725" v="5771" actId="478"/>
          <ac:picMkLst>
            <pc:docMk/>
            <pc:sldMk cId="3209152045" sldId="302"/>
            <ac:picMk id="6" creationId="{4DAB43ED-628E-48BA-94AF-22775E295B1B}"/>
          </ac:picMkLst>
        </pc:picChg>
        <pc:picChg chg="add mod">
          <ac:chgData name="Weifeng Xu" userId="e7aed605-a3dd-4d5a-a692-a87037af107b" providerId="ADAL" clId="{27FAE7C2-98C3-4F90-970B-CFC2B878BAA9}" dt="2021-03-19T01:43:40.700" v="5773" actId="1076"/>
          <ac:picMkLst>
            <pc:docMk/>
            <pc:sldMk cId="3209152045" sldId="302"/>
            <ac:picMk id="9" creationId="{05535DA1-BC2F-47B1-97B4-597880497A06}"/>
          </ac:picMkLst>
        </pc:picChg>
      </pc:sldChg>
      <pc:sldChg chg="del">
        <pc:chgData name="Weifeng Xu" userId="e7aed605-a3dd-4d5a-a692-a87037af107b" providerId="ADAL" clId="{27FAE7C2-98C3-4F90-970B-CFC2B878BAA9}" dt="2021-03-15T12:32:50.152" v="45" actId="47"/>
        <pc:sldMkLst>
          <pc:docMk/>
          <pc:sldMk cId="53763807" sldId="304"/>
        </pc:sldMkLst>
      </pc:sldChg>
      <pc:sldChg chg="del">
        <pc:chgData name="Weifeng Xu" userId="e7aed605-a3dd-4d5a-a692-a87037af107b" providerId="ADAL" clId="{27FAE7C2-98C3-4F90-970B-CFC2B878BAA9}" dt="2021-03-15T12:32:43.730" v="11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27FAE7C2-98C3-4F90-970B-CFC2B878BAA9}" dt="2021-03-15T12:32:43.944" v="12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27FAE7C2-98C3-4F90-970B-CFC2B878BAA9}" dt="2021-03-15T12:32:44.244" v="14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27FAE7C2-98C3-4F90-970B-CFC2B878BAA9}" dt="2021-03-15T12:32:44.780" v="16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27FAE7C2-98C3-4F90-970B-CFC2B878BAA9}" dt="2021-03-15T12:32:45.338" v="17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27FAE7C2-98C3-4F90-970B-CFC2B878BAA9}" dt="2021-03-15T12:32:45.379" v="18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27FAE7C2-98C3-4F90-970B-CFC2B878BAA9}" dt="2021-03-15T12:32:45.460" v="20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27FAE7C2-98C3-4F90-970B-CFC2B878BAA9}" dt="2021-03-15T12:32:45.946" v="23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27FAE7C2-98C3-4F90-970B-CFC2B878BAA9}" dt="2021-03-15T12:32:45.556" v="21" actId="47"/>
        <pc:sldMkLst>
          <pc:docMk/>
          <pc:sldMk cId="4060086368" sldId="329"/>
        </pc:sldMkLst>
      </pc:sldChg>
      <pc:sldChg chg="del">
        <pc:chgData name="Weifeng Xu" userId="e7aed605-a3dd-4d5a-a692-a87037af107b" providerId="ADAL" clId="{27FAE7C2-98C3-4F90-970B-CFC2B878BAA9}" dt="2021-03-15T12:32:49.385" v="41" actId="47"/>
        <pc:sldMkLst>
          <pc:docMk/>
          <pc:sldMk cId="3192494774" sldId="330"/>
        </pc:sldMkLst>
      </pc:sldChg>
      <pc:sldChg chg="del">
        <pc:chgData name="Weifeng Xu" userId="e7aed605-a3dd-4d5a-a692-a87037af107b" providerId="ADAL" clId="{27FAE7C2-98C3-4F90-970B-CFC2B878BAA9}" dt="2021-03-15T12:32:49.578" v="42" actId="47"/>
        <pc:sldMkLst>
          <pc:docMk/>
          <pc:sldMk cId="2786836983" sldId="331"/>
        </pc:sldMkLst>
      </pc:sldChg>
      <pc:sldChg chg="del">
        <pc:chgData name="Weifeng Xu" userId="e7aed605-a3dd-4d5a-a692-a87037af107b" providerId="ADAL" clId="{27FAE7C2-98C3-4F90-970B-CFC2B878BAA9}" dt="2021-03-15T12:32:49.780" v="43" actId="47"/>
        <pc:sldMkLst>
          <pc:docMk/>
          <pc:sldMk cId="3230497500" sldId="333"/>
        </pc:sldMkLst>
      </pc:sldChg>
    </pc:docChg>
  </pc:docChgLst>
  <pc:docChgLst>
    <pc:chgData name="Weifeng Xu" userId="e7aed605-a3dd-4d5a-a692-a87037af107b" providerId="ADAL" clId="{299C181A-A292-47FC-915C-BDBD223C6841}"/>
    <pc:docChg chg="undo redo custSel addSld delSld modSld sldOrd">
      <pc:chgData name="Weifeng Xu" userId="e7aed605-a3dd-4d5a-a692-a87037af107b" providerId="ADAL" clId="{299C181A-A292-47FC-915C-BDBD223C6841}" dt="2021-08-26T13:02:33.092" v="3086" actId="478"/>
      <pc:docMkLst>
        <pc:docMk/>
      </pc:docMkLst>
      <pc:sldChg chg="modSp mod">
        <pc:chgData name="Weifeng Xu" userId="e7aed605-a3dd-4d5a-a692-a87037af107b" providerId="ADAL" clId="{299C181A-A292-47FC-915C-BDBD223C6841}" dt="2021-08-25T19:08:03.878" v="2256" actId="20577"/>
        <pc:sldMkLst>
          <pc:docMk/>
          <pc:sldMk cId="1323245308" sldId="256"/>
        </pc:sldMkLst>
        <pc:spChg chg="mod">
          <ac:chgData name="Weifeng Xu" userId="e7aed605-a3dd-4d5a-a692-a87037af107b" providerId="ADAL" clId="{299C181A-A292-47FC-915C-BDBD223C6841}" dt="2021-08-25T19:08:00.582" v="2250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299C181A-A292-47FC-915C-BDBD223C6841}" dt="2021-08-25T19:08:03.878" v="2256" actId="20577"/>
          <ac:spMkLst>
            <pc:docMk/>
            <pc:sldMk cId="1323245308" sldId="256"/>
            <ac:spMk id="3" creationId="{58CD3106-2EE0-40F4-8C0B-042135FF9FB4}"/>
          </ac:spMkLst>
        </pc:spChg>
      </pc:sldChg>
      <pc:sldChg chg="del">
        <pc:chgData name="Weifeng Xu" userId="e7aed605-a3dd-4d5a-a692-a87037af107b" providerId="ADAL" clId="{299C181A-A292-47FC-915C-BDBD223C6841}" dt="2021-08-09T02:01:20.452" v="2232" actId="47"/>
        <pc:sldMkLst>
          <pc:docMk/>
          <pc:sldMk cId="2546093945" sldId="348"/>
        </pc:sldMkLst>
      </pc:sldChg>
      <pc:sldChg chg="del ord">
        <pc:chgData name="Weifeng Xu" userId="e7aed605-a3dd-4d5a-a692-a87037af107b" providerId="ADAL" clId="{299C181A-A292-47FC-915C-BDBD223C6841}" dt="2021-08-09T02:01:20.452" v="2232" actId="47"/>
        <pc:sldMkLst>
          <pc:docMk/>
          <pc:sldMk cId="23526368" sldId="357"/>
        </pc:sldMkLst>
      </pc:sldChg>
      <pc:sldChg chg="del">
        <pc:chgData name="Weifeng Xu" userId="e7aed605-a3dd-4d5a-a692-a87037af107b" providerId="ADAL" clId="{299C181A-A292-47FC-915C-BDBD223C6841}" dt="2021-08-09T02:01:20.452" v="2232" actId="47"/>
        <pc:sldMkLst>
          <pc:docMk/>
          <pc:sldMk cId="1254262611" sldId="358"/>
        </pc:sldMkLst>
      </pc:sldChg>
      <pc:sldChg chg="del">
        <pc:chgData name="Weifeng Xu" userId="e7aed605-a3dd-4d5a-a692-a87037af107b" providerId="ADAL" clId="{299C181A-A292-47FC-915C-BDBD223C6841}" dt="2021-07-31T02:28:27.868" v="2163" actId="47"/>
        <pc:sldMkLst>
          <pc:docMk/>
          <pc:sldMk cId="3175832827" sldId="364"/>
        </pc:sldMkLst>
      </pc:sldChg>
      <pc:sldChg chg="modSp del mod">
        <pc:chgData name="Weifeng Xu" userId="e7aed605-a3dd-4d5a-a692-a87037af107b" providerId="ADAL" clId="{299C181A-A292-47FC-915C-BDBD223C6841}" dt="2021-08-09T02:01:20.452" v="2232" actId="47"/>
        <pc:sldMkLst>
          <pc:docMk/>
          <pc:sldMk cId="701159285" sldId="366"/>
        </pc:sldMkLst>
        <pc:spChg chg="mod">
          <ac:chgData name="Weifeng Xu" userId="e7aed605-a3dd-4d5a-a692-a87037af107b" providerId="ADAL" clId="{299C181A-A292-47FC-915C-BDBD223C6841}" dt="2021-07-30T23:27:20.131" v="973" actId="20577"/>
          <ac:spMkLst>
            <pc:docMk/>
            <pc:sldMk cId="701159285" sldId="366"/>
            <ac:spMk id="2" creationId="{A89D5CA4-DD7B-42B1-BAAF-78CF53A49076}"/>
          </ac:spMkLst>
        </pc:spChg>
        <pc:picChg chg="mod">
          <ac:chgData name="Weifeng Xu" userId="e7aed605-a3dd-4d5a-a692-a87037af107b" providerId="ADAL" clId="{299C181A-A292-47FC-915C-BDBD223C6841}" dt="2021-07-30T23:27:23.885" v="974" actId="1076"/>
          <ac:picMkLst>
            <pc:docMk/>
            <pc:sldMk cId="701159285" sldId="366"/>
            <ac:picMk id="4" creationId="{E09C5345-C60E-4663-A000-20CEF4328D85}"/>
          </ac:picMkLst>
        </pc:picChg>
      </pc:sldChg>
      <pc:sldChg chg="addSp delSp modSp del mod ord modClrScheme chgLayout">
        <pc:chgData name="Weifeng Xu" userId="e7aed605-a3dd-4d5a-a692-a87037af107b" providerId="ADAL" clId="{299C181A-A292-47FC-915C-BDBD223C6841}" dt="2021-08-09T02:01:20.452" v="2232" actId="47"/>
        <pc:sldMkLst>
          <pc:docMk/>
          <pc:sldMk cId="1936378801" sldId="370"/>
        </pc:sldMkLst>
        <pc:spChg chg="del mod">
          <ac:chgData name="Weifeng Xu" userId="e7aed605-a3dd-4d5a-a692-a87037af107b" providerId="ADAL" clId="{299C181A-A292-47FC-915C-BDBD223C6841}" dt="2021-07-30T20:57:06.023" v="732" actId="700"/>
          <ac:spMkLst>
            <pc:docMk/>
            <pc:sldMk cId="1936378801" sldId="370"/>
            <ac:spMk id="2" creationId="{28359998-D1E8-4018-A96F-0FB505166177}"/>
          </ac:spMkLst>
        </pc:spChg>
        <pc:spChg chg="add mod">
          <ac:chgData name="Weifeng Xu" userId="e7aed605-a3dd-4d5a-a692-a87037af107b" providerId="ADAL" clId="{299C181A-A292-47FC-915C-BDBD223C6841}" dt="2021-07-30T20:57:55.335" v="805" actId="1036"/>
          <ac:spMkLst>
            <pc:docMk/>
            <pc:sldMk cId="1936378801" sldId="370"/>
            <ac:spMk id="10" creationId="{36746BF3-285D-43FF-BE9C-C3D6C5CF1C06}"/>
          </ac:spMkLst>
        </pc:spChg>
      </pc:sldChg>
      <pc:sldChg chg="addSp modSp del mod ord">
        <pc:chgData name="Weifeng Xu" userId="e7aed605-a3dd-4d5a-a692-a87037af107b" providerId="ADAL" clId="{299C181A-A292-47FC-915C-BDBD223C6841}" dt="2021-08-09T02:01:20.452" v="2232" actId="47"/>
        <pc:sldMkLst>
          <pc:docMk/>
          <pc:sldMk cId="1486128054" sldId="371"/>
        </pc:sldMkLst>
        <pc:spChg chg="mod">
          <ac:chgData name="Weifeng Xu" userId="e7aed605-a3dd-4d5a-a692-a87037af107b" providerId="ADAL" clId="{299C181A-A292-47FC-915C-BDBD223C6841}" dt="2021-07-30T21:20:56.625" v="862" actId="1076"/>
          <ac:spMkLst>
            <pc:docMk/>
            <pc:sldMk cId="1486128054" sldId="371"/>
            <ac:spMk id="3" creationId="{D7BB175A-8374-4451-B231-5C10427CF2E0}"/>
          </ac:spMkLst>
        </pc:spChg>
        <pc:spChg chg="mod">
          <ac:chgData name="Weifeng Xu" userId="e7aed605-a3dd-4d5a-a692-a87037af107b" providerId="ADAL" clId="{299C181A-A292-47FC-915C-BDBD223C6841}" dt="2021-07-30T21:20:52.436" v="861" actId="1076"/>
          <ac:spMkLst>
            <pc:docMk/>
            <pc:sldMk cId="1486128054" sldId="371"/>
            <ac:spMk id="5" creationId="{D26F200D-697A-403C-B4D7-558707CD91AF}"/>
          </ac:spMkLst>
        </pc:spChg>
        <pc:spChg chg="mod">
          <ac:chgData name="Weifeng Xu" userId="e7aed605-a3dd-4d5a-a692-a87037af107b" providerId="ADAL" clId="{299C181A-A292-47FC-915C-BDBD223C6841}" dt="2021-07-30T21:20:52.436" v="861" actId="1076"/>
          <ac:spMkLst>
            <pc:docMk/>
            <pc:sldMk cId="1486128054" sldId="371"/>
            <ac:spMk id="7" creationId="{692FD2D7-34DB-4CC9-846E-4CE0CBCDFD7E}"/>
          </ac:spMkLst>
        </pc:spChg>
        <pc:spChg chg="mod">
          <ac:chgData name="Weifeng Xu" userId="e7aed605-a3dd-4d5a-a692-a87037af107b" providerId="ADAL" clId="{299C181A-A292-47FC-915C-BDBD223C6841}" dt="2021-07-30T21:20:52.436" v="861" actId="1076"/>
          <ac:spMkLst>
            <pc:docMk/>
            <pc:sldMk cId="1486128054" sldId="371"/>
            <ac:spMk id="9" creationId="{4009DC57-4897-454E-AEF5-E457A48D8ADD}"/>
          </ac:spMkLst>
        </pc:spChg>
        <pc:spChg chg="add mod">
          <ac:chgData name="Weifeng Xu" userId="e7aed605-a3dd-4d5a-a692-a87037af107b" providerId="ADAL" clId="{299C181A-A292-47FC-915C-BDBD223C6841}" dt="2021-07-30T21:21:03.880" v="864" actId="1076"/>
          <ac:spMkLst>
            <pc:docMk/>
            <pc:sldMk cId="1486128054" sldId="371"/>
            <ac:spMk id="10" creationId="{21F2F3F2-3CED-4A40-A47E-9EC7D370F1E5}"/>
          </ac:spMkLst>
        </pc:spChg>
        <pc:spChg chg="add mod">
          <ac:chgData name="Weifeng Xu" userId="e7aed605-a3dd-4d5a-a692-a87037af107b" providerId="ADAL" clId="{299C181A-A292-47FC-915C-BDBD223C6841}" dt="2021-07-30T21:21:33.108" v="894" actId="313"/>
          <ac:spMkLst>
            <pc:docMk/>
            <pc:sldMk cId="1486128054" sldId="371"/>
            <ac:spMk id="11" creationId="{5A9C7CB5-98D4-4EC8-9729-9DCA14F48511}"/>
          </ac:spMkLst>
        </pc:spChg>
        <pc:picChg chg="mod">
          <ac:chgData name="Weifeng Xu" userId="e7aed605-a3dd-4d5a-a692-a87037af107b" providerId="ADAL" clId="{299C181A-A292-47FC-915C-BDBD223C6841}" dt="2021-07-30T21:20:56.625" v="862" actId="1076"/>
          <ac:picMkLst>
            <pc:docMk/>
            <pc:sldMk cId="1486128054" sldId="371"/>
            <ac:picMk id="4" creationId="{9EF2C501-4E28-40D2-BD9A-6DBCCC49727C}"/>
          </ac:picMkLst>
        </pc:picChg>
        <pc:picChg chg="mod modCrop">
          <ac:chgData name="Weifeng Xu" userId="e7aed605-a3dd-4d5a-a692-a87037af107b" providerId="ADAL" clId="{299C181A-A292-47FC-915C-BDBD223C6841}" dt="2021-07-30T21:21:12.076" v="869" actId="1076"/>
          <ac:picMkLst>
            <pc:docMk/>
            <pc:sldMk cId="1486128054" sldId="371"/>
            <ac:picMk id="6" creationId="{19492A91-9D43-4363-975F-39972A019558}"/>
          </ac:picMkLst>
        </pc:picChg>
      </pc:sldChg>
      <pc:sldChg chg="del">
        <pc:chgData name="Weifeng Xu" userId="e7aed605-a3dd-4d5a-a692-a87037af107b" providerId="ADAL" clId="{299C181A-A292-47FC-915C-BDBD223C6841}" dt="2021-08-09T02:01:20.452" v="2232" actId="47"/>
        <pc:sldMkLst>
          <pc:docMk/>
          <pc:sldMk cId="3461768251" sldId="373"/>
        </pc:sldMkLst>
      </pc:sldChg>
      <pc:sldChg chg="addSp delSp modSp del mod ord">
        <pc:chgData name="Weifeng Xu" userId="e7aed605-a3dd-4d5a-a692-a87037af107b" providerId="ADAL" clId="{299C181A-A292-47FC-915C-BDBD223C6841}" dt="2021-08-09T02:01:20.452" v="2232" actId="47"/>
        <pc:sldMkLst>
          <pc:docMk/>
          <pc:sldMk cId="1666623918" sldId="375"/>
        </pc:sldMkLst>
        <pc:spChg chg="del">
          <ac:chgData name="Weifeng Xu" userId="e7aed605-a3dd-4d5a-a692-a87037af107b" providerId="ADAL" clId="{299C181A-A292-47FC-915C-BDBD223C6841}" dt="2021-07-30T23:23:09.832" v="934" actId="478"/>
          <ac:spMkLst>
            <pc:docMk/>
            <pc:sldMk cId="1666623918" sldId="375"/>
            <ac:spMk id="3" creationId="{F60E38DA-5E9A-4FCB-B534-024610D05F25}"/>
          </ac:spMkLst>
        </pc:spChg>
        <pc:spChg chg="mod">
          <ac:chgData name="Weifeng Xu" userId="e7aed605-a3dd-4d5a-a692-a87037af107b" providerId="ADAL" clId="{299C181A-A292-47FC-915C-BDBD223C6841}" dt="2021-07-30T23:23:41.194" v="940" actId="14100"/>
          <ac:spMkLst>
            <pc:docMk/>
            <pc:sldMk cId="1666623918" sldId="375"/>
            <ac:spMk id="5" creationId="{C4D217BF-D217-4ACF-8CC5-A498948002EF}"/>
          </ac:spMkLst>
        </pc:spChg>
        <pc:spChg chg="mod">
          <ac:chgData name="Weifeng Xu" userId="e7aed605-a3dd-4d5a-a692-a87037af107b" providerId="ADAL" clId="{299C181A-A292-47FC-915C-BDBD223C6841}" dt="2021-07-30T23:23:54.658" v="941" actId="1076"/>
          <ac:spMkLst>
            <pc:docMk/>
            <pc:sldMk cId="1666623918" sldId="375"/>
            <ac:spMk id="6" creationId="{F7C619F8-4211-40BA-8738-6BCB5FCE4E3C}"/>
          </ac:spMkLst>
        </pc:spChg>
        <pc:spChg chg="mod">
          <ac:chgData name="Weifeng Xu" userId="e7aed605-a3dd-4d5a-a692-a87037af107b" providerId="ADAL" clId="{299C181A-A292-47FC-915C-BDBD223C6841}" dt="2021-07-30T23:23:33.484" v="938" actId="14100"/>
          <ac:spMkLst>
            <pc:docMk/>
            <pc:sldMk cId="1666623918" sldId="375"/>
            <ac:spMk id="7" creationId="{7B86C9FD-062E-4CC3-B325-99C927A96790}"/>
          </ac:spMkLst>
        </pc:spChg>
        <pc:spChg chg="add mod">
          <ac:chgData name="Weifeng Xu" userId="e7aed605-a3dd-4d5a-a692-a87037af107b" providerId="ADAL" clId="{299C181A-A292-47FC-915C-BDBD223C6841}" dt="2021-07-30T23:23:16.566" v="937" actId="207"/>
          <ac:spMkLst>
            <pc:docMk/>
            <pc:sldMk cId="1666623918" sldId="375"/>
            <ac:spMk id="9" creationId="{98B72938-02EC-4E11-84E6-38B86F738FB4}"/>
          </ac:spMkLst>
        </pc:spChg>
        <pc:picChg chg="mod">
          <ac:chgData name="Weifeng Xu" userId="e7aed605-a3dd-4d5a-a692-a87037af107b" providerId="ADAL" clId="{299C181A-A292-47FC-915C-BDBD223C6841}" dt="2021-07-30T23:23:33.484" v="938" actId="14100"/>
          <ac:picMkLst>
            <pc:docMk/>
            <pc:sldMk cId="1666623918" sldId="375"/>
            <ac:picMk id="4" creationId="{22DE6A1C-4482-442C-8012-9C7F9514A746}"/>
          </ac:picMkLst>
        </pc:picChg>
      </pc:sldChg>
      <pc:sldChg chg="modSp del mod">
        <pc:chgData name="Weifeng Xu" userId="e7aed605-a3dd-4d5a-a692-a87037af107b" providerId="ADAL" clId="{299C181A-A292-47FC-915C-BDBD223C6841}" dt="2021-08-09T02:01:20.452" v="2232" actId="47"/>
        <pc:sldMkLst>
          <pc:docMk/>
          <pc:sldMk cId="887055268" sldId="381"/>
        </pc:sldMkLst>
        <pc:picChg chg="mod">
          <ac:chgData name="Weifeng Xu" userId="e7aed605-a3dd-4d5a-a692-a87037af107b" providerId="ADAL" clId="{299C181A-A292-47FC-915C-BDBD223C6841}" dt="2021-07-30T23:16:45.817" v="929" actId="1076"/>
          <ac:picMkLst>
            <pc:docMk/>
            <pc:sldMk cId="887055268" sldId="381"/>
            <ac:picMk id="4" creationId="{363A9EC3-65D8-49D2-A2C3-92FB54B950ED}"/>
          </ac:picMkLst>
        </pc:picChg>
      </pc:sldChg>
      <pc:sldChg chg="addSp delSp modSp del mod">
        <pc:chgData name="Weifeng Xu" userId="e7aed605-a3dd-4d5a-a692-a87037af107b" providerId="ADAL" clId="{299C181A-A292-47FC-915C-BDBD223C6841}" dt="2021-08-09T02:01:20.452" v="2232" actId="47"/>
        <pc:sldMkLst>
          <pc:docMk/>
          <pc:sldMk cId="4290566257" sldId="384"/>
        </pc:sldMkLst>
        <pc:spChg chg="del">
          <ac:chgData name="Weifeng Xu" userId="e7aed605-a3dd-4d5a-a692-a87037af107b" providerId="ADAL" clId="{299C181A-A292-47FC-915C-BDBD223C6841}" dt="2021-07-31T00:27:27.228" v="1111" actId="478"/>
          <ac:spMkLst>
            <pc:docMk/>
            <pc:sldMk cId="4290566257" sldId="384"/>
            <ac:spMk id="3" creationId="{D46A348D-D7EF-43B0-8542-97CFDC6E744E}"/>
          </ac:spMkLst>
        </pc:spChg>
        <pc:spChg chg="mod">
          <ac:chgData name="Weifeng Xu" userId="e7aed605-a3dd-4d5a-a692-a87037af107b" providerId="ADAL" clId="{299C181A-A292-47FC-915C-BDBD223C6841}" dt="2021-07-31T00:27:51.884" v="1118" actId="1076"/>
          <ac:spMkLst>
            <pc:docMk/>
            <pc:sldMk cId="4290566257" sldId="384"/>
            <ac:spMk id="5" creationId="{BA9AB56C-5E7E-44D3-9B7F-B34DF31D385A}"/>
          </ac:spMkLst>
        </pc:spChg>
        <pc:spChg chg="mod">
          <ac:chgData name="Weifeng Xu" userId="e7aed605-a3dd-4d5a-a692-a87037af107b" providerId="ADAL" clId="{299C181A-A292-47FC-915C-BDBD223C6841}" dt="2021-07-31T00:27:51.884" v="1118" actId="1076"/>
          <ac:spMkLst>
            <pc:docMk/>
            <pc:sldMk cId="4290566257" sldId="384"/>
            <ac:spMk id="7" creationId="{68FA6090-F7F9-4B23-9724-3E8942E54088}"/>
          </ac:spMkLst>
        </pc:spChg>
        <pc:spChg chg="add mod">
          <ac:chgData name="Weifeng Xu" userId="e7aed605-a3dd-4d5a-a692-a87037af107b" providerId="ADAL" clId="{299C181A-A292-47FC-915C-BDBD223C6841}" dt="2021-07-31T00:27:46.575" v="1117" actId="1076"/>
          <ac:spMkLst>
            <pc:docMk/>
            <pc:sldMk cId="4290566257" sldId="384"/>
            <ac:spMk id="8" creationId="{B99710F2-FCA4-4CF0-A934-535B336DA42D}"/>
          </ac:spMkLst>
        </pc:spChg>
        <pc:picChg chg="mod">
          <ac:chgData name="Weifeng Xu" userId="e7aed605-a3dd-4d5a-a692-a87037af107b" providerId="ADAL" clId="{299C181A-A292-47FC-915C-BDBD223C6841}" dt="2021-07-31T00:27:51.884" v="1118" actId="1076"/>
          <ac:picMkLst>
            <pc:docMk/>
            <pc:sldMk cId="4290566257" sldId="384"/>
            <ac:picMk id="4" creationId="{EC17A01D-96FA-4992-B4D9-ABA5144DA609}"/>
          </ac:picMkLst>
        </pc:picChg>
      </pc:sldChg>
      <pc:sldChg chg="addSp delSp modSp del mod ord modClrScheme chgLayout">
        <pc:chgData name="Weifeng Xu" userId="e7aed605-a3dd-4d5a-a692-a87037af107b" providerId="ADAL" clId="{299C181A-A292-47FC-915C-BDBD223C6841}" dt="2021-08-09T02:01:20.452" v="2232" actId="47"/>
        <pc:sldMkLst>
          <pc:docMk/>
          <pc:sldMk cId="4047841888" sldId="389"/>
        </pc:sldMkLst>
        <pc:spChg chg="mod ord">
          <ac:chgData name="Weifeng Xu" userId="e7aed605-a3dd-4d5a-a692-a87037af107b" providerId="ADAL" clId="{299C181A-A292-47FC-915C-BDBD223C6841}" dt="2021-07-31T00:57:14.391" v="1529" actId="20577"/>
          <ac:spMkLst>
            <pc:docMk/>
            <pc:sldMk cId="4047841888" sldId="389"/>
            <ac:spMk id="2" creationId="{0451793E-D6FB-4847-8284-73ED53BC2A7F}"/>
          </ac:spMkLst>
        </pc:spChg>
        <pc:spChg chg="del mod">
          <ac:chgData name="Weifeng Xu" userId="e7aed605-a3dd-4d5a-a692-a87037af107b" providerId="ADAL" clId="{299C181A-A292-47FC-915C-BDBD223C6841}" dt="2021-07-31T00:55:49.625" v="1499" actId="478"/>
          <ac:spMkLst>
            <pc:docMk/>
            <pc:sldMk cId="4047841888" sldId="389"/>
            <ac:spMk id="3" creationId="{6EA06FAE-3A71-4920-84A6-8F41B7257D85}"/>
          </ac:spMkLst>
        </pc:spChg>
        <pc:spChg chg="mod">
          <ac:chgData name="Weifeng Xu" userId="e7aed605-a3dd-4d5a-a692-a87037af107b" providerId="ADAL" clId="{299C181A-A292-47FC-915C-BDBD223C6841}" dt="2021-07-31T00:56:53.072" v="1525" actId="14100"/>
          <ac:spMkLst>
            <pc:docMk/>
            <pc:sldMk cId="4047841888" sldId="389"/>
            <ac:spMk id="5" creationId="{49DD1574-AFFC-4638-8C55-FDE2F54AAB8D}"/>
          </ac:spMkLst>
        </pc:spChg>
        <pc:spChg chg="add mod">
          <ac:chgData name="Weifeng Xu" userId="e7aed605-a3dd-4d5a-a692-a87037af107b" providerId="ADAL" clId="{299C181A-A292-47FC-915C-BDBD223C6841}" dt="2021-07-31T00:56:39.612" v="1502" actId="1076"/>
          <ac:spMkLst>
            <pc:docMk/>
            <pc:sldMk cId="4047841888" sldId="389"/>
            <ac:spMk id="6" creationId="{6AFD3ABB-EB02-4685-8E04-8CC8EA6D4298}"/>
          </ac:spMkLst>
        </pc:spChg>
        <pc:picChg chg="mod ord">
          <ac:chgData name="Weifeng Xu" userId="e7aed605-a3dd-4d5a-a692-a87037af107b" providerId="ADAL" clId="{299C181A-A292-47FC-915C-BDBD223C6841}" dt="2021-07-31T00:56:39.612" v="1502" actId="1076"/>
          <ac:picMkLst>
            <pc:docMk/>
            <pc:sldMk cId="4047841888" sldId="389"/>
            <ac:picMk id="4" creationId="{D68C79B6-73CC-4EF7-ADFA-D22EF62D104F}"/>
          </ac:picMkLst>
        </pc:picChg>
      </pc:sldChg>
      <pc:sldChg chg="del">
        <pc:chgData name="Weifeng Xu" userId="e7aed605-a3dd-4d5a-a692-a87037af107b" providerId="ADAL" clId="{299C181A-A292-47FC-915C-BDBD223C6841}" dt="2021-08-09T02:01:20.452" v="2232" actId="47"/>
        <pc:sldMkLst>
          <pc:docMk/>
          <pc:sldMk cId="2556203705" sldId="390"/>
        </pc:sldMkLst>
      </pc:sldChg>
      <pc:sldChg chg="del">
        <pc:chgData name="Weifeng Xu" userId="e7aed605-a3dd-4d5a-a692-a87037af107b" providerId="ADAL" clId="{299C181A-A292-47FC-915C-BDBD223C6841}" dt="2021-08-09T02:01:20.452" v="2232" actId="47"/>
        <pc:sldMkLst>
          <pc:docMk/>
          <pc:sldMk cId="2885670956" sldId="391"/>
        </pc:sldMkLst>
      </pc:sldChg>
      <pc:sldChg chg="addSp delSp modSp mod ord modClrScheme chgLayout">
        <pc:chgData name="Weifeng Xu" userId="e7aed605-a3dd-4d5a-a692-a87037af107b" providerId="ADAL" clId="{299C181A-A292-47FC-915C-BDBD223C6841}" dt="2021-07-31T01:58:19.370" v="1893" actId="14100"/>
        <pc:sldMkLst>
          <pc:docMk/>
          <pc:sldMk cId="2521390374" sldId="397"/>
        </pc:sldMkLst>
        <pc:spChg chg="del mod">
          <ac:chgData name="Weifeng Xu" userId="e7aed605-a3dd-4d5a-a692-a87037af107b" providerId="ADAL" clId="{299C181A-A292-47FC-915C-BDBD223C6841}" dt="2021-07-31T01:56:22.718" v="1883" actId="700"/>
          <ac:spMkLst>
            <pc:docMk/>
            <pc:sldMk cId="2521390374" sldId="397"/>
            <ac:spMk id="2" creationId="{F478856C-84B7-46BE-AB2C-05E0C9D09344}"/>
          </ac:spMkLst>
        </pc:spChg>
        <pc:spChg chg="mod">
          <ac:chgData name="Weifeng Xu" userId="e7aed605-a3dd-4d5a-a692-a87037af107b" providerId="ADAL" clId="{299C181A-A292-47FC-915C-BDBD223C6841}" dt="2021-07-31T01:57:08.971" v="1888" actId="1076"/>
          <ac:spMkLst>
            <pc:docMk/>
            <pc:sldMk cId="2521390374" sldId="397"/>
            <ac:spMk id="4" creationId="{ADF02103-71BF-4AD3-9FEF-B8F53437FA70}"/>
          </ac:spMkLst>
        </pc:spChg>
        <pc:spChg chg="del">
          <ac:chgData name="Weifeng Xu" userId="e7aed605-a3dd-4d5a-a692-a87037af107b" providerId="ADAL" clId="{299C181A-A292-47FC-915C-BDBD223C6841}" dt="2021-07-31T01:56:44.742" v="1885" actId="478"/>
          <ac:spMkLst>
            <pc:docMk/>
            <pc:sldMk cId="2521390374" sldId="397"/>
            <ac:spMk id="6" creationId="{37364412-CE74-48BB-A46C-A1FD54124145}"/>
          </ac:spMkLst>
        </pc:spChg>
        <pc:picChg chg="mod">
          <ac:chgData name="Weifeng Xu" userId="e7aed605-a3dd-4d5a-a692-a87037af107b" providerId="ADAL" clId="{299C181A-A292-47FC-915C-BDBD223C6841}" dt="2021-07-31T01:57:08.971" v="1888" actId="1076"/>
          <ac:picMkLst>
            <pc:docMk/>
            <pc:sldMk cId="2521390374" sldId="397"/>
            <ac:picMk id="7" creationId="{F31D4992-AC8B-4562-8880-96835D104236}"/>
          </ac:picMkLst>
        </pc:picChg>
        <pc:cxnChg chg="add mod">
          <ac:chgData name="Weifeng Xu" userId="e7aed605-a3dd-4d5a-a692-a87037af107b" providerId="ADAL" clId="{299C181A-A292-47FC-915C-BDBD223C6841}" dt="2021-07-31T01:58:19.370" v="1893" actId="14100"/>
          <ac:cxnSpMkLst>
            <pc:docMk/>
            <pc:sldMk cId="2521390374" sldId="397"/>
            <ac:cxnSpMk id="8" creationId="{162AAC44-77D7-4EEC-A076-1309FB6F6B28}"/>
          </ac:cxnSpMkLst>
        </pc:cxnChg>
      </pc:sldChg>
      <pc:sldChg chg="addSp delSp modSp mod ord modClrScheme chgLayout modNotesTx">
        <pc:chgData name="Weifeng Xu" userId="e7aed605-a3dd-4d5a-a692-a87037af107b" providerId="ADAL" clId="{299C181A-A292-47FC-915C-BDBD223C6841}" dt="2021-08-26T02:50:00.669" v="2470" actId="1076"/>
        <pc:sldMkLst>
          <pc:docMk/>
          <pc:sldMk cId="1424450382" sldId="398"/>
        </pc:sldMkLst>
        <pc:spChg chg="del mod">
          <ac:chgData name="Weifeng Xu" userId="e7aed605-a3dd-4d5a-a692-a87037af107b" providerId="ADAL" clId="{299C181A-A292-47FC-915C-BDBD223C6841}" dt="2021-07-31T01:58:45.854" v="1895" actId="700"/>
          <ac:spMkLst>
            <pc:docMk/>
            <pc:sldMk cId="1424450382" sldId="398"/>
            <ac:spMk id="2" creationId="{4B9BAA9D-C62F-407E-96D3-6BAF372987A3}"/>
          </ac:spMkLst>
        </pc:spChg>
        <pc:spChg chg="del mod">
          <ac:chgData name="Weifeng Xu" userId="e7aed605-a3dd-4d5a-a692-a87037af107b" providerId="ADAL" clId="{299C181A-A292-47FC-915C-BDBD223C6841}" dt="2021-07-31T02:09:49.994" v="1951" actId="478"/>
          <ac:spMkLst>
            <pc:docMk/>
            <pc:sldMk cId="1424450382" sldId="398"/>
            <ac:spMk id="3" creationId="{42368728-812C-4F46-B3C4-4C318436EF36}"/>
          </ac:spMkLst>
        </pc:spChg>
        <pc:spChg chg="add mod">
          <ac:chgData name="Weifeng Xu" userId="e7aed605-a3dd-4d5a-a692-a87037af107b" providerId="ADAL" clId="{299C181A-A292-47FC-915C-BDBD223C6841}" dt="2021-08-26T02:50:00.669" v="2470" actId="1076"/>
          <ac:spMkLst>
            <pc:docMk/>
            <pc:sldMk cId="1424450382" sldId="398"/>
            <ac:spMk id="7" creationId="{496568F7-99C1-4878-B2FA-0EDB99D7D012}"/>
          </ac:spMkLst>
        </pc:spChg>
        <pc:spChg chg="add mod">
          <ac:chgData name="Weifeng Xu" userId="e7aed605-a3dd-4d5a-a692-a87037af107b" providerId="ADAL" clId="{299C181A-A292-47FC-915C-BDBD223C6841}" dt="2021-07-31T02:08:48.079" v="1944" actId="1076"/>
          <ac:spMkLst>
            <pc:docMk/>
            <pc:sldMk cId="1424450382" sldId="398"/>
            <ac:spMk id="8" creationId="{1D6B0689-8A74-4D98-BA66-B4B946FAE688}"/>
          </ac:spMkLst>
        </pc:spChg>
        <pc:spChg chg="add del mod">
          <ac:chgData name="Weifeng Xu" userId="e7aed605-a3dd-4d5a-a692-a87037af107b" providerId="ADAL" clId="{299C181A-A292-47FC-915C-BDBD223C6841}" dt="2021-07-31T02:00:56.691" v="1933" actId="478"/>
          <ac:spMkLst>
            <pc:docMk/>
            <pc:sldMk cId="1424450382" sldId="398"/>
            <ac:spMk id="10" creationId="{577AC8F8-47F9-4F58-93C6-EA51DBA73336}"/>
          </ac:spMkLst>
        </pc:spChg>
        <pc:spChg chg="add mod">
          <ac:chgData name="Weifeng Xu" userId="e7aed605-a3dd-4d5a-a692-a87037af107b" providerId="ADAL" clId="{299C181A-A292-47FC-915C-BDBD223C6841}" dt="2021-07-31T02:13:22.010" v="2021" actId="1076"/>
          <ac:spMkLst>
            <pc:docMk/>
            <pc:sldMk cId="1424450382" sldId="398"/>
            <ac:spMk id="12" creationId="{332F975A-CD35-42B9-829C-041351FF9C32}"/>
          </ac:spMkLst>
        </pc:spChg>
        <pc:spChg chg="add mod">
          <ac:chgData name="Weifeng Xu" userId="e7aed605-a3dd-4d5a-a692-a87037af107b" providerId="ADAL" clId="{299C181A-A292-47FC-915C-BDBD223C6841}" dt="2021-07-31T02:11:53.696" v="1996" actId="404"/>
          <ac:spMkLst>
            <pc:docMk/>
            <pc:sldMk cId="1424450382" sldId="398"/>
            <ac:spMk id="14" creationId="{374A623D-6008-4D26-9ED1-5116E4F6D088}"/>
          </ac:spMkLst>
        </pc:spChg>
        <pc:spChg chg="add del mod">
          <ac:chgData name="Weifeng Xu" userId="e7aed605-a3dd-4d5a-a692-a87037af107b" providerId="ADAL" clId="{299C181A-A292-47FC-915C-BDBD223C6841}" dt="2021-07-31T02:00:54.245" v="1932" actId="478"/>
          <ac:spMkLst>
            <pc:docMk/>
            <pc:sldMk cId="1424450382" sldId="398"/>
            <ac:spMk id="15" creationId="{E1709DA8-CBCD-4086-94FB-55F7C06FEDAE}"/>
          </ac:spMkLst>
        </pc:spChg>
        <pc:spChg chg="add mod">
          <ac:chgData name="Weifeng Xu" userId="e7aed605-a3dd-4d5a-a692-a87037af107b" providerId="ADAL" clId="{299C181A-A292-47FC-915C-BDBD223C6841}" dt="2021-07-31T02:10:23.402" v="1963" actId="20577"/>
          <ac:spMkLst>
            <pc:docMk/>
            <pc:sldMk cId="1424450382" sldId="398"/>
            <ac:spMk id="16" creationId="{355D8DB5-F3D6-461F-9BDE-C0464F1694AE}"/>
          </ac:spMkLst>
        </pc:spChg>
        <pc:spChg chg="add mod">
          <ac:chgData name="Weifeng Xu" userId="e7aed605-a3dd-4d5a-a692-a87037af107b" providerId="ADAL" clId="{299C181A-A292-47FC-915C-BDBD223C6841}" dt="2021-07-31T02:09:58.129" v="1952" actId="1076"/>
          <ac:spMkLst>
            <pc:docMk/>
            <pc:sldMk cId="1424450382" sldId="398"/>
            <ac:spMk id="19" creationId="{2EEEA30C-3A3B-4B77-BB83-5FACEDA76F71}"/>
          </ac:spMkLst>
        </pc:spChg>
        <pc:picChg chg="mod">
          <ac:chgData name="Weifeng Xu" userId="e7aed605-a3dd-4d5a-a692-a87037af107b" providerId="ADAL" clId="{299C181A-A292-47FC-915C-BDBD223C6841}" dt="2021-07-31T01:59:44.428" v="1926" actId="1076"/>
          <ac:picMkLst>
            <pc:docMk/>
            <pc:sldMk cId="1424450382" sldId="398"/>
            <ac:picMk id="5" creationId="{9F05C4A2-F2F9-4064-8FD5-3C7931FA6111}"/>
          </ac:picMkLst>
        </pc:picChg>
        <pc:cxnChg chg="add del mod">
          <ac:chgData name="Weifeng Xu" userId="e7aed605-a3dd-4d5a-a692-a87037af107b" providerId="ADAL" clId="{299C181A-A292-47FC-915C-BDBD223C6841}" dt="2021-07-31T01:59:33.038" v="1924" actId="478"/>
          <ac:cxnSpMkLst>
            <pc:docMk/>
            <pc:sldMk cId="1424450382" sldId="398"/>
            <ac:cxnSpMk id="6" creationId="{8F529F56-63DF-4D81-9952-E1817D67B433}"/>
          </ac:cxnSpMkLst>
        </pc:cxnChg>
        <pc:cxnChg chg="add mod">
          <ac:chgData name="Weifeng Xu" userId="e7aed605-a3dd-4d5a-a692-a87037af107b" providerId="ADAL" clId="{299C181A-A292-47FC-915C-BDBD223C6841}" dt="2021-07-31T02:08:48.079" v="1944" actId="1076"/>
          <ac:cxnSpMkLst>
            <pc:docMk/>
            <pc:sldMk cId="1424450382" sldId="398"/>
            <ac:cxnSpMk id="9" creationId="{9F8281B0-3400-45C3-AB29-187A6D03ADC8}"/>
          </ac:cxnSpMkLst>
        </pc:cxnChg>
        <pc:cxnChg chg="add mod">
          <ac:chgData name="Weifeng Xu" userId="e7aed605-a3dd-4d5a-a692-a87037af107b" providerId="ADAL" clId="{299C181A-A292-47FC-915C-BDBD223C6841}" dt="2021-07-31T02:10:11.134" v="1956" actId="14100"/>
          <ac:cxnSpMkLst>
            <pc:docMk/>
            <pc:sldMk cId="1424450382" sldId="398"/>
            <ac:cxnSpMk id="11" creationId="{02B941B8-CB9C-4A21-AEB7-85EFE5900E83}"/>
          </ac:cxnSpMkLst>
        </pc:cxnChg>
        <pc:cxnChg chg="add mod">
          <ac:chgData name="Weifeng Xu" userId="e7aed605-a3dd-4d5a-a692-a87037af107b" providerId="ADAL" clId="{299C181A-A292-47FC-915C-BDBD223C6841}" dt="2021-07-31T02:13:51.048" v="2023" actId="14100"/>
          <ac:cxnSpMkLst>
            <pc:docMk/>
            <pc:sldMk cId="1424450382" sldId="398"/>
            <ac:cxnSpMk id="13" creationId="{B1CCDE08-733C-4AF1-A193-1E116DB16E63}"/>
          </ac:cxnSpMkLst>
        </pc:cxnChg>
        <pc:cxnChg chg="add mod">
          <ac:chgData name="Weifeng Xu" userId="e7aed605-a3dd-4d5a-a692-a87037af107b" providerId="ADAL" clId="{299C181A-A292-47FC-915C-BDBD223C6841}" dt="2021-07-31T02:10:00.911" v="1953" actId="14100"/>
          <ac:cxnSpMkLst>
            <pc:docMk/>
            <pc:sldMk cId="1424450382" sldId="398"/>
            <ac:cxnSpMk id="20" creationId="{D7DD6C7E-9F40-43E6-ADE0-13BFDFABD2CA}"/>
          </ac:cxnSpMkLst>
        </pc:cxnChg>
        <pc:cxnChg chg="add mod">
          <ac:chgData name="Weifeng Xu" userId="e7aed605-a3dd-4d5a-a692-a87037af107b" providerId="ADAL" clId="{299C181A-A292-47FC-915C-BDBD223C6841}" dt="2021-07-31T02:13:47.990" v="2022" actId="14100"/>
          <ac:cxnSpMkLst>
            <pc:docMk/>
            <pc:sldMk cId="1424450382" sldId="398"/>
            <ac:cxnSpMk id="25" creationId="{860BDED8-5798-4F57-8FA8-2BEBE5C4E1C2}"/>
          </ac:cxnSpMkLst>
        </pc:cxnChg>
      </pc:sldChg>
      <pc:sldChg chg="addSp delSp modSp mod ord setBg modClrScheme chgLayout modNotesTx">
        <pc:chgData name="Weifeng Xu" userId="e7aed605-a3dd-4d5a-a692-a87037af107b" providerId="ADAL" clId="{299C181A-A292-47FC-915C-BDBD223C6841}" dt="2021-08-26T02:18:20.538" v="2398"/>
        <pc:sldMkLst>
          <pc:docMk/>
          <pc:sldMk cId="4282274648" sldId="399"/>
        </pc:sldMkLst>
        <pc:spChg chg="mod ord">
          <ac:chgData name="Weifeng Xu" userId="e7aed605-a3dd-4d5a-a692-a87037af107b" providerId="ADAL" clId="{299C181A-A292-47FC-915C-BDBD223C6841}" dt="2021-08-26T02:17:29.865" v="2392" actId="26606"/>
          <ac:spMkLst>
            <pc:docMk/>
            <pc:sldMk cId="4282274648" sldId="399"/>
            <ac:spMk id="2" creationId="{8C4B7E8F-E02A-4D36-95D8-F75409D46EE9}"/>
          </ac:spMkLst>
        </pc:spChg>
        <pc:spChg chg="del">
          <ac:chgData name="Weifeng Xu" userId="e7aed605-a3dd-4d5a-a692-a87037af107b" providerId="ADAL" clId="{299C181A-A292-47FC-915C-BDBD223C6841}" dt="2021-07-31T01:48:59.021" v="1740" actId="478"/>
          <ac:spMkLst>
            <pc:docMk/>
            <pc:sldMk cId="4282274648" sldId="399"/>
            <ac:spMk id="3" creationId="{B8F66095-99EE-401E-906C-5EAF4DD9B46B}"/>
          </ac:spMkLst>
        </pc:spChg>
        <pc:spChg chg="del">
          <ac:chgData name="Weifeng Xu" userId="e7aed605-a3dd-4d5a-a692-a87037af107b" providerId="ADAL" clId="{299C181A-A292-47FC-915C-BDBD223C6841}" dt="2021-08-26T02:17:18.839" v="2389" actId="478"/>
          <ac:spMkLst>
            <pc:docMk/>
            <pc:sldMk cId="4282274648" sldId="399"/>
            <ac:spMk id="5" creationId="{FDBC974F-14BC-46A4-9285-2A96CC9A61CD}"/>
          </ac:spMkLst>
        </pc:spChg>
        <pc:spChg chg="del">
          <ac:chgData name="Weifeng Xu" userId="e7aed605-a3dd-4d5a-a692-a87037af107b" providerId="ADAL" clId="{299C181A-A292-47FC-915C-BDBD223C6841}" dt="2021-08-26T02:17:18.839" v="2389" actId="478"/>
          <ac:spMkLst>
            <pc:docMk/>
            <pc:sldMk cId="4282274648" sldId="399"/>
            <ac:spMk id="7" creationId="{8AB23998-76CF-4E90-822B-2C2290A8FC61}"/>
          </ac:spMkLst>
        </pc:spChg>
        <pc:spChg chg="del mod">
          <ac:chgData name="Weifeng Xu" userId="e7aed605-a3dd-4d5a-a692-a87037af107b" providerId="ADAL" clId="{299C181A-A292-47FC-915C-BDBD223C6841}" dt="2021-08-26T02:17:18.839" v="2389" actId="478"/>
          <ac:spMkLst>
            <pc:docMk/>
            <pc:sldMk cId="4282274648" sldId="399"/>
            <ac:spMk id="8" creationId="{DD42FAD7-32C1-4A58-A2B8-D4869735A87D}"/>
          </ac:spMkLst>
        </pc:spChg>
        <pc:spChg chg="del mod">
          <ac:chgData name="Weifeng Xu" userId="e7aed605-a3dd-4d5a-a692-a87037af107b" providerId="ADAL" clId="{299C181A-A292-47FC-915C-BDBD223C6841}" dt="2021-08-26T02:17:18.839" v="2389" actId="478"/>
          <ac:spMkLst>
            <pc:docMk/>
            <pc:sldMk cId="4282274648" sldId="399"/>
            <ac:spMk id="9" creationId="{EF8D1111-1CF7-418C-AAA8-7DEFC1E54571}"/>
          </ac:spMkLst>
        </pc:spChg>
        <pc:spChg chg="add del mod">
          <ac:chgData name="Weifeng Xu" userId="e7aed605-a3dd-4d5a-a692-a87037af107b" providerId="ADAL" clId="{299C181A-A292-47FC-915C-BDBD223C6841}" dt="2021-08-26T02:17:18.839" v="2389" actId="478"/>
          <ac:spMkLst>
            <pc:docMk/>
            <pc:sldMk cId="4282274648" sldId="399"/>
            <ac:spMk id="10" creationId="{CABD9462-3DBE-45C2-885A-E6FB1A0DB64C}"/>
          </ac:spMkLst>
        </pc:spChg>
        <pc:spChg chg="add del mod">
          <ac:chgData name="Weifeng Xu" userId="e7aed605-a3dd-4d5a-a692-a87037af107b" providerId="ADAL" clId="{299C181A-A292-47FC-915C-BDBD223C6841}" dt="2021-08-26T02:17:26.442" v="2390" actId="700"/>
          <ac:spMkLst>
            <pc:docMk/>
            <pc:sldMk cId="4282274648" sldId="399"/>
            <ac:spMk id="11" creationId="{9CEFB26C-5455-47D4-A656-078B99B234F4}"/>
          </ac:spMkLst>
        </pc:spChg>
        <pc:spChg chg="add del">
          <ac:chgData name="Weifeng Xu" userId="e7aed605-a3dd-4d5a-a692-a87037af107b" providerId="ADAL" clId="{299C181A-A292-47FC-915C-BDBD223C6841}" dt="2021-08-26T02:17:29.865" v="2392" actId="26606"/>
          <ac:spMkLst>
            <pc:docMk/>
            <pc:sldMk cId="4282274648" sldId="399"/>
            <ac:spMk id="12" creationId="{FFD48BC7-DC40-47DE-87EE-9F4B6ECB9ABB}"/>
          </ac:spMkLst>
        </pc:spChg>
        <pc:spChg chg="add del">
          <ac:chgData name="Weifeng Xu" userId="e7aed605-a3dd-4d5a-a692-a87037af107b" providerId="ADAL" clId="{299C181A-A292-47FC-915C-BDBD223C6841}" dt="2021-08-26T02:17:29.865" v="2392" actId="26606"/>
          <ac:spMkLst>
            <pc:docMk/>
            <pc:sldMk cId="4282274648" sldId="399"/>
            <ac:spMk id="13" creationId="{3629484E-3792-4B3D-89AD-7C8A1ED0E0D4}"/>
          </ac:spMkLst>
        </pc:spChg>
        <pc:spChg chg="add del">
          <ac:chgData name="Weifeng Xu" userId="e7aed605-a3dd-4d5a-a692-a87037af107b" providerId="ADAL" clId="{299C181A-A292-47FC-915C-BDBD223C6841}" dt="2021-08-26T02:17:29.865" v="2392" actId="26606"/>
          <ac:spMkLst>
            <pc:docMk/>
            <pc:sldMk cId="4282274648" sldId="399"/>
            <ac:spMk id="14" creationId="{E502BBC7-2C76-46F3-BC24-5985BC13DB88}"/>
          </ac:spMkLst>
        </pc:spChg>
        <pc:spChg chg="add del">
          <ac:chgData name="Weifeng Xu" userId="e7aed605-a3dd-4d5a-a692-a87037af107b" providerId="ADAL" clId="{299C181A-A292-47FC-915C-BDBD223C6841}" dt="2021-08-26T02:17:29.865" v="2392" actId="26606"/>
          <ac:spMkLst>
            <pc:docMk/>
            <pc:sldMk cId="4282274648" sldId="399"/>
            <ac:spMk id="15" creationId="{C7F28D52-2A5F-4D23-81AE-7CB8B591C7AF}"/>
          </ac:spMkLst>
        </pc:spChg>
        <pc:picChg chg="del mod">
          <ac:chgData name="Weifeng Xu" userId="e7aed605-a3dd-4d5a-a692-a87037af107b" providerId="ADAL" clId="{299C181A-A292-47FC-915C-BDBD223C6841}" dt="2021-08-26T02:17:18.839" v="2389" actId="478"/>
          <ac:picMkLst>
            <pc:docMk/>
            <pc:sldMk cId="4282274648" sldId="399"/>
            <ac:picMk id="4" creationId="{E41666E4-BEC5-46F3-BD28-E3712DD24F5D}"/>
          </ac:picMkLst>
        </pc:picChg>
        <pc:picChg chg="del">
          <ac:chgData name="Weifeng Xu" userId="e7aed605-a3dd-4d5a-a692-a87037af107b" providerId="ADAL" clId="{299C181A-A292-47FC-915C-BDBD223C6841}" dt="2021-08-26T02:17:18.839" v="2389" actId="478"/>
          <ac:picMkLst>
            <pc:docMk/>
            <pc:sldMk cId="4282274648" sldId="399"/>
            <ac:picMk id="6" creationId="{DE5A565F-FD6F-4345-A0CF-5049A0BCF7CC}"/>
          </ac:picMkLst>
        </pc:picChg>
        <pc:picChg chg="add mod">
          <ac:chgData name="Weifeng Xu" userId="e7aed605-a3dd-4d5a-a692-a87037af107b" providerId="ADAL" clId="{299C181A-A292-47FC-915C-BDBD223C6841}" dt="2021-08-26T02:18:09.541" v="2397" actId="14100"/>
          <ac:picMkLst>
            <pc:docMk/>
            <pc:sldMk cId="4282274648" sldId="399"/>
            <ac:picMk id="17" creationId="{2A98A9CD-E7DF-4727-916E-4D20C36A1634}"/>
          </ac:picMkLst>
        </pc:picChg>
      </pc:sldChg>
      <pc:sldChg chg="modSp mod">
        <pc:chgData name="Weifeng Xu" userId="e7aed605-a3dd-4d5a-a692-a87037af107b" providerId="ADAL" clId="{299C181A-A292-47FC-915C-BDBD223C6841}" dt="2021-08-26T12:57:44.376" v="3083" actId="20577"/>
        <pc:sldMkLst>
          <pc:docMk/>
          <pc:sldMk cId="1035885451" sldId="400"/>
        </pc:sldMkLst>
        <pc:spChg chg="mod">
          <ac:chgData name="Weifeng Xu" userId="e7aed605-a3dd-4d5a-a692-a87037af107b" providerId="ADAL" clId="{299C181A-A292-47FC-915C-BDBD223C6841}" dt="2021-08-26T12:57:44.376" v="3083" actId="20577"/>
          <ac:spMkLst>
            <pc:docMk/>
            <pc:sldMk cId="1035885451" sldId="400"/>
            <ac:spMk id="3" creationId="{F4930A26-1A14-4060-8BA5-BFBB79F20694}"/>
          </ac:spMkLst>
        </pc:spChg>
      </pc:sldChg>
      <pc:sldChg chg="modSp del mod">
        <pc:chgData name="Weifeng Xu" userId="e7aed605-a3dd-4d5a-a692-a87037af107b" providerId="ADAL" clId="{299C181A-A292-47FC-915C-BDBD223C6841}" dt="2021-08-09T02:01:20.452" v="2232" actId="47"/>
        <pc:sldMkLst>
          <pc:docMk/>
          <pc:sldMk cId="4022808996" sldId="401"/>
        </pc:sldMkLst>
        <pc:spChg chg="mod">
          <ac:chgData name="Weifeng Xu" userId="e7aed605-a3dd-4d5a-a692-a87037af107b" providerId="ADAL" clId="{299C181A-A292-47FC-915C-BDBD223C6841}" dt="2021-07-30T19:14:02.236" v="129" actId="33524"/>
          <ac:spMkLst>
            <pc:docMk/>
            <pc:sldMk cId="4022808996" sldId="401"/>
            <ac:spMk id="3" creationId="{B160A418-8D52-491D-8DA2-AC0107F95B8E}"/>
          </ac:spMkLst>
        </pc:spChg>
        <pc:picChg chg="mod">
          <ac:chgData name="Weifeng Xu" userId="e7aed605-a3dd-4d5a-a692-a87037af107b" providerId="ADAL" clId="{299C181A-A292-47FC-915C-BDBD223C6841}" dt="2021-07-30T19:11:12.366" v="2" actId="1076"/>
          <ac:picMkLst>
            <pc:docMk/>
            <pc:sldMk cId="4022808996" sldId="401"/>
            <ac:picMk id="4" creationId="{09CA7CC3-04FF-445A-A2FF-D4F87C303CDE}"/>
          </ac:picMkLst>
        </pc:picChg>
      </pc:sldChg>
      <pc:sldChg chg="addSp delSp modSp del mod modClrScheme chgLayout">
        <pc:chgData name="Weifeng Xu" userId="e7aed605-a3dd-4d5a-a692-a87037af107b" providerId="ADAL" clId="{299C181A-A292-47FC-915C-BDBD223C6841}" dt="2021-08-09T02:01:20.452" v="2232" actId="47"/>
        <pc:sldMkLst>
          <pc:docMk/>
          <pc:sldMk cId="4185167051" sldId="402"/>
        </pc:sldMkLst>
        <pc:spChg chg="mod ord">
          <ac:chgData name="Weifeng Xu" userId="e7aed605-a3dd-4d5a-a692-a87037af107b" providerId="ADAL" clId="{299C181A-A292-47FC-915C-BDBD223C6841}" dt="2021-07-30T21:19:57.935" v="821" actId="1076"/>
          <ac:spMkLst>
            <pc:docMk/>
            <pc:sldMk cId="4185167051" sldId="402"/>
            <ac:spMk id="2" creationId="{D1C3BDA4-98CE-48C7-9DFE-4AEEB56FD49B}"/>
          </ac:spMkLst>
        </pc:spChg>
        <pc:spChg chg="del mod ord">
          <ac:chgData name="Weifeng Xu" userId="e7aed605-a3dd-4d5a-a692-a87037af107b" providerId="ADAL" clId="{299C181A-A292-47FC-915C-BDBD223C6841}" dt="2021-07-30T21:17:57.440" v="809" actId="478"/>
          <ac:spMkLst>
            <pc:docMk/>
            <pc:sldMk cId="4185167051" sldId="402"/>
            <ac:spMk id="3" creationId="{B22186E3-29E1-4C19-9C80-49AC1D3F26D8}"/>
          </ac:spMkLst>
        </pc:spChg>
        <pc:spChg chg="del">
          <ac:chgData name="Weifeng Xu" userId="e7aed605-a3dd-4d5a-a692-a87037af107b" providerId="ADAL" clId="{299C181A-A292-47FC-915C-BDBD223C6841}" dt="2021-07-30T21:19:40.500" v="815" actId="478"/>
          <ac:spMkLst>
            <pc:docMk/>
            <pc:sldMk cId="4185167051" sldId="402"/>
            <ac:spMk id="6" creationId="{CC4EEC1B-174D-4589-9889-3B9DB65D86F2}"/>
          </ac:spMkLst>
        </pc:spChg>
        <pc:spChg chg="mod">
          <ac:chgData name="Weifeng Xu" userId="e7aed605-a3dd-4d5a-a692-a87037af107b" providerId="ADAL" clId="{299C181A-A292-47FC-915C-BDBD223C6841}" dt="2021-07-30T21:20:15.235" v="857" actId="1076"/>
          <ac:spMkLst>
            <pc:docMk/>
            <pc:sldMk cId="4185167051" sldId="402"/>
            <ac:spMk id="8" creationId="{2B18F42E-7D73-4DCC-BB84-A60C8455A1B1}"/>
          </ac:spMkLst>
        </pc:spChg>
        <pc:spChg chg="del mod">
          <ac:chgData name="Weifeng Xu" userId="e7aed605-a3dd-4d5a-a692-a87037af107b" providerId="ADAL" clId="{299C181A-A292-47FC-915C-BDBD223C6841}" dt="2021-07-30T20:23:23.780" v="191" actId="478"/>
          <ac:spMkLst>
            <pc:docMk/>
            <pc:sldMk cId="4185167051" sldId="402"/>
            <ac:spMk id="10" creationId="{CB7C35FD-A976-4F7F-8002-1E31236E6E08}"/>
          </ac:spMkLst>
        </pc:spChg>
        <pc:spChg chg="add mod">
          <ac:chgData name="Weifeng Xu" userId="e7aed605-a3dd-4d5a-a692-a87037af107b" providerId="ADAL" clId="{299C181A-A292-47FC-915C-BDBD223C6841}" dt="2021-07-30T21:20:11.603" v="856" actId="1076"/>
          <ac:spMkLst>
            <pc:docMk/>
            <pc:sldMk cId="4185167051" sldId="402"/>
            <ac:spMk id="11" creationId="{596D6269-6015-4E2C-AD45-0095427B529D}"/>
          </ac:spMkLst>
        </pc:spChg>
        <pc:spChg chg="add mod">
          <ac:chgData name="Weifeng Xu" userId="e7aed605-a3dd-4d5a-a692-a87037af107b" providerId="ADAL" clId="{299C181A-A292-47FC-915C-BDBD223C6841}" dt="2021-07-30T21:20:11.603" v="856" actId="1076"/>
          <ac:spMkLst>
            <pc:docMk/>
            <pc:sldMk cId="4185167051" sldId="402"/>
            <ac:spMk id="12" creationId="{050257CE-72F1-432E-AB1C-002CEFC8648B}"/>
          </ac:spMkLst>
        </pc:spChg>
        <pc:spChg chg="add mod">
          <ac:chgData name="Weifeng Xu" userId="e7aed605-a3dd-4d5a-a692-a87037af107b" providerId="ADAL" clId="{299C181A-A292-47FC-915C-BDBD223C6841}" dt="2021-07-30T21:20:15.235" v="857" actId="1076"/>
          <ac:spMkLst>
            <pc:docMk/>
            <pc:sldMk cId="4185167051" sldId="402"/>
            <ac:spMk id="13" creationId="{6FE70C7D-5E62-41D0-98F2-4AA83DEC412B}"/>
          </ac:spMkLst>
        </pc:spChg>
        <pc:spChg chg="add mod">
          <ac:chgData name="Weifeng Xu" userId="e7aed605-a3dd-4d5a-a692-a87037af107b" providerId="ADAL" clId="{299C181A-A292-47FC-915C-BDBD223C6841}" dt="2021-07-30T21:20:11.603" v="856" actId="1076"/>
          <ac:spMkLst>
            <pc:docMk/>
            <pc:sldMk cId="4185167051" sldId="402"/>
            <ac:spMk id="15" creationId="{0B6915BD-1152-4F91-9248-30989D9A4329}"/>
          </ac:spMkLst>
        </pc:spChg>
        <pc:picChg chg="mod">
          <ac:chgData name="Weifeng Xu" userId="e7aed605-a3dd-4d5a-a692-a87037af107b" providerId="ADAL" clId="{299C181A-A292-47FC-915C-BDBD223C6841}" dt="2021-07-30T21:20:15.235" v="857" actId="1076"/>
          <ac:picMkLst>
            <pc:docMk/>
            <pc:sldMk cId="4185167051" sldId="402"/>
            <ac:picMk id="5" creationId="{E95A0B7F-320E-44FC-A4E8-75626F216E5D}"/>
          </ac:picMkLst>
        </pc:picChg>
        <pc:picChg chg="del mod">
          <ac:chgData name="Weifeng Xu" userId="e7aed605-a3dd-4d5a-a692-a87037af107b" providerId="ADAL" clId="{299C181A-A292-47FC-915C-BDBD223C6841}" dt="2021-07-30T20:23:23.780" v="191" actId="478"/>
          <ac:picMkLst>
            <pc:docMk/>
            <pc:sldMk cId="4185167051" sldId="402"/>
            <ac:picMk id="7" creationId="{589B9E1F-CDBE-49B3-A727-1AA4E17738DD}"/>
          </ac:picMkLst>
        </pc:picChg>
        <pc:picChg chg="add mod">
          <ac:chgData name="Weifeng Xu" userId="e7aed605-a3dd-4d5a-a692-a87037af107b" providerId="ADAL" clId="{299C181A-A292-47FC-915C-BDBD223C6841}" dt="2021-07-30T21:20:11.603" v="856" actId="1076"/>
          <ac:picMkLst>
            <pc:docMk/>
            <pc:sldMk cId="4185167051" sldId="402"/>
            <ac:picMk id="9" creationId="{D1C26564-2937-49BA-85C9-B15460690204}"/>
          </ac:picMkLst>
        </pc:picChg>
      </pc:sldChg>
      <pc:sldChg chg="del">
        <pc:chgData name="Weifeng Xu" userId="e7aed605-a3dd-4d5a-a692-a87037af107b" providerId="ADAL" clId="{299C181A-A292-47FC-915C-BDBD223C6841}" dt="2021-07-30T20:24:08.003" v="200" actId="47"/>
        <pc:sldMkLst>
          <pc:docMk/>
          <pc:sldMk cId="679802578" sldId="403"/>
        </pc:sldMkLst>
      </pc:sldChg>
      <pc:sldChg chg="addSp delSp modSp del mod modClrScheme chgLayout">
        <pc:chgData name="Weifeng Xu" userId="e7aed605-a3dd-4d5a-a692-a87037af107b" providerId="ADAL" clId="{299C181A-A292-47FC-915C-BDBD223C6841}" dt="2021-08-09T02:01:20.452" v="2232" actId="47"/>
        <pc:sldMkLst>
          <pc:docMk/>
          <pc:sldMk cId="3960136703" sldId="404"/>
        </pc:sldMkLst>
        <pc:spChg chg="mod ord">
          <ac:chgData name="Weifeng Xu" userId="e7aed605-a3dd-4d5a-a692-a87037af107b" providerId="ADAL" clId="{299C181A-A292-47FC-915C-BDBD223C6841}" dt="2021-07-30T20:28:42.878" v="260" actId="700"/>
          <ac:spMkLst>
            <pc:docMk/>
            <pc:sldMk cId="3960136703" sldId="404"/>
            <ac:spMk id="2" creationId="{D90EC73D-DBA0-4440-B5EB-DC6870F64762}"/>
          </ac:spMkLst>
        </pc:spChg>
        <pc:spChg chg="add del mod ord">
          <ac:chgData name="Weifeng Xu" userId="e7aed605-a3dd-4d5a-a692-a87037af107b" providerId="ADAL" clId="{299C181A-A292-47FC-915C-BDBD223C6841}" dt="2021-07-30T20:28:42.878" v="260" actId="700"/>
          <ac:spMkLst>
            <pc:docMk/>
            <pc:sldMk cId="3960136703" sldId="404"/>
            <ac:spMk id="3" creationId="{A8E57E01-8BE2-4798-9E5E-7B7E983D95A7}"/>
          </ac:spMkLst>
        </pc:spChg>
        <pc:spChg chg="add mod">
          <ac:chgData name="Weifeng Xu" userId="e7aed605-a3dd-4d5a-a692-a87037af107b" providerId="ADAL" clId="{299C181A-A292-47FC-915C-BDBD223C6841}" dt="2021-07-30T20:28:47.981" v="262" actId="1076"/>
          <ac:spMkLst>
            <pc:docMk/>
            <pc:sldMk cId="3960136703" sldId="404"/>
            <ac:spMk id="8" creationId="{4A6CF36C-0A15-4614-A6E1-251F2D22D432}"/>
          </ac:spMkLst>
        </pc:spChg>
        <pc:spChg chg="add mod">
          <ac:chgData name="Weifeng Xu" userId="e7aed605-a3dd-4d5a-a692-a87037af107b" providerId="ADAL" clId="{299C181A-A292-47FC-915C-BDBD223C6841}" dt="2021-07-30T20:28:47.981" v="262" actId="1076"/>
          <ac:spMkLst>
            <pc:docMk/>
            <pc:sldMk cId="3960136703" sldId="404"/>
            <ac:spMk id="9" creationId="{7B2B15A6-C950-4E45-BFA1-75DF9DA76F9C}"/>
          </ac:spMkLst>
        </pc:spChg>
        <pc:spChg chg="add mod">
          <ac:chgData name="Weifeng Xu" userId="e7aed605-a3dd-4d5a-a692-a87037af107b" providerId="ADAL" clId="{299C181A-A292-47FC-915C-BDBD223C6841}" dt="2021-07-30T20:28:47.981" v="262" actId="1076"/>
          <ac:spMkLst>
            <pc:docMk/>
            <pc:sldMk cId="3960136703" sldId="404"/>
            <ac:spMk id="10" creationId="{FB370FBE-D7F9-4C37-8124-0439FA532CBF}"/>
          </ac:spMkLst>
        </pc:spChg>
        <pc:spChg chg="add mod">
          <ac:chgData name="Weifeng Xu" userId="e7aed605-a3dd-4d5a-a692-a87037af107b" providerId="ADAL" clId="{299C181A-A292-47FC-915C-BDBD223C6841}" dt="2021-07-30T21:47:01.754" v="897" actId="20577"/>
          <ac:spMkLst>
            <pc:docMk/>
            <pc:sldMk cId="3960136703" sldId="404"/>
            <ac:spMk id="11" creationId="{DD106A21-030D-48D6-9B96-ED8B4DBFE178}"/>
          </ac:spMkLst>
        </pc:spChg>
        <pc:picChg chg="add mod">
          <ac:chgData name="Weifeng Xu" userId="e7aed605-a3dd-4d5a-a692-a87037af107b" providerId="ADAL" clId="{299C181A-A292-47FC-915C-BDBD223C6841}" dt="2021-07-30T20:28:47.981" v="262" actId="1076"/>
          <ac:picMkLst>
            <pc:docMk/>
            <pc:sldMk cId="3960136703" sldId="404"/>
            <ac:picMk id="4" creationId="{A4E5FDFD-2D87-4F55-ACFB-9F81A8230110}"/>
          </ac:picMkLst>
        </pc:picChg>
        <pc:picChg chg="add mod">
          <ac:chgData name="Weifeng Xu" userId="e7aed605-a3dd-4d5a-a692-a87037af107b" providerId="ADAL" clId="{299C181A-A292-47FC-915C-BDBD223C6841}" dt="2021-07-30T20:28:47.981" v="262" actId="1076"/>
          <ac:picMkLst>
            <pc:docMk/>
            <pc:sldMk cId="3960136703" sldId="404"/>
            <ac:picMk id="5" creationId="{31D3BC15-CDE5-48E7-A762-E0E5A48F919A}"/>
          </ac:picMkLst>
        </pc:picChg>
        <pc:picChg chg="add mod">
          <ac:chgData name="Weifeng Xu" userId="e7aed605-a3dd-4d5a-a692-a87037af107b" providerId="ADAL" clId="{299C181A-A292-47FC-915C-BDBD223C6841}" dt="2021-07-30T20:28:47.981" v="262" actId="1076"/>
          <ac:picMkLst>
            <pc:docMk/>
            <pc:sldMk cId="3960136703" sldId="404"/>
            <ac:picMk id="6" creationId="{CA939938-00A9-4463-835C-DC1680E64078}"/>
          </ac:picMkLst>
        </pc:picChg>
        <pc:picChg chg="add mod">
          <ac:chgData name="Weifeng Xu" userId="e7aed605-a3dd-4d5a-a692-a87037af107b" providerId="ADAL" clId="{299C181A-A292-47FC-915C-BDBD223C6841}" dt="2021-07-30T20:28:47.981" v="262" actId="1076"/>
          <ac:picMkLst>
            <pc:docMk/>
            <pc:sldMk cId="3960136703" sldId="404"/>
            <ac:picMk id="7" creationId="{0C891F68-A533-4B14-91F1-96B05A4A8EB6}"/>
          </ac:picMkLst>
        </pc:picChg>
      </pc:sldChg>
      <pc:sldChg chg="addSp delSp modSp del mod modClrScheme chgLayout">
        <pc:chgData name="Weifeng Xu" userId="e7aed605-a3dd-4d5a-a692-a87037af107b" providerId="ADAL" clId="{299C181A-A292-47FC-915C-BDBD223C6841}" dt="2021-08-09T02:01:20.452" v="2232" actId="47"/>
        <pc:sldMkLst>
          <pc:docMk/>
          <pc:sldMk cId="1963476675" sldId="405"/>
        </pc:sldMkLst>
        <pc:spChg chg="mod ord">
          <ac:chgData name="Weifeng Xu" userId="e7aed605-a3dd-4d5a-a692-a87037af107b" providerId="ADAL" clId="{299C181A-A292-47FC-915C-BDBD223C6841}" dt="2021-07-30T20:32:15.735" v="281" actId="21"/>
          <ac:spMkLst>
            <pc:docMk/>
            <pc:sldMk cId="1963476675" sldId="405"/>
            <ac:spMk id="2" creationId="{11C96E46-FE82-4C6C-B61C-336F92B1E119}"/>
          </ac:spMkLst>
        </pc:spChg>
        <pc:spChg chg="del mod">
          <ac:chgData name="Weifeng Xu" userId="e7aed605-a3dd-4d5a-a692-a87037af107b" providerId="ADAL" clId="{299C181A-A292-47FC-915C-BDBD223C6841}" dt="2021-07-30T20:31:54.522" v="278" actId="478"/>
          <ac:spMkLst>
            <pc:docMk/>
            <pc:sldMk cId="1963476675" sldId="405"/>
            <ac:spMk id="3" creationId="{EDB79D6E-2D2E-412C-A14B-F5A39F861824}"/>
          </ac:spMkLst>
        </pc:spChg>
        <pc:spChg chg="mod">
          <ac:chgData name="Weifeng Xu" userId="e7aed605-a3dd-4d5a-a692-a87037af107b" providerId="ADAL" clId="{299C181A-A292-47FC-915C-BDBD223C6841}" dt="2021-07-30T20:33:24.095" v="304" actId="1035"/>
          <ac:spMkLst>
            <pc:docMk/>
            <pc:sldMk cId="1963476675" sldId="405"/>
            <ac:spMk id="5" creationId="{E41B3FA0-0628-4417-A852-20776ECC63FA}"/>
          </ac:spMkLst>
        </pc:spChg>
        <pc:spChg chg="add del mod">
          <ac:chgData name="Weifeng Xu" userId="e7aed605-a3dd-4d5a-a692-a87037af107b" providerId="ADAL" clId="{299C181A-A292-47FC-915C-BDBD223C6841}" dt="2021-07-30T20:31:58.337" v="279" actId="700"/>
          <ac:spMkLst>
            <pc:docMk/>
            <pc:sldMk cId="1963476675" sldId="405"/>
            <ac:spMk id="7" creationId="{156810EA-4559-4A8E-9529-55E3E3B08851}"/>
          </ac:spMkLst>
        </pc:spChg>
        <pc:spChg chg="add mod">
          <ac:chgData name="Weifeng Xu" userId="e7aed605-a3dd-4d5a-a692-a87037af107b" providerId="ADAL" clId="{299C181A-A292-47FC-915C-BDBD223C6841}" dt="2021-07-30T20:33:12.732" v="297" actId="1076"/>
          <ac:spMkLst>
            <pc:docMk/>
            <pc:sldMk cId="1963476675" sldId="405"/>
            <ac:spMk id="9" creationId="{847293B0-4A90-4E91-98CF-D734DD00DCD6}"/>
          </ac:spMkLst>
        </pc:spChg>
        <pc:picChg chg="mod">
          <ac:chgData name="Weifeng Xu" userId="e7aed605-a3dd-4d5a-a692-a87037af107b" providerId="ADAL" clId="{299C181A-A292-47FC-915C-BDBD223C6841}" dt="2021-07-30T20:33:24.095" v="304" actId="1035"/>
          <ac:picMkLst>
            <pc:docMk/>
            <pc:sldMk cId="1963476675" sldId="405"/>
            <ac:picMk id="4" creationId="{1E18C778-8B04-450D-A8CF-B594BE330F6F}"/>
          </ac:picMkLst>
        </pc:picChg>
      </pc:sldChg>
      <pc:sldChg chg="addSp delSp modSp del mod modClrScheme chgLayout">
        <pc:chgData name="Weifeng Xu" userId="e7aed605-a3dd-4d5a-a692-a87037af107b" providerId="ADAL" clId="{299C181A-A292-47FC-915C-BDBD223C6841}" dt="2021-08-09T02:01:20.452" v="2232" actId="47"/>
        <pc:sldMkLst>
          <pc:docMk/>
          <pc:sldMk cId="1701938147" sldId="406"/>
        </pc:sldMkLst>
        <pc:spChg chg="mod ord">
          <ac:chgData name="Weifeng Xu" userId="e7aed605-a3dd-4d5a-a692-a87037af107b" providerId="ADAL" clId="{299C181A-A292-47FC-915C-BDBD223C6841}" dt="2021-07-30T20:32:51.202" v="290" actId="700"/>
          <ac:spMkLst>
            <pc:docMk/>
            <pc:sldMk cId="1701938147" sldId="406"/>
            <ac:spMk id="2" creationId="{37DC1350-A009-44DA-9667-3E9DED6384FF}"/>
          </ac:spMkLst>
        </pc:spChg>
        <pc:spChg chg="del mod">
          <ac:chgData name="Weifeng Xu" userId="e7aed605-a3dd-4d5a-a692-a87037af107b" providerId="ADAL" clId="{299C181A-A292-47FC-915C-BDBD223C6841}" dt="2021-07-30T20:32:51.202" v="290" actId="700"/>
          <ac:spMkLst>
            <pc:docMk/>
            <pc:sldMk cId="1701938147" sldId="406"/>
            <ac:spMk id="3" creationId="{A20575B2-46A0-43BA-9BE0-FC17BDF9FBEA}"/>
          </ac:spMkLst>
        </pc:spChg>
        <pc:spChg chg="mod">
          <ac:chgData name="Weifeng Xu" userId="e7aed605-a3dd-4d5a-a692-a87037af107b" providerId="ADAL" clId="{299C181A-A292-47FC-915C-BDBD223C6841}" dt="2021-07-30T20:33:32.335" v="309" actId="1035"/>
          <ac:spMkLst>
            <pc:docMk/>
            <pc:sldMk cId="1701938147" sldId="406"/>
            <ac:spMk id="5" creationId="{D418832F-20C8-4A27-B5FA-7FD35F386F63}"/>
          </ac:spMkLst>
        </pc:spChg>
        <pc:spChg chg="mod">
          <ac:chgData name="Weifeng Xu" userId="e7aed605-a3dd-4d5a-a692-a87037af107b" providerId="ADAL" clId="{299C181A-A292-47FC-915C-BDBD223C6841}" dt="2021-07-30T20:33:32.335" v="309" actId="1035"/>
          <ac:spMkLst>
            <pc:docMk/>
            <pc:sldMk cId="1701938147" sldId="406"/>
            <ac:spMk id="6" creationId="{CC3F9D1E-5AAF-4BDE-B3E4-434D0F174D79}"/>
          </ac:spMkLst>
        </pc:spChg>
        <pc:spChg chg="add mod">
          <ac:chgData name="Weifeng Xu" userId="e7aed605-a3dd-4d5a-a692-a87037af107b" providerId="ADAL" clId="{299C181A-A292-47FC-915C-BDBD223C6841}" dt="2021-07-31T02:17:33.928" v="2055" actId="20577"/>
          <ac:spMkLst>
            <pc:docMk/>
            <pc:sldMk cId="1701938147" sldId="406"/>
            <ac:spMk id="8" creationId="{052516E1-2E98-4658-9E3F-36722B84D59A}"/>
          </ac:spMkLst>
        </pc:spChg>
        <pc:picChg chg="mod">
          <ac:chgData name="Weifeng Xu" userId="e7aed605-a3dd-4d5a-a692-a87037af107b" providerId="ADAL" clId="{299C181A-A292-47FC-915C-BDBD223C6841}" dt="2021-07-30T20:33:32.335" v="309" actId="1035"/>
          <ac:picMkLst>
            <pc:docMk/>
            <pc:sldMk cId="1701938147" sldId="406"/>
            <ac:picMk id="4" creationId="{1EC7F286-263C-46CF-9016-BF41CD9A2DE2}"/>
          </ac:picMkLst>
        </pc:picChg>
      </pc:sldChg>
      <pc:sldChg chg="addSp delSp modSp del mod modClrScheme chgLayout">
        <pc:chgData name="Weifeng Xu" userId="e7aed605-a3dd-4d5a-a692-a87037af107b" providerId="ADAL" clId="{299C181A-A292-47FC-915C-BDBD223C6841}" dt="2021-08-09T02:01:20.452" v="2232" actId="47"/>
        <pc:sldMkLst>
          <pc:docMk/>
          <pc:sldMk cId="2858862555" sldId="407"/>
        </pc:sldMkLst>
        <pc:spChg chg="mod ord">
          <ac:chgData name="Weifeng Xu" userId="e7aed605-a3dd-4d5a-a692-a87037af107b" providerId="ADAL" clId="{299C181A-A292-47FC-915C-BDBD223C6841}" dt="2021-07-30T20:33:52.586" v="311" actId="700"/>
          <ac:spMkLst>
            <pc:docMk/>
            <pc:sldMk cId="2858862555" sldId="407"/>
            <ac:spMk id="2" creationId="{FAA9C023-2162-46C5-A5FF-195A06993F51}"/>
          </ac:spMkLst>
        </pc:spChg>
        <pc:spChg chg="del mod">
          <ac:chgData name="Weifeng Xu" userId="e7aed605-a3dd-4d5a-a692-a87037af107b" providerId="ADAL" clId="{299C181A-A292-47FC-915C-BDBD223C6841}" dt="2021-07-30T20:33:52.586" v="311" actId="700"/>
          <ac:spMkLst>
            <pc:docMk/>
            <pc:sldMk cId="2858862555" sldId="407"/>
            <ac:spMk id="3" creationId="{3DE48B19-97FC-4E00-8754-FCA0F3B02251}"/>
          </ac:spMkLst>
        </pc:spChg>
        <pc:spChg chg="add mod">
          <ac:chgData name="Weifeng Xu" userId="e7aed605-a3dd-4d5a-a692-a87037af107b" providerId="ADAL" clId="{299C181A-A292-47FC-915C-BDBD223C6841}" dt="2021-07-30T20:34:03.371" v="315" actId="1076"/>
          <ac:spMkLst>
            <pc:docMk/>
            <pc:sldMk cId="2858862555" sldId="407"/>
            <ac:spMk id="9" creationId="{9666C2D9-05BF-46FB-BA2A-0E7672387913}"/>
          </ac:spMkLst>
        </pc:spChg>
      </pc:sldChg>
      <pc:sldChg chg="addSp delSp modSp del mod modClrScheme chgLayout">
        <pc:chgData name="Weifeng Xu" userId="e7aed605-a3dd-4d5a-a692-a87037af107b" providerId="ADAL" clId="{299C181A-A292-47FC-915C-BDBD223C6841}" dt="2021-08-09T02:01:20.452" v="2232" actId="47"/>
        <pc:sldMkLst>
          <pc:docMk/>
          <pc:sldMk cId="2434915796" sldId="408"/>
        </pc:sldMkLst>
        <pc:spChg chg="mod ord">
          <ac:chgData name="Weifeng Xu" userId="e7aed605-a3dd-4d5a-a692-a87037af107b" providerId="ADAL" clId="{299C181A-A292-47FC-915C-BDBD223C6841}" dt="2021-07-30T20:34:20.699" v="321"/>
          <ac:spMkLst>
            <pc:docMk/>
            <pc:sldMk cId="2434915796" sldId="408"/>
            <ac:spMk id="2" creationId="{CBA10019-61E5-4A6E-8A37-2FA8A0786372}"/>
          </ac:spMkLst>
        </pc:spChg>
        <pc:spChg chg="del mod">
          <ac:chgData name="Weifeng Xu" userId="e7aed605-a3dd-4d5a-a692-a87037af107b" providerId="ADAL" clId="{299C181A-A292-47FC-915C-BDBD223C6841}" dt="2021-07-30T20:34:16.834" v="317" actId="700"/>
          <ac:spMkLst>
            <pc:docMk/>
            <pc:sldMk cId="2434915796" sldId="408"/>
            <ac:spMk id="3" creationId="{6E604D59-489D-4F06-84E5-276055206BED}"/>
          </ac:spMkLst>
        </pc:spChg>
        <pc:spChg chg="mod">
          <ac:chgData name="Weifeng Xu" userId="e7aed605-a3dd-4d5a-a692-a87037af107b" providerId="ADAL" clId="{299C181A-A292-47FC-915C-BDBD223C6841}" dt="2021-07-30T20:37:56.478" v="373" actId="1036"/>
          <ac:spMkLst>
            <pc:docMk/>
            <pc:sldMk cId="2434915796" sldId="408"/>
            <ac:spMk id="6" creationId="{92A749F2-2C63-42FA-A828-91F79FDCFB3E}"/>
          </ac:spMkLst>
        </pc:spChg>
        <pc:spChg chg="mod">
          <ac:chgData name="Weifeng Xu" userId="e7aed605-a3dd-4d5a-a692-a87037af107b" providerId="ADAL" clId="{299C181A-A292-47FC-915C-BDBD223C6841}" dt="2021-07-30T20:37:56.478" v="373" actId="1036"/>
          <ac:spMkLst>
            <pc:docMk/>
            <pc:sldMk cId="2434915796" sldId="408"/>
            <ac:spMk id="7" creationId="{06802D36-764C-4347-9896-9C0621C043AA}"/>
          </ac:spMkLst>
        </pc:spChg>
        <pc:spChg chg="mod">
          <ac:chgData name="Weifeng Xu" userId="e7aed605-a3dd-4d5a-a692-a87037af107b" providerId="ADAL" clId="{299C181A-A292-47FC-915C-BDBD223C6841}" dt="2021-07-30T20:37:56.478" v="373" actId="1036"/>
          <ac:spMkLst>
            <pc:docMk/>
            <pc:sldMk cId="2434915796" sldId="408"/>
            <ac:spMk id="8" creationId="{F4B3A207-7450-45FA-91EA-3AE56DD44863}"/>
          </ac:spMkLst>
        </pc:spChg>
        <pc:spChg chg="mod">
          <ac:chgData name="Weifeng Xu" userId="e7aed605-a3dd-4d5a-a692-a87037af107b" providerId="ADAL" clId="{299C181A-A292-47FC-915C-BDBD223C6841}" dt="2021-07-30T20:37:56.478" v="373" actId="1036"/>
          <ac:spMkLst>
            <pc:docMk/>
            <pc:sldMk cId="2434915796" sldId="408"/>
            <ac:spMk id="9" creationId="{4DFD3EDD-36BA-4F96-947F-6D81694BCD13}"/>
          </ac:spMkLst>
        </pc:spChg>
        <pc:spChg chg="mod">
          <ac:chgData name="Weifeng Xu" userId="e7aed605-a3dd-4d5a-a692-a87037af107b" providerId="ADAL" clId="{299C181A-A292-47FC-915C-BDBD223C6841}" dt="2021-07-30T20:37:56.478" v="373" actId="1036"/>
          <ac:spMkLst>
            <pc:docMk/>
            <pc:sldMk cId="2434915796" sldId="408"/>
            <ac:spMk id="10" creationId="{1EB593A2-B0F7-42CB-9882-AEAE9A1BB557}"/>
          </ac:spMkLst>
        </pc:spChg>
        <pc:spChg chg="add mod">
          <ac:chgData name="Weifeng Xu" userId="e7aed605-a3dd-4d5a-a692-a87037af107b" providerId="ADAL" clId="{299C181A-A292-47FC-915C-BDBD223C6841}" dt="2021-07-30T20:37:56.478" v="373" actId="1036"/>
          <ac:spMkLst>
            <pc:docMk/>
            <pc:sldMk cId="2434915796" sldId="408"/>
            <ac:spMk id="11" creationId="{05B1924E-D432-4DCF-AA3C-DB17308F1365}"/>
          </ac:spMkLst>
        </pc:spChg>
        <pc:spChg chg="add mod">
          <ac:chgData name="Weifeng Xu" userId="e7aed605-a3dd-4d5a-a692-a87037af107b" providerId="ADAL" clId="{299C181A-A292-47FC-915C-BDBD223C6841}" dt="2021-07-30T20:34:30.454" v="325" actId="14100"/>
          <ac:spMkLst>
            <pc:docMk/>
            <pc:sldMk cId="2434915796" sldId="408"/>
            <ac:spMk id="13" creationId="{FF640971-A89A-4911-A617-23EA3A40DB57}"/>
          </ac:spMkLst>
        </pc:spChg>
        <pc:spChg chg="add mod">
          <ac:chgData name="Weifeng Xu" userId="e7aed605-a3dd-4d5a-a692-a87037af107b" providerId="ADAL" clId="{299C181A-A292-47FC-915C-BDBD223C6841}" dt="2021-07-30T20:38:04.698" v="374" actId="1076"/>
          <ac:spMkLst>
            <pc:docMk/>
            <pc:sldMk cId="2434915796" sldId="408"/>
            <ac:spMk id="15" creationId="{52F3CA1E-6BDC-4A56-AA4B-9ABA4B08A64B}"/>
          </ac:spMkLst>
        </pc:spChg>
        <pc:spChg chg="add del mod">
          <ac:chgData name="Weifeng Xu" userId="e7aed605-a3dd-4d5a-a692-a87037af107b" providerId="ADAL" clId="{299C181A-A292-47FC-915C-BDBD223C6841}" dt="2021-07-30T20:36:21.334" v="340" actId="22"/>
          <ac:spMkLst>
            <pc:docMk/>
            <pc:sldMk cId="2434915796" sldId="408"/>
            <ac:spMk id="19" creationId="{D443B16C-B5E9-42F3-811B-641F125F9E8B}"/>
          </ac:spMkLst>
        </pc:spChg>
        <pc:spChg chg="add mod">
          <ac:chgData name="Weifeng Xu" userId="e7aed605-a3dd-4d5a-a692-a87037af107b" providerId="ADAL" clId="{299C181A-A292-47FC-915C-BDBD223C6841}" dt="2021-07-30T20:38:10.325" v="376" actId="1076"/>
          <ac:spMkLst>
            <pc:docMk/>
            <pc:sldMk cId="2434915796" sldId="408"/>
            <ac:spMk id="21" creationId="{CA6B7AFE-2337-4D19-AEC9-73C60CDE238B}"/>
          </ac:spMkLst>
        </pc:spChg>
        <pc:spChg chg="add mod">
          <ac:chgData name="Weifeng Xu" userId="e7aed605-a3dd-4d5a-a692-a87037af107b" providerId="ADAL" clId="{299C181A-A292-47FC-915C-BDBD223C6841}" dt="2021-07-30T20:40:59.742" v="533" actId="20577"/>
          <ac:spMkLst>
            <pc:docMk/>
            <pc:sldMk cId="2434915796" sldId="408"/>
            <ac:spMk id="24" creationId="{108A8EC0-AC99-4EBE-BEE0-FA24A705918F}"/>
          </ac:spMkLst>
        </pc:spChg>
        <pc:spChg chg="add mod">
          <ac:chgData name="Weifeng Xu" userId="e7aed605-a3dd-4d5a-a692-a87037af107b" providerId="ADAL" clId="{299C181A-A292-47FC-915C-BDBD223C6841}" dt="2021-07-30T20:39:36.241" v="424" actId="14100"/>
          <ac:spMkLst>
            <pc:docMk/>
            <pc:sldMk cId="2434915796" sldId="408"/>
            <ac:spMk id="31" creationId="{8C1B03DA-881F-4D97-9FC5-B9640124242C}"/>
          </ac:spMkLst>
        </pc:spChg>
        <pc:picChg chg="mod">
          <ac:chgData name="Weifeng Xu" userId="e7aed605-a3dd-4d5a-a692-a87037af107b" providerId="ADAL" clId="{299C181A-A292-47FC-915C-BDBD223C6841}" dt="2021-07-30T20:37:56.478" v="373" actId="1036"/>
          <ac:picMkLst>
            <pc:docMk/>
            <pc:sldMk cId="2434915796" sldId="408"/>
            <ac:picMk id="5" creationId="{F617A6B1-CB95-4796-B318-902930AAB1E5}"/>
          </ac:picMkLst>
        </pc:picChg>
        <pc:cxnChg chg="add mod">
          <ac:chgData name="Weifeng Xu" userId="e7aed605-a3dd-4d5a-a692-a87037af107b" providerId="ADAL" clId="{299C181A-A292-47FC-915C-BDBD223C6841}" dt="2021-07-30T20:38:07.605" v="375" actId="14100"/>
          <ac:cxnSpMkLst>
            <pc:docMk/>
            <pc:sldMk cId="2434915796" sldId="408"/>
            <ac:cxnSpMk id="17" creationId="{6FBF5460-81AA-4921-AA56-DEC1D1AC1E9C}"/>
          </ac:cxnSpMkLst>
        </pc:cxnChg>
        <pc:cxnChg chg="add mod">
          <ac:chgData name="Weifeng Xu" userId="e7aed605-a3dd-4d5a-a692-a87037af107b" providerId="ADAL" clId="{299C181A-A292-47FC-915C-BDBD223C6841}" dt="2021-07-30T20:38:13.618" v="377" actId="14100"/>
          <ac:cxnSpMkLst>
            <pc:docMk/>
            <pc:sldMk cId="2434915796" sldId="408"/>
            <ac:cxnSpMk id="22" creationId="{3FEA6C47-EE2F-432F-9E90-E460475B1657}"/>
          </ac:cxnSpMkLst>
        </pc:cxnChg>
        <pc:cxnChg chg="add mod">
          <ac:chgData name="Weifeng Xu" userId="e7aed605-a3dd-4d5a-a692-a87037af107b" providerId="ADAL" clId="{299C181A-A292-47FC-915C-BDBD223C6841}" dt="2021-07-30T20:41:07.986" v="534" actId="14100"/>
          <ac:cxnSpMkLst>
            <pc:docMk/>
            <pc:sldMk cId="2434915796" sldId="408"/>
            <ac:cxnSpMk id="25" creationId="{2012E97C-4544-4FB0-B465-732CEDE353D0}"/>
          </ac:cxnSpMkLst>
        </pc:cxnChg>
        <pc:cxnChg chg="add mod">
          <ac:chgData name="Weifeng Xu" userId="e7aed605-a3dd-4d5a-a692-a87037af107b" providerId="ADAL" clId="{299C181A-A292-47FC-915C-BDBD223C6841}" dt="2021-07-30T20:39:36.241" v="424" actId="14100"/>
          <ac:cxnSpMkLst>
            <pc:docMk/>
            <pc:sldMk cId="2434915796" sldId="408"/>
            <ac:cxnSpMk id="32" creationId="{7FCD0B62-E266-4A4E-881E-0D2F88A019DF}"/>
          </ac:cxnSpMkLst>
        </pc:cxnChg>
      </pc:sldChg>
      <pc:sldChg chg="del">
        <pc:chgData name="Weifeng Xu" userId="e7aed605-a3dd-4d5a-a692-a87037af107b" providerId="ADAL" clId="{299C181A-A292-47FC-915C-BDBD223C6841}" dt="2021-07-30T20:41:19.245" v="535" actId="47"/>
        <pc:sldMkLst>
          <pc:docMk/>
          <pc:sldMk cId="2818335078" sldId="409"/>
        </pc:sldMkLst>
      </pc:sldChg>
      <pc:sldChg chg="addSp delSp modSp del mod ord">
        <pc:chgData name="Weifeng Xu" userId="e7aed605-a3dd-4d5a-a692-a87037af107b" providerId="ADAL" clId="{299C181A-A292-47FC-915C-BDBD223C6841}" dt="2021-08-09T02:01:20.452" v="2232" actId="47"/>
        <pc:sldMkLst>
          <pc:docMk/>
          <pc:sldMk cId="1342007102" sldId="410"/>
        </pc:sldMkLst>
        <pc:spChg chg="del">
          <ac:chgData name="Weifeng Xu" userId="e7aed605-a3dd-4d5a-a692-a87037af107b" providerId="ADAL" clId="{299C181A-A292-47FC-915C-BDBD223C6841}" dt="2021-07-30T23:14:59.346" v="903" actId="478"/>
          <ac:spMkLst>
            <pc:docMk/>
            <pc:sldMk cId="1342007102" sldId="410"/>
            <ac:spMk id="6" creationId="{6F3565FD-1701-40FD-A6AA-2451F53931D9}"/>
          </ac:spMkLst>
        </pc:spChg>
        <pc:spChg chg="add mod">
          <ac:chgData name="Weifeng Xu" userId="e7aed605-a3dd-4d5a-a692-a87037af107b" providerId="ADAL" clId="{299C181A-A292-47FC-915C-BDBD223C6841}" dt="2021-07-30T23:15:37.451" v="928" actId="20577"/>
          <ac:spMkLst>
            <pc:docMk/>
            <pc:sldMk cId="1342007102" sldId="410"/>
            <ac:spMk id="13" creationId="{D39B71AB-D8C7-4D87-B7B1-0FCCC91752E2}"/>
          </ac:spMkLst>
        </pc:spChg>
      </pc:sldChg>
      <pc:sldChg chg="modSp add del mod ord">
        <pc:chgData name="Weifeng Xu" userId="e7aed605-a3dd-4d5a-a692-a87037af107b" providerId="ADAL" clId="{299C181A-A292-47FC-915C-BDBD223C6841}" dt="2021-07-30T20:51:30.466" v="609" actId="47"/>
        <pc:sldMkLst>
          <pc:docMk/>
          <pc:sldMk cId="99111677" sldId="411"/>
        </pc:sldMkLst>
        <pc:spChg chg="mod">
          <ac:chgData name="Weifeng Xu" userId="e7aed605-a3dd-4d5a-a692-a87037af107b" providerId="ADAL" clId="{299C181A-A292-47FC-915C-BDBD223C6841}" dt="2021-07-30T20:44:48.769" v="540"/>
          <ac:spMkLst>
            <pc:docMk/>
            <pc:sldMk cId="99111677" sldId="411"/>
            <ac:spMk id="2" creationId="{633FA96C-0E20-4A0E-AE12-299DF91B6A9E}"/>
          </ac:spMkLst>
        </pc:spChg>
        <pc:spChg chg="mod">
          <ac:chgData name="Weifeng Xu" userId="e7aed605-a3dd-4d5a-a692-a87037af107b" providerId="ADAL" clId="{299C181A-A292-47FC-915C-BDBD223C6841}" dt="2021-07-30T19:16:07.653" v="138" actId="14100"/>
          <ac:spMkLst>
            <pc:docMk/>
            <pc:sldMk cId="99111677" sldId="411"/>
            <ac:spMk id="3" creationId="{E1167FDE-D2B2-415D-818B-946D0A4D4719}"/>
          </ac:spMkLst>
        </pc:spChg>
      </pc:sldChg>
      <pc:sldChg chg="addSp delSp modSp del mod ord modClrScheme chgLayout">
        <pc:chgData name="Weifeng Xu" userId="e7aed605-a3dd-4d5a-a692-a87037af107b" providerId="ADAL" clId="{299C181A-A292-47FC-915C-BDBD223C6841}" dt="2021-08-09T02:01:20.452" v="2232" actId="47"/>
        <pc:sldMkLst>
          <pc:docMk/>
          <pc:sldMk cId="522478385" sldId="412"/>
        </pc:sldMkLst>
        <pc:spChg chg="mod ord">
          <ac:chgData name="Weifeng Xu" userId="e7aed605-a3dd-4d5a-a692-a87037af107b" providerId="ADAL" clId="{299C181A-A292-47FC-915C-BDBD223C6841}" dt="2021-07-30T20:47:20.419" v="553" actId="700"/>
          <ac:spMkLst>
            <pc:docMk/>
            <pc:sldMk cId="522478385" sldId="412"/>
            <ac:spMk id="2" creationId="{D066F3EB-C8F6-49A2-A00F-8625FE3E980B}"/>
          </ac:spMkLst>
        </pc:spChg>
        <pc:spChg chg="add del mod">
          <ac:chgData name="Weifeng Xu" userId="e7aed605-a3dd-4d5a-a692-a87037af107b" providerId="ADAL" clId="{299C181A-A292-47FC-915C-BDBD223C6841}" dt="2021-07-30T20:47:20.419" v="553" actId="700"/>
          <ac:spMkLst>
            <pc:docMk/>
            <pc:sldMk cId="522478385" sldId="412"/>
            <ac:spMk id="3" creationId="{9D50A3BD-4D1F-42DE-AC12-9C8F743362F3}"/>
          </ac:spMkLst>
        </pc:spChg>
        <pc:spChg chg="mod">
          <ac:chgData name="Weifeng Xu" userId="e7aed605-a3dd-4d5a-a692-a87037af107b" providerId="ADAL" clId="{299C181A-A292-47FC-915C-BDBD223C6841}" dt="2021-07-30T20:52:06.862" v="613" actId="1076"/>
          <ac:spMkLst>
            <pc:docMk/>
            <pc:sldMk cId="522478385" sldId="412"/>
            <ac:spMk id="6" creationId="{44EA3648-3826-4348-98D4-E4289EA601FA}"/>
          </ac:spMkLst>
        </pc:spChg>
        <pc:spChg chg="mod">
          <ac:chgData name="Weifeng Xu" userId="e7aed605-a3dd-4d5a-a692-a87037af107b" providerId="ADAL" clId="{299C181A-A292-47FC-915C-BDBD223C6841}" dt="2021-07-30T20:52:06.862" v="613" actId="1076"/>
          <ac:spMkLst>
            <pc:docMk/>
            <pc:sldMk cId="522478385" sldId="412"/>
            <ac:spMk id="8" creationId="{6DEDFCE1-CC07-480F-AD47-E733B6A0E219}"/>
          </ac:spMkLst>
        </pc:spChg>
        <pc:spChg chg="add del mod">
          <ac:chgData name="Weifeng Xu" userId="e7aed605-a3dd-4d5a-a692-a87037af107b" providerId="ADAL" clId="{299C181A-A292-47FC-915C-BDBD223C6841}" dt="2021-07-30T20:51:56.367" v="610" actId="478"/>
          <ac:spMkLst>
            <pc:docMk/>
            <pc:sldMk cId="522478385" sldId="412"/>
            <ac:spMk id="9" creationId="{C3730C7F-9437-4015-BECA-8E76170D6E71}"/>
          </ac:spMkLst>
        </pc:spChg>
        <pc:spChg chg="add mod">
          <ac:chgData name="Weifeng Xu" userId="e7aed605-a3dd-4d5a-a692-a87037af107b" providerId="ADAL" clId="{299C181A-A292-47FC-915C-BDBD223C6841}" dt="2021-07-30T20:52:06.862" v="613" actId="1076"/>
          <ac:spMkLst>
            <pc:docMk/>
            <pc:sldMk cId="522478385" sldId="412"/>
            <ac:spMk id="12" creationId="{7C0630E6-AC4A-4A7E-8B1F-B770882B94D9}"/>
          </ac:spMkLst>
        </pc:spChg>
        <pc:spChg chg="add mod">
          <ac:chgData name="Weifeng Xu" userId="e7aed605-a3dd-4d5a-a692-a87037af107b" providerId="ADAL" clId="{299C181A-A292-47FC-915C-BDBD223C6841}" dt="2021-07-30T20:53:41.307" v="645" actId="14100"/>
          <ac:spMkLst>
            <pc:docMk/>
            <pc:sldMk cId="522478385" sldId="412"/>
            <ac:spMk id="17" creationId="{164607EA-C795-42BF-A781-7A6A1B64E6F0}"/>
          </ac:spMkLst>
        </pc:spChg>
        <pc:spChg chg="add mod">
          <ac:chgData name="Weifeng Xu" userId="e7aed605-a3dd-4d5a-a692-a87037af107b" providerId="ADAL" clId="{299C181A-A292-47FC-915C-BDBD223C6841}" dt="2021-07-30T20:56:51.776" v="730" actId="20577"/>
          <ac:spMkLst>
            <pc:docMk/>
            <pc:sldMk cId="522478385" sldId="412"/>
            <ac:spMk id="18" creationId="{15D778D3-B661-45A1-8861-C34BA679B52B}"/>
          </ac:spMkLst>
        </pc:spChg>
        <pc:spChg chg="add mod">
          <ac:chgData name="Weifeng Xu" userId="e7aed605-a3dd-4d5a-a692-a87037af107b" providerId="ADAL" clId="{299C181A-A292-47FC-915C-BDBD223C6841}" dt="2021-07-30T20:55:23.872" v="652" actId="14100"/>
          <ac:spMkLst>
            <pc:docMk/>
            <pc:sldMk cId="522478385" sldId="412"/>
            <ac:spMk id="19" creationId="{3D26722D-016B-4078-BB37-39D94F42F72F}"/>
          </ac:spMkLst>
        </pc:spChg>
        <pc:picChg chg="mod modCrop">
          <ac:chgData name="Weifeng Xu" userId="e7aed605-a3dd-4d5a-a692-a87037af107b" providerId="ADAL" clId="{299C181A-A292-47FC-915C-BDBD223C6841}" dt="2021-07-30T20:55:57.980" v="658" actId="732"/>
          <ac:picMkLst>
            <pc:docMk/>
            <pc:sldMk cId="522478385" sldId="412"/>
            <ac:picMk id="5" creationId="{A590202B-C6B4-483C-AB35-E9B728E25BB0}"/>
          </ac:picMkLst>
        </pc:picChg>
        <pc:cxnChg chg="add del mod">
          <ac:chgData name="Weifeng Xu" userId="e7aed605-a3dd-4d5a-a692-a87037af107b" providerId="ADAL" clId="{299C181A-A292-47FC-915C-BDBD223C6841}" dt="2021-07-30T20:51:59.303" v="611" actId="478"/>
          <ac:cxnSpMkLst>
            <pc:docMk/>
            <pc:sldMk cId="522478385" sldId="412"/>
            <ac:cxnSpMk id="10" creationId="{5617B572-42C6-4A00-9817-980A5494543B}"/>
          </ac:cxnSpMkLst>
        </pc:cxnChg>
        <pc:cxnChg chg="add del mod">
          <ac:chgData name="Weifeng Xu" userId="e7aed605-a3dd-4d5a-a692-a87037af107b" providerId="ADAL" clId="{299C181A-A292-47FC-915C-BDBD223C6841}" dt="2021-07-30T20:52:01.655" v="612" actId="478"/>
          <ac:cxnSpMkLst>
            <pc:docMk/>
            <pc:sldMk cId="522478385" sldId="412"/>
            <ac:cxnSpMk id="13" creationId="{3FBEA24A-B21F-4A5C-9B83-76EEA7ABFB86}"/>
          </ac:cxnSpMkLst>
        </pc:cxnChg>
      </pc:sldChg>
      <pc:sldChg chg="addSp delSp modSp del mod">
        <pc:chgData name="Weifeng Xu" userId="e7aed605-a3dd-4d5a-a692-a87037af107b" providerId="ADAL" clId="{299C181A-A292-47FC-915C-BDBD223C6841}" dt="2021-08-09T02:01:20.452" v="2232" actId="47"/>
        <pc:sldMkLst>
          <pc:docMk/>
          <pc:sldMk cId="2411303168" sldId="413"/>
        </pc:sldMkLst>
        <pc:spChg chg="mod">
          <ac:chgData name="Weifeng Xu" userId="e7aed605-a3dd-4d5a-a692-a87037af107b" providerId="ADAL" clId="{299C181A-A292-47FC-915C-BDBD223C6841}" dt="2021-07-30T23:30:24.808" v="1009" actId="15"/>
          <ac:spMkLst>
            <pc:docMk/>
            <pc:sldMk cId="2411303168" sldId="413"/>
            <ac:spMk id="3" creationId="{B66F8487-B348-45BB-BBE0-E6D58ADDECAD}"/>
          </ac:spMkLst>
        </pc:spChg>
        <pc:picChg chg="add del">
          <ac:chgData name="Weifeng Xu" userId="e7aed605-a3dd-4d5a-a692-a87037af107b" providerId="ADAL" clId="{299C181A-A292-47FC-915C-BDBD223C6841}" dt="2021-07-30T23:34:48.945" v="1101" actId="478"/>
          <ac:picMkLst>
            <pc:docMk/>
            <pc:sldMk cId="2411303168" sldId="413"/>
            <ac:picMk id="7" creationId="{08795E89-3078-4C9E-BA87-88409552F1E4}"/>
          </ac:picMkLst>
        </pc:picChg>
        <pc:picChg chg="add del mod">
          <ac:chgData name="Weifeng Xu" userId="e7aed605-a3dd-4d5a-a692-a87037af107b" providerId="ADAL" clId="{299C181A-A292-47FC-915C-BDBD223C6841}" dt="2021-07-30T23:35:08.124" v="1105" actId="21"/>
          <ac:picMkLst>
            <pc:docMk/>
            <pc:sldMk cId="2411303168" sldId="413"/>
            <ac:picMk id="9" creationId="{9F3FAE99-0566-4B87-9F41-A981B8F33721}"/>
          </ac:picMkLst>
        </pc:picChg>
      </pc:sldChg>
      <pc:sldChg chg="addSp delSp modSp del mod modClrScheme chgLayout">
        <pc:chgData name="Weifeng Xu" userId="e7aed605-a3dd-4d5a-a692-a87037af107b" providerId="ADAL" clId="{299C181A-A292-47FC-915C-BDBD223C6841}" dt="2021-08-09T02:01:20.452" v="2232" actId="47"/>
        <pc:sldMkLst>
          <pc:docMk/>
          <pc:sldMk cId="456765016" sldId="414"/>
        </pc:sldMkLst>
        <pc:spChg chg="mod ord">
          <ac:chgData name="Weifeng Xu" userId="e7aed605-a3dd-4d5a-a692-a87037af107b" providerId="ADAL" clId="{299C181A-A292-47FC-915C-BDBD223C6841}" dt="2021-07-31T00:32:29.083" v="1208" actId="700"/>
          <ac:spMkLst>
            <pc:docMk/>
            <pc:sldMk cId="456765016" sldId="414"/>
            <ac:spMk id="2" creationId="{89BDC78A-44A1-4FA9-AAFA-2BC9EC374226}"/>
          </ac:spMkLst>
        </pc:spChg>
        <pc:spChg chg="add del mod ord">
          <ac:chgData name="Weifeng Xu" userId="e7aed605-a3dd-4d5a-a692-a87037af107b" providerId="ADAL" clId="{299C181A-A292-47FC-915C-BDBD223C6841}" dt="2021-07-31T00:32:29.083" v="1208" actId="700"/>
          <ac:spMkLst>
            <pc:docMk/>
            <pc:sldMk cId="456765016" sldId="414"/>
            <ac:spMk id="3" creationId="{B7265DE1-1451-4755-B6A1-F224109858F5}"/>
          </ac:spMkLst>
        </pc:spChg>
        <pc:spChg chg="add mod">
          <ac:chgData name="Weifeng Xu" userId="e7aed605-a3dd-4d5a-a692-a87037af107b" providerId="ADAL" clId="{299C181A-A292-47FC-915C-BDBD223C6841}" dt="2021-07-31T00:32:32.916" v="1210" actId="1076"/>
          <ac:spMkLst>
            <pc:docMk/>
            <pc:sldMk cId="456765016" sldId="414"/>
            <ac:spMk id="8" creationId="{6994C3D6-6EB2-4750-A7E9-25E443CD4718}"/>
          </ac:spMkLst>
        </pc:spChg>
        <pc:spChg chg="add mod">
          <ac:chgData name="Weifeng Xu" userId="e7aed605-a3dd-4d5a-a692-a87037af107b" providerId="ADAL" clId="{299C181A-A292-47FC-915C-BDBD223C6841}" dt="2021-07-31T00:32:32.916" v="1210" actId="1076"/>
          <ac:spMkLst>
            <pc:docMk/>
            <pc:sldMk cId="456765016" sldId="414"/>
            <ac:spMk id="9" creationId="{8147791C-17AE-4119-8B22-BFB587A1F493}"/>
          </ac:spMkLst>
        </pc:spChg>
        <pc:spChg chg="add mod">
          <ac:chgData name="Weifeng Xu" userId="e7aed605-a3dd-4d5a-a692-a87037af107b" providerId="ADAL" clId="{299C181A-A292-47FC-915C-BDBD223C6841}" dt="2021-07-31T00:32:32.916" v="1210" actId="1076"/>
          <ac:spMkLst>
            <pc:docMk/>
            <pc:sldMk cId="456765016" sldId="414"/>
            <ac:spMk id="10" creationId="{ED2C7A22-6532-4CF3-879E-9E3070D44E6F}"/>
          </ac:spMkLst>
        </pc:spChg>
        <pc:spChg chg="add mod">
          <ac:chgData name="Weifeng Xu" userId="e7aed605-a3dd-4d5a-a692-a87037af107b" providerId="ADAL" clId="{299C181A-A292-47FC-915C-BDBD223C6841}" dt="2021-07-31T00:32:32.916" v="1210" actId="1076"/>
          <ac:spMkLst>
            <pc:docMk/>
            <pc:sldMk cId="456765016" sldId="414"/>
            <ac:spMk id="11" creationId="{F5020522-FF36-4971-98E9-30361DC48E9A}"/>
          </ac:spMkLst>
        </pc:spChg>
        <pc:picChg chg="add mod">
          <ac:chgData name="Weifeng Xu" userId="e7aed605-a3dd-4d5a-a692-a87037af107b" providerId="ADAL" clId="{299C181A-A292-47FC-915C-BDBD223C6841}" dt="2021-07-31T00:32:32.916" v="1210" actId="1076"/>
          <ac:picMkLst>
            <pc:docMk/>
            <pc:sldMk cId="456765016" sldId="414"/>
            <ac:picMk id="4" creationId="{EC142D97-9A41-45F9-84A2-14ABDF69CDF4}"/>
          </ac:picMkLst>
        </pc:picChg>
        <pc:picChg chg="add mod">
          <ac:chgData name="Weifeng Xu" userId="e7aed605-a3dd-4d5a-a692-a87037af107b" providerId="ADAL" clId="{299C181A-A292-47FC-915C-BDBD223C6841}" dt="2021-07-31T00:32:32.916" v="1210" actId="1076"/>
          <ac:picMkLst>
            <pc:docMk/>
            <pc:sldMk cId="456765016" sldId="414"/>
            <ac:picMk id="5" creationId="{94778943-F455-4ED3-83F2-26530F9BF03D}"/>
          </ac:picMkLst>
        </pc:picChg>
        <pc:picChg chg="add mod">
          <ac:chgData name="Weifeng Xu" userId="e7aed605-a3dd-4d5a-a692-a87037af107b" providerId="ADAL" clId="{299C181A-A292-47FC-915C-BDBD223C6841}" dt="2021-07-31T00:32:32.916" v="1210" actId="1076"/>
          <ac:picMkLst>
            <pc:docMk/>
            <pc:sldMk cId="456765016" sldId="414"/>
            <ac:picMk id="6" creationId="{3C59B391-7AC2-453C-B70C-29A48E7B3120}"/>
          </ac:picMkLst>
        </pc:picChg>
        <pc:picChg chg="add mod">
          <ac:chgData name="Weifeng Xu" userId="e7aed605-a3dd-4d5a-a692-a87037af107b" providerId="ADAL" clId="{299C181A-A292-47FC-915C-BDBD223C6841}" dt="2021-07-31T00:32:32.916" v="1210" actId="1076"/>
          <ac:picMkLst>
            <pc:docMk/>
            <pc:sldMk cId="456765016" sldId="414"/>
            <ac:picMk id="7" creationId="{2CC1E3D6-8DD9-4C9D-BAB5-BE42F127165A}"/>
          </ac:picMkLst>
        </pc:picChg>
      </pc:sldChg>
      <pc:sldChg chg="addSp delSp modSp del mod modClrScheme chgLayout">
        <pc:chgData name="Weifeng Xu" userId="e7aed605-a3dd-4d5a-a692-a87037af107b" providerId="ADAL" clId="{299C181A-A292-47FC-915C-BDBD223C6841}" dt="2021-08-09T02:01:20.452" v="2232" actId="47"/>
        <pc:sldMkLst>
          <pc:docMk/>
          <pc:sldMk cId="66371764" sldId="415"/>
        </pc:sldMkLst>
        <pc:spChg chg="mod ord">
          <ac:chgData name="Weifeng Xu" userId="e7aed605-a3dd-4d5a-a692-a87037af107b" providerId="ADAL" clId="{299C181A-A292-47FC-915C-BDBD223C6841}" dt="2021-07-31T00:33:05.627" v="1215" actId="700"/>
          <ac:spMkLst>
            <pc:docMk/>
            <pc:sldMk cId="66371764" sldId="415"/>
            <ac:spMk id="2" creationId="{E16E691F-46E9-43F0-9F43-D14B59CEDBFA}"/>
          </ac:spMkLst>
        </pc:spChg>
        <pc:spChg chg="del mod">
          <ac:chgData name="Weifeng Xu" userId="e7aed605-a3dd-4d5a-a692-a87037af107b" providerId="ADAL" clId="{299C181A-A292-47FC-915C-BDBD223C6841}" dt="2021-07-31T00:33:01.361" v="1214" actId="478"/>
          <ac:spMkLst>
            <pc:docMk/>
            <pc:sldMk cId="66371764" sldId="415"/>
            <ac:spMk id="3" creationId="{442F78C3-9EA5-4F0A-AD82-FF537618FBC3}"/>
          </ac:spMkLst>
        </pc:spChg>
        <pc:spChg chg="mod">
          <ac:chgData name="Weifeng Xu" userId="e7aed605-a3dd-4d5a-a692-a87037af107b" providerId="ADAL" clId="{299C181A-A292-47FC-915C-BDBD223C6841}" dt="2021-07-31T00:33:30.773" v="1244" actId="1076"/>
          <ac:spMkLst>
            <pc:docMk/>
            <pc:sldMk cId="66371764" sldId="415"/>
            <ac:spMk id="6" creationId="{1B459BA8-D1CC-4E00-ADC3-B2E24C156C4D}"/>
          </ac:spMkLst>
        </pc:spChg>
        <pc:spChg chg="add del mod">
          <ac:chgData name="Weifeng Xu" userId="e7aed605-a3dd-4d5a-a692-a87037af107b" providerId="ADAL" clId="{299C181A-A292-47FC-915C-BDBD223C6841}" dt="2021-07-31T00:33:05.627" v="1215" actId="700"/>
          <ac:spMkLst>
            <pc:docMk/>
            <pc:sldMk cId="66371764" sldId="415"/>
            <ac:spMk id="7" creationId="{D6FBDF58-FC38-49DD-B2E1-80CE6BBF922C}"/>
          </ac:spMkLst>
        </pc:spChg>
        <pc:spChg chg="add mod">
          <ac:chgData name="Weifeng Xu" userId="e7aed605-a3dd-4d5a-a692-a87037af107b" providerId="ADAL" clId="{299C181A-A292-47FC-915C-BDBD223C6841}" dt="2021-07-31T00:34:24.032" v="1252" actId="14100"/>
          <ac:spMkLst>
            <pc:docMk/>
            <pc:sldMk cId="66371764" sldId="415"/>
            <ac:spMk id="9" creationId="{A87C3E02-2E24-41FE-873F-DFA74B732B94}"/>
          </ac:spMkLst>
        </pc:spChg>
        <pc:picChg chg="mod">
          <ac:chgData name="Weifeng Xu" userId="e7aed605-a3dd-4d5a-a692-a87037af107b" providerId="ADAL" clId="{299C181A-A292-47FC-915C-BDBD223C6841}" dt="2021-07-31T00:33:30.773" v="1244" actId="1076"/>
          <ac:picMkLst>
            <pc:docMk/>
            <pc:sldMk cId="66371764" sldId="415"/>
            <ac:picMk id="4" creationId="{CF45322E-EEB3-41A9-98BF-E53E892EBD2C}"/>
          </ac:picMkLst>
        </pc:picChg>
      </pc:sldChg>
      <pc:sldChg chg="addSp delSp modSp del mod modClrScheme chgLayout">
        <pc:chgData name="Weifeng Xu" userId="e7aed605-a3dd-4d5a-a692-a87037af107b" providerId="ADAL" clId="{299C181A-A292-47FC-915C-BDBD223C6841}" dt="2021-08-09T02:01:20.452" v="2232" actId="47"/>
        <pc:sldMkLst>
          <pc:docMk/>
          <pc:sldMk cId="1684471298" sldId="416"/>
        </pc:sldMkLst>
        <pc:spChg chg="mod ord">
          <ac:chgData name="Weifeng Xu" userId="e7aed605-a3dd-4d5a-a692-a87037af107b" providerId="ADAL" clId="{299C181A-A292-47FC-915C-BDBD223C6841}" dt="2021-07-31T00:34:32.507" v="1254" actId="700"/>
          <ac:spMkLst>
            <pc:docMk/>
            <pc:sldMk cId="1684471298" sldId="416"/>
            <ac:spMk id="2" creationId="{68AA2939-4C42-4F36-8CBC-58A9FA745782}"/>
          </ac:spMkLst>
        </pc:spChg>
        <pc:spChg chg="del">
          <ac:chgData name="Weifeng Xu" userId="e7aed605-a3dd-4d5a-a692-a87037af107b" providerId="ADAL" clId="{299C181A-A292-47FC-915C-BDBD223C6841}" dt="2021-07-31T00:34:28.870" v="1253" actId="478"/>
          <ac:spMkLst>
            <pc:docMk/>
            <pc:sldMk cId="1684471298" sldId="416"/>
            <ac:spMk id="3" creationId="{82517B14-81F6-4ABD-8D0D-2D7B218974E5}"/>
          </ac:spMkLst>
        </pc:spChg>
        <pc:spChg chg="mod">
          <ac:chgData name="Weifeng Xu" userId="e7aed605-a3dd-4d5a-a692-a87037af107b" providerId="ADAL" clId="{299C181A-A292-47FC-915C-BDBD223C6841}" dt="2021-07-31T00:35:13.765" v="1291" actId="1076"/>
          <ac:spMkLst>
            <pc:docMk/>
            <pc:sldMk cId="1684471298" sldId="416"/>
            <ac:spMk id="6" creationId="{31CB8866-0198-44C1-8D72-E36052592C59}"/>
          </ac:spMkLst>
        </pc:spChg>
        <pc:spChg chg="add del mod">
          <ac:chgData name="Weifeng Xu" userId="e7aed605-a3dd-4d5a-a692-a87037af107b" providerId="ADAL" clId="{299C181A-A292-47FC-915C-BDBD223C6841}" dt="2021-07-31T00:34:32.507" v="1254" actId="700"/>
          <ac:spMkLst>
            <pc:docMk/>
            <pc:sldMk cId="1684471298" sldId="416"/>
            <ac:spMk id="7" creationId="{CD19447C-394F-4027-AD81-145DA5134258}"/>
          </ac:spMkLst>
        </pc:spChg>
        <pc:spChg chg="mod">
          <ac:chgData name="Weifeng Xu" userId="e7aed605-a3dd-4d5a-a692-a87037af107b" providerId="ADAL" clId="{299C181A-A292-47FC-915C-BDBD223C6841}" dt="2021-07-31T00:35:13.765" v="1291" actId="1076"/>
          <ac:spMkLst>
            <pc:docMk/>
            <pc:sldMk cId="1684471298" sldId="416"/>
            <ac:spMk id="8" creationId="{147C56F8-24F3-4517-82C9-8ED83C34CB65}"/>
          </ac:spMkLst>
        </pc:spChg>
        <pc:spChg chg="add mod">
          <ac:chgData name="Weifeng Xu" userId="e7aed605-a3dd-4d5a-a692-a87037af107b" providerId="ADAL" clId="{299C181A-A292-47FC-915C-BDBD223C6841}" dt="2021-07-31T02:17:50.257" v="2059" actId="6549"/>
          <ac:spMkLst>
            <pc:docMk/>
            <pc:sldMk cId="1684471298" sldId="416"/>
            <ac:spMk id="9" creationId="{03EEFE99-1D50-41E9-99EC-D8AA782ACC0F}"/>
          </ac:spMkLst>
        </pc:spChg>
        <pc:picChg chg="mod">
          <ac:chgData name="Weifeng Xu" userId="e7aed605-a3dd-4d5a-a692-a87037af107b" providerId="ADAL" clId="{299C181A-A292-47FC-915C-BDBD223C6841}" dt="2021-07-31T00:35:13.765" v="1291" actId="1076"/>
          <ac:picMkLst>
            <pc:docMk/>
            <pc:sldMk cId="1684471298" sldId="416"/>
            <ac:picMk id="4" creationId="{FFC396D7-2861-4D93-8C06-0B4F39D52BCB}"/>
          </ac:picMkLst>
        </pc:picChg>
      </pc:sldChg>
      <pc:sldChg chg="addSp delSp modSp del mod modClrScheme chgLayout">
        <pc:chgData name="Weifeng Xu" userId="e7aed605-a3dd-4d5a-a692-a87037af107b" providerId="ADAL" clId="{299C181A-A292-47FC-915C-BDBD223C6841}" dt="2021-08-09T02:01:20.452" v="2232" actId="47"/>
        <pc:sldMkLst>
          <pc:docMk/>
          <pc:sldMk cId="179776723" sldId="417"/>
        </pc:sldMkLst>
        <pc:spChg chg="mod ord">
          <ac:chgData name="Weifeng Xu" userId="e7aed605-a3dd-4d5a-a692-a87037af107b" providerId="ADAL" clId="{299C181A-A292-47FC-915C-BDBD223C6841}" dt="2021-07-31T00:35:45.977" v="1293" actId="700"/>
          <ac:spMkLst>
            <pc:docMk/>
            <pc:sldMk cId="179776723" sldId="417"/>
            <ac:spMk id="2" creationId="{84451426-0088-469F-8F61-C71584921934}"/>
          </ac:spMkLst>
        </pc:spChg>
        <pc:spChg chg="del">
          <ac:chgData name="Weifeng Xu" userId="e7aed605-a3dd-4d5a-a692-a87037af107b" providerId="ADAL" clId="{299C181A-A292-47FC-915C-BDBD223C6841}" dt="2021-07-31T00:35:43.076" v="1292" actId="478"/>
          <ac:spMkLst>
            <pc:docMk/>
            <pc:sldMk cId="179776723" sldId="417"/>
            <ac:spMk id="3" creationId="{A3DE30C7-F75C-4B2A-9F4A-487B60E1D30A}"/>
          </ac:spMkLst>
        </pc:spChg>
        <pc:spChg chg="add del mod">
          <ac:chgData name="Weifeng Xu" userId="e7aed605-a3dd-4d5a-a692-a87037af107b" providerId="ADAL" clId="{299C181A-A292-47FC-915C-BDBD223C6841}" dt="2021-07-31T00:35:45.977" v="1293" actId="700"/>
          <ac:spMkLst>
            <pc:docMk/>
            <pc:sldMk cId="179776723" sldId="417"/>
            <ac:spMk id="7" creationId="{A2E4258C-4984-45E8-97B7-6A13A6691058}"/>
          </ac:spMkLst>
        </pc:spChg>
        <pc:spChg chg="mod">
          <ac:chgData name="Weifeng Xu" userId="e7aed605-a3dd-4d5a-a692-a87037af107b" providerId="ADAL" clId="{299C181A-A292-47FC-915C-BDBD223C6841}" dt="2021-07-31T00:36:30.703" v="1331" actId="1076"/>
          <ac:spMkLst>
            <pc:docMk/>
            <pc:sldMk cId="179776723" sldId="417"/>
            <ac:spMk id="8" creationId="{A70D899F-3B04-4961-84CE-5CF65ACDD682}"/>
          </ac:spMkLst>
        </pc:spChg>
        <pc:spChg chg="add mod">
          <ac:chgData name="Weifeng Xu" userId="e7aed605-a3dd-4d5a-a692-a87037af107b" providerId="ADAL" clId="{299C181A-A292-47FC-915C-BDBD223C6841}" dt="2021-07-31T00:48:47.102" v="1438" actId="1076"/>
          <ac:spMkLst>
            <pc:docMk/>
            <pc:sldMk cId="179776723" sldId="417"/>
            <ac:spMk id="13" creationId="{F5E9FA74-7946-4159-AF60-044720B4B395}"/>
          </ac:spMkLst>
        </pc:spChg>
        <pc:picChg chg="mod">
          <ac:chgData name="Weifeng Xu" userId="e7aed605-a3dd-4d5a-a692-a87037af107b" providerId="ADAL" clId="{299C181A-A292-47FC-915C-BDBD223C6841}" dt="2021-07-31T00:36:30.703" v="1331" actId="1076"/>
          <ac:picMkLst>
            <pc:docMk/>
            <pc:sldMk cId="179776723" sldId="417"/>
            <ac:picMk id="5" creationId="{CC80B863-5E64-4E7A-B78D-91A58F7DE626}"/>
          </ac:picMkLst>
        </pc:picChg>
      </pc:sldChg>
      <pc:sldChg chg="addSp delSp modSp del mod modClrScheme chgLayout">
        <pc:chgData name="Weifeng Xu" userId="e7aed605-a3dd-4d5a-a692-a87037af107b" providerId="ADAL" clId="{299C181A-A292-47FC-915C-BDBD223C6841}" dt="2021-08-09T02:01:20.452" v="2232" actId="47"/>
        <pc:sldMkLst>
          <pc:docMk/>
          <pc:sldMk cId="3958321751" sldId="418"/>
        </pc:sldMkLst>
        <pc:spChg chg="mod ord">
          <ac:chgData name="Weifeng Xu" userId="e7aed605-a3dd-4d5a-a692-a87037af107b" providerId="ADAL" clId="{299C181A-A292-47FC-915C-BDBD223C6841}" dt="2021-07-31T00:39:26.255" v="1334" actId="700"/>
          <ac:spMkLst>
            <pc:docMk/>
            <pc:sldMk cId="3958321751" sldId="418"/>
            <ac:spMk id="2" creationId="{E2D004EA-2B81-44AE-BD14-9E73C02E20B5}"/>
          </ac:spMkLst>
        </pc:spChg>
        <pc:spChg chg="del">
          <ac:chgData name="Weifeng Xu" userId="e7aed605-a3dd-4d5a-a692-a87037af107b" providerId="ADAL" clId="{299C181A-A292-47FC-915C-BDBD223C6841}" dt="2021-07-31T00:39:22.879" v="1333" actId="478"/>
          <ac:spMkLst>
            <pc:docMk/>
            <pc:sldMk cId="3958321751" sldId="418"/>
            <ac:spMk id="3" creationId="{F905EB98-A57B-4D92-A917-DE7C94F4C38F}"/>
          </ac:spMkLst>
        </pc:spChg>
        <pc:spChg chg="add del mod">
          <ac:chgData name="Weifeng Xu" userId="e7aed605-a3dd-4d5a-a692-a87037af107b" providerId="ADAL" clId="{299C181A-A292-47FC-915C-BDBD223C6841}" dt="2021-07-31T00:39:26.255" v="1334" actId="700"/>
          <ac:spMkLst>
            <pc:docMk/>
            <pc:sldMk cId="3958321751" sldId="418"/>
            <ac:spMk id="6" creationId="{C80AC3A7-FF4D-4C22-B25E-0D3470211515}"/>
          </ac:spMkLst>
        </pc:spChg>
        <pc:spChg chg="add mod">
          <ac:chgData name="Weifeng Xu" userId="e7aed605-a3dd-4d5a-a692-a87037af107b" providerId="ADAL" clId="{299C181A-A292-47FC-915C-BDBD223C6841}" dt="2021-07-31T00:40:05.427" v="1357" actId="1076"/>
          <ac:spMkLst>
            <pc:docMk/>
            <pc:sldMk cId="3958321751" sldId="418"/>
            <ac:spMk id="7" creationId="{024FFD08-D8BE-4C17-A229-80D236C20A8F}"/>
          </ac:spMkLst>
        </pc:spChg>
        <pc:spChg chg="add del mod">
          <ac:chgData name="Weifeng Xu" userId="e7aed605-a3dd-4d5a-a692-a87037af107b" providerId="ADAL" clId="{299C181A-A292-47FC-915C-BDBD223C6841}" dt="2021-07-31T00:48:30.969" v="1437" actId="478"/>
          <ac:spMkLst>
            <pc:docMk/>
            <pc:sldMk cId="3958321751" sldId="418"/>
            <ac:spMk id="9" creationId="{F1CC1651-4C14-49F3-8F8C-BD17C60F6444}"/>
          </ac:spMkLst>
        </pc:spChg>
        <pc:spChg chg="add mod">
          <ac:chgData name="Weifeng Xu" userId="e7aed605-a3dd-4d5a-a692-a87037af107b" providerId="ADAL" clId="{299C181A-A292-47FC-915C-BDBD223C6841}" dt="2021-07-31T00:43:02.443" v="1365"/>
          <ac:spMkLst>
            <pc:docMk/>
            <pc:sldMk cId="3958321751" sldId="418"/>
            <ac:spMk id="10" creationId="{EBBAC44E-9C18-420E-AEBB-C65AE7E69D38}"/>
          </ac:spMkLst>
        </pc:spChg>
        <pc:spChg chg="add mod">
          <ac:chgData name="Weifeng Xu" userId="e7aed605-a3dd-4d5a-a692-a87037af107b" providerId="ADAL" clId="{299C181A-A292-47FC-915C-BDBD223C6841}" dt="2021-07-31T00:46:23" v="1382"/>
          <ac:spMkLst>
            <pc:docMk/>
            <pc:sldMk cId="3958321751" sldId="418"/>
            <ac:spMk id="13" creationId="{9D117900-4323-42FB-AB96-4EF2FE474128}"/>
          </ac:spMkLst>
        </pc:spChg>
        <pc:spChg chg="add mod">
          <ac:chgData name="Weifeng Xu" userId="e7aed605-a3dd-4d5a-a692-a87037af107b" providerId="ADAL" clId="{299C181A-A292-47FC-915C-BDBD223C6841}" dt="2021-07-31T00:49:49.309" v="1444" actId="1076"/>
          <ac:spMkLst>
            <pc:docMk/>
            <pc:sldMk cId="3958321751" sldId="418"/>
            <ac:spMk id="15" creationId="{7A66E466-9D93-4C08-9182-3960433CE2D5}"/>
          </ac:spMkLst>
        </pc:spChg>
        <pc:spChg chg="add mod">
          <ac:chgData name="Weifeng Xu" userId="e7aed605-a3dd-4d5a-a692-a87037af107b" providerId="ADAL" clId="{299C181A-A292-47FC-915C-BDBD223C6841}" dt="2021-07-31T00:47:39.639" v="1436" actId="1076"/>
          <ac:spMkLst>
            <pc:docMk/>
            <pc:sldMk cId="3958321751" sldId="418"/>
            <ac:spMk id="17" creationId="{96567FC0-15AA-453D-9C01-C2D6FCB325F7}"/>
          </ac:spMkLst>
        </pc:spChg>
        <pc:spChg chg="add mod">
          <ac:chgData name="Weifeng Xu" userId="e7aed605-a3dd-4d5a-a692-a87037af107b" providerId="ADAL" clId="{299C181A-A292-47FC-915C-BDBD223C6841}" dt="2021-07-31T00:46:56.851" v="1402" actId="20577"/>
          <ac:spMkLst>
            <pc:docMk/>
            <pc:sldMk cId="3958321751" sldId="418"/>
            <ac:spMk id="19" creationId="{E2F14D76-3137-4027-92C0-21A77757FC92}"/>
          </ac:spMkLst>
        </pc:spChg>
        <pc:spChg chg="add del">
          <ac:chgData name="Weifeng Xu" userId="e7aed605-a3dd-4d5a-a692-a87037af107b" providerId="ADAL" clId="{299C181A-A292-47FC-915C-BDBD223C6841}" dt="2021-07-31T00:49:32.301" v="1440" actId="22"/>
          <ac:spMkLst>
            <pc:docMk/>
            <pc:sldMk cId="3958321751" sldId="418"/>
            <ac:spMk id="28" creationId="{B474028B-79C8-473D-9F94-7C990C8D035B}"/>
          </ac:spMkLst>
        </pc:spChg>
        <pc:spChg chg="add mod">
          <ac:chgData name="Weifeng Xu" userId="e7aed605-a3dd-4d5a-a692-a87037af107b" providerId="ADAL" clId="{299C181A-A292-47FC-915C-BDBD223C6841}" dt="2021-07-31T00:50:26.375" v="1491" actId="20577"/>
          <ac:spMkLst>
            <pc:docMk/>
            <pc:sldMk cId="3958321751" sldId="418"/>
            <ac:spMk id="29" creationId="{B972CB35-C03D-4481-8080-897EAA345854}"/>
          </ac:spMkLst>
        </pc:spChg>
        <pc:spChg chg="add mod">
          <ac:chgData name="Weifeng Xu" userId="e7aed605-a3dd-4d5a-a692-a87037af107b" providerId="ADAL" clId="{299C181A-A292-47FC-915C-BDBD223C6841}" dt="2021-07-31T01:02:31.189" v="1617" actId="14100"/>
          <ac:spMkLst>
            <pc:docMk/>
            <pc:sldMk cId="3958321751" sldId="418"/>
            <ac:spMk id="32" creationId="{6D8D3CDD-DDEF-438B-85EA-BE7B6FC12985}"/>
          </ac:spMkLst>
        </pc:spChg>
        <pc:spChg chg="add mod">
          <ac:chgData name="Weifeng Xu" userId="e7aed605-a3dd-4d5a-a692-a87037af107b" providerId="ADAL" clId="{299C181A-A292-47FC-915C-BDBD223C6841}" dt="2021-07-31T01:02:39.229" v="1621" actId="1076"/>
          <ac:spMkLst>
            <pc:docMk/>
            <pc:sldMk cId="3958321751" sldId="418"/>
            <ac:spMk id="33" creationId="{97800118-43EB-45A4-A082-33EC049859DD}"/>
          </ac:spMkLst>
        </pc:spChg>
        <pc:spChg chg="add mod">
          <ac:chgData name="Weifeng Xu" userId="e7aed605-a3dd-4d5a-a692-a87037af107b" providerId="ADAL" clId="{299C181A-A292-47FC-915C-BDBD223C6841}" dt="2021-07-31T01:02:52.166" v="1624" actId="14100"/>
          <ac:spMkLst>
            <pc:docMk/>
            <pc:sldMk cId="3958321751" sldId="418"/>
            <ac:spMk id="34" creationId="{381B89D1-5BD8-4B16-AE6F-D7047FAEFF04}"/>
          </ac:spMkLst>
        </pc:spChg>
        <pc:spChg chg="add mod">
          <ac:chgData name="Weifeng Xu" userId="e7aed605-a3dd-4d5a-a692-a87037af107b" providerId="ADAL" clId="{299C181A-A292-47FC-915C-BDBD223C6841}" dt="2021-07-31T01:03:11.374" v="1632" actId="1076"/>
          <ac:spMkLst>
            <pc:docMk/>
            <pc:sldMk cId="3958321751" sldId="418"/>
            <ac:spMk id="35" creationId="{0297E8BC-A87B-4230-8F7A-40138F97D089}"/>
          </ac:spMkLst>
        </pc:spChg>
        <pc:spChg chg="add mod">
          <ac:chgData name="Weifeng Xu" userId="e7aed605-a3dd-4d5a-a692-a87037af107b" providerId="ADAL" clId="{299C181A-A292-47FC-915C-BDBD223C6841}" dt="2021-07-31T01:03:23.741" v="1637" actId="14100"/>
          <ac:spMkLst>
            <pc:docMk/>
            <pc:sldMk cId="3958321751" sldId="418"/>
            <ac:spMk id="36" creationId="{D2C479CB-DB76-41C8-ACF5-58084A1530A6}"/>
          </ac:spMkLst>
        </pc:spChg>
        <pc:spChg chg="add mod">
          <ac:chgData name="Weifeng Xu" userId="e7aed605-a3dd-4d5a-a692-a87037af107b" providerId="ADAL" clId="{299C181A-A292-47FC-915C-BDBD223C6841}" dt="2021-07-31T01:03:41.775" v="1643" actId="1076"/>
          <ac:spMkLst>
            <pc:docMk/>
            <pc:sldMk cId="3958321751" sldId="418"/>
            <ac:spMk id="37" creationId="{2DB4F8AE-D118-4F37-88F2-0BFC19E0105A}"/>
          </ac:spMkLst>
        </pc:spChg>
        <pc:spChg chg="add mod">
          <ac:chgData name="Weifeng Xu" userId="e7aed605-a3dd-4d5a-a692-a87037af107b" providerId="ADAL" clId="{299C181A-A292-47FC-915C-BDBD223C6841}" dt="2021-07-31T01:03:59.838" v="1655" actId="20577"/>
          <ac:spMkLst>
            <pc:docMk/>
            <pc:sldMk cId="3958321751" sldId="418"/>
            <ac:spMk id="38" creationId="{45F9F586-6D94-4191-85F1-316BE76F4A35}"/>
          </ac:spMkLst>
        </pc:spChg>
        <pc:spChg chg="add del mod">
          <ac:chgData name="Weifeng Xu" userId="e7aed605-a3dd-4d5a-a692-a87037af107b" providerId="ADAL" clId="{299C181A-A292-47FC-915C-BDBD223C6841}" dt="2021-07-31T01:04:10.304" v="1657"/>
          <ac:spMkLst>
            <pc:docMk/>
            <pc:sldMk cId="3958321751" sldId="418"/>
            <ac:spMk id="41" creationId="{CEE9F363-3650-4264-A4A2-0AF26F2A01D5}"/>
          </ac:spMkLst>
        </pc:spChg>
        <pc:spChg chg="add mod">
          <ac:chgData name="Weifeng Xu" userId="e7aed605-a3dd-4d5a-a692-a87037af107b" providerId="ADAL" clId="{299C181A-A292-47FC-915C-BDBD223C6841}" dt="2021-07-31T01:04:24.498" v="1663" actId="1076"/>
          <ac:spMkLst>
            <pc:docMk/>
            <pc:sldMk cId="3958321751" sldId="418"/>
            <ac:spMk id="43" creationId="{11782BBC-25F7-42BE-9379-5C145290FBA1}"/>
          </ac:spMkLst>
        </pc:spChg>
        <pc:spChg chg="add del mod">
          <ac:chgData name="Weifeng Xu" userId="e7aed605-a3dd-4d5a-a692-a87037af107b" providerId="ADAL" clId="{299C181A-A292-47FC-915C-BDBD223C6841}" dt="2021-07-31T01:04:41.752" v="1667"/>
          <ac:spMkLst>
            <pc:docMk/>
            <pc:sldMk cId="3958321751" sldId="418"/>
            <ac:spMk id="44" creationId="{F8E1B293-B742-4659-A419-055A181EA4F5}"/>
          </ac:spMkLst>
        </pc:spChg>
        <pc:picChg chg="mod">
          <ac:chgData name="Weifeng Xu" userId="e7aed605-a3dd-4d5a-a692-a87037af107b" providerId="ADAL" clId="{299C181A-A292-47FC-915C-BDBD223C6841}" dt="2021-07-31T01:04:18.936" v="1662" actId="1076"/>
          <ac:picMkLst>
            <pc:docMk/>
            <pc:sldMk cId="3958321751" sldId="418"/>
            <ac:picMk id="5" creationId="{A4825A2F-52CD-4500-A142-3200C14CC1DB}"/>
          </ac:picMkLst>
        </pc:picChg>
        <pc:cxnChg chg="add mod">
          <ac:chgData name="Weifeng Xu" userId="e7aed605-a3dd-4d5a-a692-a87037af107b" providerId="ADAL" clId="{299C181A-A292-47FC-915C-BDBD223C6841}" dt="2021-07-31T00:42:47.438" v="1364" actId="14100"/>
          <ac:cxnSpMkLst>
            <pc:docMk/>
            <pc:sldMk cId="3958321751" sldId="418"/>
            <ac:cxnSpMk id="11" creationId="{99EE9255-AA23-4838-A017-FD9EDAF9C2FF}"/>
          </ac:cxnSpMkLst>
        </pc:cxnChg>
        <pc:cxnChg chg="add mod">
          <ac:chgData name="Weifeng Xu" userId="e7aed605-a3dd-4d5a-a692-a87037af107b" providerId="ADAL" clId="{299C181A-A292-47FC-915C-BDBD223C6841}" dt="2021-07-31T00:44:48.901" v="1381" actId="14100"/>
          <ac:cxnSpMkLst>
            <pc:docMk/>
            <pc:sldMk cId="3958321751" sldId="418"/>
            <ac:cxnSpMk id="14" creationId="{F6B95F1C-DA3A-4BBF-8625-F5358A1874F4}"/>
          </ac:cxnSpMkLst>
        </pc:cxnChg>
        <pc:cxnChg chg="add mod">
          <ac:chgData name="Weifeng Xu" userId="e7aed605-a3dd-4d5a-a692-a87037af107b" providerId="ADAL" clId="{299C181A-A292-47FC-915C-BDBD223C6841}" dt="2021-07-31T00:49:52.469" v="1445" actId="14100"/>
          <ac:cxnSpMkLst>
            <pc:docMk/>
            <pc:sldMk cId="3958321751" sldId="418"/>
            <ac:cxnSpMk id="16" creationId="{5C53B0A0-A911-424F-9F4B-23897B402207}"/>
          </ac:cxnSpMkLst>
        </pc:cxnChg>
        <pc:cxnChg chg="add mod">
          <ac:chgData name="Weifeng Xu" userId="e7aed605-a3dd-4d5a-a692-a87037af107b" providerId="ADAL" clId="{299C181A-A292-47FC-915C-BDBD223C6841}" dt="2021-07-31T00:44:27.637" v="1377" actId="14100"/>
          <ac:cxnSpMkLst>
            <pc:docMk/>
            <pc:sldMk cId="3958321751" sldId="418"/>
            <ac:cxnSpMk id="18" creationId="{ECC1C926-F941-4D3A-8218-22E67A23C923}"/>
          </ac:cxnSpMkLst>
        </pc:cxnChg>
        <pc:cxnChg chg="add mod">
          <ac:chgData name="Weifeng Xu" userId="e7aed605-a3dd-4d5a-a692-a87037af107b" providerId="ADAL" clId="{299C181A-A292-47FC-915C-BDBD223C6841}" dt="2021-07-31T00:46:53.905" v="1400" actId="6549"/>
          <ac:cxnSpMkLst>
            <pc:docMk/>
            <pc:sldMk cId="3958321751" sldId="418"/>
            <ac:cxnSpMk id="20" creationId="{B1C3BDAD-1B8D-438F-B61F-56D33E18BAA9}"/>
          </ac:cxnSpMkLst>
        </pc:cxnChg>
        <pc:cxnChg chg="add mod">
          <ac:chgData name="Weifeng Xu" userId="e7aed605-a3dd-4d5a-a692-a87037af107b" providerId="ADAL" clId="{299C181A-A292-47FC-915C-BDBD223C6841}" dt="2021-07-31T01:03:57.886" v="1647" actId="20577"/>
          <ac:cxnSpMkLst>
            <pc:docMk/>
            <pc:sldMk cId="3958321751" sldId="418"/>
            <ac:cxnSpMk id="39" creationId="{67B50C4A-C511-4AAA-B5B3-F445F086593D}"/>
          </ac:cxnSpMkLst>
        </pc:cxnChg>
        <pc:cxnChg chg="add del mod">
          <ac:chgData name="Weifeng Xu" userId="e7aed605-a3dd-4d5a-a692-a87037af107b" providerId="ADAL" clId="{299C181A-A292-47FC-915C-BDBD223C6841}" dt="2021-07-31T01:04:10.304" v="1657"/>
          <ac:cxnSpMkLst>
            <pc:docMk/>
            <pc:sldMk cId="3958321751" sldId="418"/>
            <ac:cxnSpMk id="42" creationId="{DD8550D0-AEB2-4478-8B98-9ECBDA781D49}"/>
          </ac:cxnSpMkLst>
        </pc:cxnChg>
        <pc:cxnChg chg="add mod">
          <ac:chgData name="Weifeng Xu" userId="e7aed605-a3dd-4d5a-a692-a87037af107b" providerId="ADAL" clId="{299C181A-A292-47FC-915C-BDBD223C6841}" dt="2021-07-31T01:04:55.154" v="1670" actId="14100"/>
          <ac:cxnSpMkLst>
            <pc:docMk/>
            <pc:sldMk cId="3958321751" sldId="418"/>
            <ac:cxnSpMk id="45" creationId="{02C1E5D8-498E-4436-83C9-13CDBAED2A65}"/>
          </ac:cxnSpMkLst>
        </pc:cxnChg>
      </pc:sldChg>
      <pc:sldChg chg="del">
        <pc:chgData name="Weifeng Xu" userId="e7aed605-a3dd-4d5a-a692-a87037af107b" providerId="ADAL" clId="{299C181A-A292-47FC-915C-BDBD223C6841}" dt="2021-07-31T00:57:59.638" v="1531" actId="47"/>
        <pc:sldMkLst>
          <pc:docMk/>
          <pc:sldMk cId="2101678053" sldId="419"/>
        </pc:sldMkLst>
      </pc:sldChg>
      <pc:sldChg chg="addSp delSp modSp del mod ord modClrScheme chgLayout">
        <pc:chgData name="Weifeng Xu" userId="e7aed605-a3dd-4d5a-a692-a87037af107b" providerId="ADAL" clId="{299C181A-A292-47FC-915C-BDBD223C6841}" dt="2021-08-09T02:01:20.452" v="2232" actId="47"/>
        <pc:sldMkLst>
          <pc:docMk/>
          <pc:sldMk cId="3115273674" sldId="420"/>
        </pc:sldMkLst>
        <pc:spChg chg="mod ord">
          <ac:chgData name="Weifeng Xu" userId="e7aed605-a3dd-4d5a-a692-a87037af107b" providerId="ADAL" clId="{299C181A-A292-47FC-915C-BDBD223C6841}" dt="2021-07-31T01:00:32.752" v="1554" actId="1076"/>
          <ac:spMkLst>
            <pc:docMk/>
            <pc:sldMk cId="3115273674" sldId="420"/>
            <ac:spMk id="2" creationId="{4067BC8A-194A-4DE7-9054-5CEFF2B34974}"/>
          </ac:spMkLst>
        </pc:spChg>
        <pc:spChg chg="del">
          <ac:chgData name="Weifeng Xu" userId="e7aed605-a3dd-4d5a-a692-a87037af107b" providerId="ADAL" clId="{299C181A-A292-47FC-915C-BDBD223C6841}" dt="2021-07-31T00:59:48.093" v="1548" actId="478"/>
          <ac:spMkLst>
            <pc:docMk/>
            <pc:sldMk cId="3115273674" sldId="420"/>
            <ac:spMk id="3" creationId="{44DB5198-3268-4FE1-87C4-AF1A9080CC99}"/>
          </ac:spMkLst>
        </pc:spChg>
        <pc:spChg chg="add mod">
          <ac:chgData name="Weifeng Xu" userId="e7aed605-a3dd-4d5a-a692-a87037af107b" providerId="ADAL" clId="{299C181A-A292-47FC-915C-BDBD223C6841}" dt="2021-07-31T01:00:47.281" v="1557" actId="1076"/>
          <ac:spMkLst>
            <pc:docMk/>
            <pc:sldMk cId="3115273674" sldId="420"/>
            <ac:spMk id="5" creationId="{78181843-02D0-4193-AF62-9369246A4597}"/>
          </ac:spMkLst>
        </pc:spChg>
        <pc:spChg chg="add del mod">
          <ac:chgData name="Weifeng Xu" userId="e7aed605-a3dd-4d5a-a692-a87037af107b" providerId="ADAL" clId="{299C181A-A292-47FC-915C-BDBD223C6841}" dt="2021-07-31T00:59:52.537" v="1549" actId="700"/>
          <ac:spMkLst>
            <pc:docMk/>
            <pc:sldMk cId="3115273674" sldId="420"/>
            <ac:spMk id="7" creationId="{1BFDB614-7DBE-4B5F-A45E-A7F7080B0118}"/>
          </ac:spMkLst>
        </pc:spChg>
        <pc:spChg chg="add mod">
          <ac:chgData name="Weifeng Xu" userId="e7aed605-a3dd-4d5a-a692-a87037af107b" providerId="ADAL" clId="{299C181A-A292-47FC-915C-BDBD223C6841}" dt="2021-07-31T01:01:36.225" v="1608" actId="20577"/>
          <ac:spMkLst>
            <pc:docMk/>
            <pc:sldMk cId="3115273674" sldId="420"/>
            <ac:spMk id="8" creationId="{03223FBF-7E7F-478B-A6C8-31EBFF148FD9}"/>
          </ac:spMkLst>
        </pc:spChg>
        <pc:spChg chg="add mod">
          <ac:chgData name="Weifeng Xu" userId="e7aed605-a3dd-4d5a-a692-a87037af107b" providerId="ADAL" clId="{299C181A-A292-47FC-915C-BDBD223C6841}" dt="2021-07-31T01:01:11.226" v="1584" actId="20577"/>
          <ac:spMkLst>
            <pc:docMk/>
            <pc:sldMk cId="3115273674" sldId="420"/>
            <ac:spMk id="10" creationId="{70EA1B1A-EA63-416A-B387-22328144C8F7}"/>
          </ac:spMkLst>
        </pc:spChg>
        <pc:spChg chg="add mod">
          <ac:chgData name="Weifeng Xu" userId="e7aed605-a3dd-4d5a-a692-a87037af107b" providerId="ADAL" clId="{299C181A-A292-47FC-915C-BDBD223C6841}" dt="2021-07-31T01:02:05.581" v="1614" actId="14100"/>
          <ac:spMkLst>
            <pc:docMk/>
            <pc:sldMk cId="3115273674" sldId="420"/>
            <ac:spMk id="16" creationId="{1E6C4C9D-DDBE-4047-B5C3-2ECA9A0F226C}"/>
          </ac:spMkLst>
        </pc:spChg>
        <pc:spChg chg="add mod">
          <ac:chgData name="Weifeng Xu" userId="e7aed605-a3dd-4d5a-a692-a87037af107b" providerId="ADAL" clId="{299C181A-A292-47FC-915C-BDBD223C6841}" dt="2021-07-31T01:01:56.006" v="1612" actId="14100"/>
          <ac:spMkLst>
            <pc:docMk/>
            <pc:sldMk cId="3115273674" sldId="420"/>
            <ac:spMk id="17" creationId="{EFF4926F-646D-4F0F-A357-E3B5F2F13FDA}"/>
          </ac:spMkLst>
        </pc:spChg>
        <pc:picChg chg="mod">
          <ac:chgData name="Weifeng Xu" userId="e7aed605-a3dd-4d5a-a692-a87037af107b" providerId="ADAL" clId="{299C181A-A292-47FC-915C-BDBD223C6841}" dt="2021-07-31T01:00:47.281" v="1557" actId="1076"/>
          <ac:picMkLst>
            <pc:docMk/>
            <pc:sldMk cId="3115273674" sldId="420"/>
            <ac:picMk id="4" creationId="{2FDDEE66-92FD-4FEF-96E2-D573E1F9B28E}"/>
          </ac:picMkLst>
        </pc:picChg>
        <pc:cxnChg chg="add mod">
          <ac:chgData name="Weifeng Xu" userId="e7aed605-a3dd-4d5a-a692-a87037af107b" providerId="ADAL" clId="{299C181A-A292-47FC-915C-BDBD223C6841}" dt="2021-07-31T01:01:35.282" v="1605" actId="20577"/>
          <ac:cxnSpMkLst>
            <pc:docMk/>
            <pc:sldMk cId="3115273674" sldId="420"/>
            <ac:cxnSpMk id="9" creationId="{53E75989-A06A-400F-A6FA-5C08D69722E8}"/>
          </ac:cxnSpMkLst>
        </pc:cxnChg>
        <pc:cxnChg chg="add mod">
          <ac:chgData name="Weifeng Xu" userId="e7aed605-a3dd-4d5a-a692-a87037af107b" providerId="ADAL" clId="{299C181A-A292-47FC-915C-BDBD223C6841}" dt="2021-07-31T01:01:07.162" v="1573" actId="20577"/>
          <ac:cxnSpMkLst>
            <pc:docMk/>
            <pc:sldMk cId="3115273674" sldId="420"/>
            <ac:cxnSpMk id="11" creationId="{8DF6CE7A-A7D8-4370-AC50-4190E7012B13}"/>
          </ac:cxnSpMkLst>
        </pc:cxnChg>
      </pc:sldChg>
      <pc:sldChg chg="delSp mod">
        <pc:chgData name="Weifeng Xu" userId="e7aed605-a3dd-4d5a-a692-a87037af107b" providerId="ADAL" clId="{299C181A-A292-47FC-915C-BDBD223C6841}" dt="2021-07-31T01:07:03.423" v="1691" actId="21"/>
        <pc:sldMkLst>
          <pc:docMk/>
          <pc:sldMk cId="1151500973" sldId="421"/>
        </pc:sldMkLst>
        <pc:picChg chg="del">
          <ac:chgData name="Weifeng Xu" userId="e7aed605-a3dd-4d5a-a692-a87037af107b" providerId="ADAL" clId="{299C181A-A292-47FC-915C-BDBD223C6841}" dt="2021-07-31T01:07:03.423" v="1691" actId="21"/>
          <ac:picMkLst>
            <pc:docMk/>
            <pc:sldMk cId="1151500973" sldId="421"/>
            <ac:picMk id="5" creationId="{B57172F3-623E-4892-A2DA-11793F66AAD7}"/>
          </ac:picMkLst>
        </pc:picChg>
      </pc:sldChg>
      <pc:sldChg chg="addSp delSp modSp mod modClrScheme chgLayout">
        <pc:chgData name="Weifeng Xu" userId="e7aed605-a3dd-4d5a-a692-a87037af107b" providerId="ADAL" clId="{299C181A-A292-47FC-915C-BDBD223C6841}" dt="2021-08-26T02:55:58.417" v="2783"/>
        <pc:sldMkLst>
          <pc:docMk/>
          <pc:sldMk cId="1427802691" sldId="422"/>
        </pc:sldMkLst>
        <pc:spChg chg="mod ord">
          <ac:chgData name="Weifeng Xu" userId="e7aed605-a3dd-4d5a-a692-a87037af107b" providerId="ADAL" clId="{299C181A-A292-47FC-915C-BDBD223C6841}" dt="2021-07-31T02:14:48.478" v="2040" actId="700"/>
          <ac:spMkLst>
            <pc:docMk/>
            <pc:sldMk cId="1427802691" sldId="422"/>
            <ac:spMk id="2" creationId="{8B48BCDE-4C82-43C8-BF99-3329E95A72E7}"/>
          </ac:spMkLst>
        </pc:spChg>
        <pc:spChg chg="add del mod ord">
          <ac:chgData name="Weifeng Xu" userId="e7aed605-a3dd-4d5a-a692-a87037af107b" providerId="ADAL" clId="{299C181A-A292-47FC-915C-BDBD223C6841}" dt="2021-07-31T02:14:48.478" v="2040" actId="700"/>
          <ac:spMkLst>
            <pc:docMk/>
            <pc:sldMk cId="1427802691" sldId="422"/>
            <ac:spMk id="3" creationId="{03EA8D99-E6E3-4E14-BB60-06E6396F0CF7}"/>
          </ac:spMkLst>
        </pc:spChg>
        <pc:spChg chg="add del mod">
          <ac:chgData name="Weifeng Xu" userId="e7aed605-a3dd-4d5a-a692-a87037af107b" providerId="ADAL" clId="{299C181A-A292-47FC-915C-BDBD223C6841}" dt="2021-08-26T02:52:51.304" v="2480" actId="478"/>
          <ac:spMkLst>
            <pc:docMk/>
            <pc:sldMk cId="1427802691" sldId="422"/>
            <ac:spMk id="8" creationId="{3E9D3C18-099D-482E-99BA-EDD05213CF22}"/>
          </ac:spMkLst>
        </pc:spChg>
        <pc:spChg chg="add del mod">
          <ac:chgData name="Weifeng Xu" userId="e7aed605-a3dd-4d5a-a692-a87037af107b" providerId="ADAL" clId="{299C181A-A292-47FC-915C-BDBD223C6841}" dt="2021-08-26T02:52:51.304" v="2480" actId="478"/>
          <ac:spMkLst>
            <pc:docMk/>
            <pc:sldMk cId="1427802691" sldId="422"/>
            <ac:spMk id="9" creationId="{FD223CA8-82AC-46B3-B525-B24E381A37BB}"/>
          </ac:spMkLst>
        </pc:spChg>
        <pc:spChg chg="add del mod">
          <ac:chgData name="Weifeng Xu" userId="e7aed605-a3dd-4d5a-a692-a87037af107b" providerId="ADAL" clId="{299C181A-A292-47FC-915C-BDBD223C6841}" dt="2021-08-26T02:52:51.304" v="2480" actId="478"/>
          <ac:spMkLst>
            <pc:docMk/>
            <pc:sldMk cId="1427802691" sldId="422"/>
            <ac:spMk id="10" creationId="{DF79F6B9-8E62-4163-939E-786688B1043D}"/>
          </ac:spMkLst>
        </pc:spChg>
        <pc:spChg chg="add del mod">
          <ac:chgData name="Weifeng Xu" userId="e7aed605-a3dd-4d5a-a692-a87037af107b" providerId="ADAL" clId="{299C181A-A292-47FC-915C-BDBD223C6841}" dt="2021-08-26T02:52:51.304" v="2480" actId="478"/>
          <ac:spMkLst>
            <pc:docMk/>
            <pc:sldMk cId="1427802691" sldId="422"/>
            <ac:spMk id="11" creationId="{F209DE0A-91BA-4D3C-A544-3B27FBEF7267}"/>
          </ac:spMkLst>
        </pc:spChg>
        <pc:spChg chg="add mod">
          <ac:chgData name="Weifeng Xu" userId="e7aed605-a3dd-4d5a-a692-a87037af107b" providerId="ADAL" clId="{299C181A-A292-47FC-915C-BDBD223C6841}" dt="2021-08-26T02:55:58.417" v="2783"/>
          <ac:spMkLst>
            <pc:docMk/>
            <pc:sldMk cId="1427802691" sldId="422"/>
            <ac:spMk id="13" creationId="{99A77242-DA12-47AB-97F1-A7F8430E0BF8}"/>
          </ac:spMkLst>
        </pc:spChg>
        <pc:spChg chg="add mod">
          <ac:chgData name="Weifeng Xu" userId="e7aed605-a3dd-4d5a-a692-a87037af107b" providerId="ADAL" clId="{299C181A-A292-47FC-915C-BDBD223C6841}" dt="2021-08-26T02:55:58.417" v="2783"/>
          <ac:spMkLst>
            <pc:docMk/>
            <pc:sldMk cId="1427802691" sldId="422"/>
            <ac:spMk id="14" creationId="{DC8BB980-0961-4F62-ABC9-B4E4289229D6}"/>
          </ac:spMkLst>
        </pc:spChg>
        <pc:picChg chg="add del mod">
          <ac:chgData name="Weifeng Xu" userId="e7aed605-a3dd-4d5a-a692-a87037af107b" providerId="ADAL" clId="{299C181A-A292-47FC-915C-BDBD223C6841}" dt="2021-08-26T02:52:51.304" v="2480" actId="478"/>
          <ac:picMkLst>
            <pc:docMk/>
            <pc:sldMk cId="1427802691" sldId="422"/>
            <ac:picMk id="4" creationId="{2A2F97D4-2A7F-41FA-B393-83B5872D1610}"/>
          </ac:picMkLst>
        </pc:picChg>
        <pc:picChg chg="add del mod">
          <ac:chgData name="Weifeng Xu" userId="e7aed605-a3dd-4d5a-a692-a87037af107b" providerId="ADAL" clId="{299C181A-A292-47FC-915C-BDBD223C6841}" dt="2021-08-26T02:52:51.304" v="2480" actId="478"/>
          <ac:picMkLst>
            <pc:docMk/>
            <pc:sldMk cId="1427802691" sldId="422"/>
            <ac:picMk id="5" creationId="{F787F135-5D35-4E36-BEB2-5C2FDA64B9EC}"/>
          </ac:picMkLst>
        </pc:picChg>
        <pc:picChg chg="add del mod">
          <ac:chgData name="Weifeng Xu" userId="e7aed605-a3dd-4d5a-a692-a87037af107b" providerId="ADAL" clId="{299C181A-A292-47FC-915C-BDBD223C6841}" dt="2021-08-26T02:52:51.304" v="2480" actId="478"/>
          <ac:picMkLst>
            <pc:docMk/>
            <pc:sldMk cId="1427802691" sldId="422"/>
            <ac:picMk id="6" creationId="{E665FD8E-DB6D-446E-B4CC-F891B6676C0A}"/>
          </ac:picMkLst>
        </pc:picChg>
        <pc:picChg chg="add del mod">
          <ac:chgData name="Weifeng Xu" userId="e7aed605-a3dd-4d5a-a692-a87037af107b" providerId="ADAL" clId="{299C181A-A292-47FC-915C-BDBD223C6841}" dt="2021-08-26T02:52:51.304" v="2480" actId="478"/>
          <ac:picMkLst>
            <pc:docMk/>
            <pc:sldMk cId="1427802691" sldId="422"/>
            <ac:picMk id="7" creationId="{E159DF73-1E20-44B0-AAE4-1A95A1EC015C}"/>
          </ac:picMkLst>
        </pc:picChg>
        <pc:picChg chg="add mod">
          <ac:chgData name="Weifeng Xu" userId="e7aed605-a3dd-4d5a-a692-a87037af107b" providerId="ADAL" clId="{299C181A-A292-47FC-915C-BDBD223C6841}" dt="2021-08-26T02:55:58.417" v="2783"/>
          <ac:picMkLst>
            <pc:docMk/>
            <pc:sldMk cId="1427802691" sldId="422"/>
            <ac:picMk id="12" creationId="{F903FEC9-2889-4396-A21E-012475F4FADB}"/>
          </ac:picMkLst>
        </pc:picChg>
      </pc:sldChg>
      <pc:sldChg chg="addSp delSp modSp del mod modClrScheme chgLayout">
        <pc:chgData name="Weifeng Xu" userId="e7aed605-a3dd-4d5a-a692-a87037af107b" providerId="ADAL" clId="{299C181A-A292-47FC-915C-BDBD223C6841}" dt="2021-08-26T02:52:56.736" v="2481" actId="47"/>
        <pc:sldMkLst>
          <pc:docMk/>
          <pc:sldMk cId="2087098632" sldId="423"/>
        </pc:sldMkLst>
        <pc:spChg chg="mod ord">
          <ac:chgData name="Weifeng Xu" userId="e7aed605-a3dd-4d5a-a692-a87037af107b" providerId="ADAL" clId="{299C181A-A292-47FC-915C-BDBD223C6841}" dt="2021-07-31T02:16:05.004" v="2043" actId="700"/>
          <ac:spMkLst>
            <pc:docMk/>
            <pc:sldMk cId="2087098632" sldId="423"/>
            <ac:spMk id="2" creationId="{2168C9BB-2662-4115-8131-D6EDC6776A0C}"/>
          </ac:spMkLst>
        </pc:spChg>
        <pc:spChg chg="del">
          <ac:chgData name="Weifeng Xu" userId="e7aed605-a3dd-4d5a-a692-a87037af107b" providerId="ADAL" clId="{299C181A-A292-47FC-915C-BDBD223C6841}" dt="2021-07-31T02:16:01.813" v="2042" actId="478"/>
          <ac:spMkLst>
            <pc:docMk/>
            <pc:sldMk cId="2087098632" sldId="423"/>
            <ac:spMk id="3" creationId="{37A3B527-5DBE-4BB2-8A8B-3910FDDA5EB1}"/>
          </ac:spMkLst>
        </pc:spChg>
        <pc:spChg chg="mod">
          <ac:chgData name="Weifeng Xu" userId="e7aed605-a3dd-4d5a-a692-a87037af107b" providerId="ADAL" clId="{299C181A-A292-47FC-915C-BDBD223C6841}" dt="2021-07-31T02:16:16.147" v="2046" actId="1076"/>
          <ac:spMkLst>
            <pc:docMk/>
            <pc:sldMk cId="2087098632" sldId="423"/>
            <ac:spMk id="5" creationId="{57A6D753-9B94-4981-8F1A-12A7B420CE07}"/>
          </ac:spMkLst>
        </pc:spChg>
        <pc:spChg chg="add del mod">
          <ac:chgData name="Weifeng Xu" userId="e7aed605-a3dd-4d5a-a692-a87037af107b" providerId="ADAL" clId="{299C181A-A292-47FC-915C-BDBD223C6841}" dt="2021-07-31T02:16:05.004" v="2043" actId="700"/>
          <ac:spMkLst>
            <pc:docMk/>
            <pc:sldMk cId="2087098632" sldId="423"/>
            <ac:spMk id="7" creationId="{E6CA8F12-673C-46E0-8A94-55C61DB6EC8E}"/>
          </ac:spMkLst>
        </pc:spChg>
        <pc:spChg chg="add mod">
          <ac:chgData name="Weifeng Xu" userId="e7aed605-a3dd-4d5a-a692-a87037af107b" providerId="ADAL" clId="{299C181A-A292-47FC-915C-BDBD223C6841}" dt="2021-07-31T02:16:10.206" v="2045" actId="1076"/>
          <ac:spMkLst>
            <pc:docMk/>
            <pc:sldMk cId="2087098632" sldId="423"/>
            <ac:spMk id="8" creationId="{AF3D6EBC-8B59-4034-8B28-8A0E8C3583F7}"/>
          </ac:spMkLst>
        </pc:spChg>
        <pc:picChg chg="mod">
          <ac:chgData name="Weifeng Xu" userId="e7aed605-a3dd-4d5a-a692-a87037af107b" providerId="ADAL" clId="{299C181A-A292-47FC-915C-BDBD223C6841}" dt="2021-07-31T02:16:16.147" v="2046" actId="1076"/>
          <ac:picMkLst>
            <pc:docMk/>
            <pc:sldMk cId="2087098632" sldId="423"/>
            <ac:picMk id="4" creationId="{BA2510CF-E284-4E3B-87A5-6992FAB8C8D2}"/>
          </ac:picMkLst>
        </pc:picChg>
      </pc:sldChg>
      <pc:sldChg chg="addSp delSp modSp del mod modClrScheme chgLayout">
        <pc:chgData name="Weifeng Xu" userId="e7aed605-a3dd-4d5a-a692-a87037af107b" providerId="ADAL" clId="{299C181A-A292-47FC-915C-BDBD223C6841}" dt="2021-08-26T02:56:07.284" v="2784" actId="47"/>
        <pc:sldMkLst>
          <pc:docMk/>
          <pc:sldMk cId="3730165327" sldId="424"/>
        </pc:sldMkLst>
        <pc:spChg chg="mod ord">
          <ac:chgData name="Weifeng Xu" userId="e7aed605-a3dd-4d5a-a692-a87037af107b" providerId="ADAL" clId="{299C181A-A292-47FC-915C-BDBD223C6841}" dt="2021-07-31T02:16:51.324" v="2048" actId="700"/>
          <ac:spMkLst>
            <pc:docMk/>
            <pc:sldMk cId="3730165327" sldId="424"/>
            <ac:spMk id="2" creationId="{14A31870-7E09-4492-9771-55CDAD2D7E97}"/>
          </ac:spMkLst>
        </pc:spChg>
        <pc:spChg chg="del">
          <ac:chgData name="Weifeng Xu" userId="e7aed605-a3dd-4d5a-a692-a87037af107b" providerId="ADAL" clId="{299C181A-A292-47FC-915C-BDBD223C6841}" dt="2021-07-31T02:16:47.604" v="2047" actId="478"/>
          <ac:spMkLst>
            <pc:docMk/>
            <pc:sldMk cId="3730165327" sldId="424"/>
            <ac:spMk id="3" creationId="{6A3E4249-F764-4564-A96B-62A240C53918}"/>
          </ac:spMkLst>
        </pc:spChg>
        <pc:spChg chg="mod">
          <ac:chgData name="Weifeng Xu" userId="e7aed605-a3dd-4d5a-a692-a87037af107b" providerId="ADAL" clId="{299C181A-A292-47FC-915C-BDBD223C6841}" dt="2021-07-31T02:16:59.544" v="2050" actId="1076"/>
          <ac:spMkLst>
            <pc:docMk/>
            <pc:sldMk cId="3730165327" sldId="424"/>
            <ac:spMk id="4" creationId="{1D0F812C-21D6-469E-BD09-149994E196D5}"/>
          </ac:spMkLst>
        </pc:spChg>
        <pc:spChg chg="add del mod">
          <ac:chgData name="Weifeng Xu" userId="e7aed605-a3dd-4d5a-a692-a87037af107b" providerId="ADAL" clId="{299C181A-A292-47FC-915C-BDBD223C6841}" dt="2021-07-31T02:16:51.324" v="2048" actId="700"/>
          <ac:spMkLst>
            <pc:docMk/>
            <pc:sldMk cId="3730165327" sldId="424"/>
            <ac:spMk id="7" creationId="{C1E9BF20-FB3E-4E89-844C-0556698A5865}"/>
          </ac:spMkLst>
        </pc:spChg>
        <pc:spChg chg="add mod">
          <ac:chgData name="Weifeng Xu" userId="e7aed605-a3dd-4d5a-a692-a87037af107b" providerId="ADAL" clId="{299C181A-A292-47FC-915C-BDBD223C6841}" dt="2021-07-31T02:17:16.505" v="2054" actId="6549"/>
          <ac:spMkLst>
            <pc:docMk/>
            <pc:sldMk cId="3730165327" sldId="424"/>
            <ac:spMk id="8" creationId="{A7872F26-001A-4268-8429-BCC83FAB3DD7}"/>
          </ac:spMkLst>
        </pc:spChg>
        <pc:picChg chg="mod">
          <ac:chgData name="Weifeng Xu" userId="e7aed605-a3dd-4d5a-a692-a87037af107b" providerId="ADAL" clId="{299C181A-A292-47FC-915C-BDBD223C6841}" dt="2021-07-31T02:16:59.544" v="2050" actId="1076"/>
          <ac:picMkLst>
            <pc:docMk/>
            <pc:sldMk cId="3730165327" sldId="424"/>
            <ac:picMk id="5" creationId="{E1A7B763-5758-4DB5-8E0A-B794B2FDB2AF}"/>
          </ac:picMkLst>
        </pc:picChg>
      </pc:sldChg>
      <pc:sldChg chg="addSp delSp modSp mod modClrScheme chgLayout modNotesTx">
        <pc:chgData name="Weifeng Xu" userId="e7aed605-a3dd-4d5a-a692-a87037af107b" providerId="ADAL" clId="{299C181A-A292-47FC-915C-BDBD223C6841}" dt="2021-08-26T13:02:33.092" v="3086" actId="478"/>
        <pc:sldMkLst>
          <pc:docMk/>
          <pc:sldMk cId="3406999115" sldId="425"/>
        </pc:sldMkLst>
        <pc:spChg chg="del mod">
          <ac:chgData name="Weifeng Xu" userId="e7aed605-a3dd-4d5a-a692-a87037af107b" providerId="ADAL" clId="{299C181A-A292-47FC-915C-BDBD223C6841}" dt="2021-08-26T02:56:17.562" v="2786" actId="700"/>
          <ac:spMkLst>
            <pc:docMk/>
            <pc:sldMk cId="3406999115" sldId="425"/>
            <ac:spMk id="2" creationId="{C511DCB1-C74F-4426-A802-3A4DBC765103}"/>
          </ac:spMkLst>
        </pc:spChg>
        <pc:spChg chg="del">
          <ac:chgData name="Weifeng Xu" userId="e7aed605-a3dd-4d5a-a692-a87037af107b" providerId="ADAL" clId="{299C181A-A292-47FC-915C-BDBD223C6841}" dt="2021-07-31T02:18:18.225" v="2060" actId="478"/>
          <ac:spMkLst>
            <pc:docMk/>
            <pc:sldMk cId="3406999115" sldId="425"/>
            <ac:spMk id="3" creationId="{2AE3B2B0-CDA3-4A99-8E4A-89CAC9DE0D36}"/>
          </ac:spMkLst>
        </pc:spChg>
        <pc:spChg chg="mod">
          <ac:chgData name="Weifeng Xu" userId="e7aed605-a3dd-4d5a-a692-a87037af107b" providerId="ADAL" clId="{299C181A-A292-47FC-915C-BDBD223C6841}" dt="2021-08-26T03:10:21.815" v="2856" actId="14100"/>
          <ac:spMkLst>
            <pc:docMk/>
            <pc:sldMk cId="3406999115" sldId="425"/>
            <ac:spMk id="4" creationId="{ACB9D513-7F8D-4F5F-B6FD-D00C20309DDE}"/>
          </ac:spMkLst>
        </pc:spChg>
        <pc:spChg chg="del">
          <ac:chgData name="Weifeng Xu" userId="e7aed605-a3dd-4d5a-a692-a87037af107b" providerId="ADAL" clId="{299C181A-A292-47FC-915C-BDBD223C6841}" dt="2021-07-31T02:19:09.614" v="2067" actId="478"/>
          <ac:spMkLst>
            <pc:docMk/>
            <pc:sldMk cId="3406999115" sldId="425"/>
            <ac:spMk id="6" creationId="{591A07A6-8F12-4604-8AFB-AD8277BB7DAC}"/>
          </ac:spMkLst>
        </pc:spChg>
        <pc:spChg chg="mod">
          <ac:chgData name="Weifeng Xu" userId="e7aed605-a3dd-4d5a-a692-a87037af107b" providerId="ADAL" clId="{299C181A-A292-47FC-915C-BDBD223C6841}" dt="2021-08-26T03:10:30.768" v="2857" actId="1076"/>
          <ac:spMkLst>
            <pc:docMk/>
            <pc:sldMk cId="3406999115" sldId="425"/>
            <ac:spMk id="7" creationId="{629FB88F-B220-4CD3-B251-DE6E40E17503}"/>
          </ac:spMkLst>
        </pc:spChg>
        <pc:spChg chg="del mod">
          <ac:chgData name="Weifeng Xu" userId="e7aed605-a3dd-4d5a-a692-a87037af107b" providerId="ADAL" clId="{299C181A-A292-47FC-915C-BDBD223C6841}" dt="2021-08-26T13:02:33.092" v="3086" actId="478"/>
          <ac:spMkLst>
            <pc:docMk/>
            <pc:sldMk cId="3406999115" sldId="425"/>
            <ac:spMk id="9" creationId="{9610B078-19FC-42A8-88A5-7FB2AF357B63}"/>
          </ac:spMkLst>
        </pc:spChg>
        <pc:spChg chg="add del mod">
          <ac:chgData name="Weifeng Xu" userId="e7aed605-a3dd-4d5a-a692-a87037af107b" providerId="ADAL" clId="{299C181A-A292-47FC-915C-BDBD223C6841}" dt="2021-07-31T02:19:05.103" v="2066" actId="478"/>
          <ac:spMkLst>
            <pc:docMk/>
            <pc:sldMk cId="3406999115" sldId="425"/>
            <ac:spMk id="11" creationId="{5281A465-805D-42F5-9B09-CDE9C7809670}"/>
          </ac:spMkLst>
        </pc:spChg>
        <pc:spChg chg="add mod">
          <ac:chgData name="Weifeng Xu" userId="e7aed605-a3dd-4d5a-a692-a87037af107b" providerId="ADAL" clId="{299C181A-A292-47FC-915C-BDBD223C6841}" dt="2021-08-26T03:05:20.785" v="2835" actId="1076"/>
          <ac:spMkLst>
            <pc:docMk/>
            <pc:sldMk cId="3406999115" sldId="425"/>
            <ac:spMk id="12" creationId="{8C068D53-92BD-4F47-94B8-7460D913543F}"/>
          </ac:spMkLst>
        </pc:spChg>
        <pc:spChg chg="add mod">
          <ac:chgData name="Weifeng Xu" userId="e7aed605-a3dd-4d5a-a692-a87037af107b" providerId="ADAL" clId="{299C181A-A292-47FC-915C-BDBD223C6841}" dt="2021-08-26T12:42:11.697" v="2971" actId="1076"/>
          <ac:spMkLst>
            <pc:docMk/>
            <pc:sldMk cId="3406999115" sldId="425"/>
            <ac:spMk id="21" creationId="{D0DC4A94-7D5C-4CE2-860F-EE33C1DBDF34}"/>
          </ac:spMkLst>
        </pc:spChg>
        <pc:spChg chg="add mod">
          <ac:chgData name="Weifeng Xu" userId="e7aed605-a3dd-4d5a-a692-a87037af107b" providerId="ADAL" clId="{299C181A-A292-47FC-915C-BDBD223C6841}" dt="2021-08-26T12:54:28.918" v="3009" actId="1076"/>
          <ac:spMkLst>
            <pc:docMk/>
            <pc:sldMk cId="3406999115" sldId="425"/>
            <ac:spMk id="26" creationId="{D2A8AFDC-3FBC-431B-A979-1D9EC59782F6}"/>
          </ac:spMkLst>
        </pc:spChg>
        <pc:spChg chg="add mod">
          <ac:chgData name="Weifeng Xu" userId="e7aed605-a3dd-4d5a-a692-a87037af107b" providerId="ADAL" clId="{299C181A-A292-47FC-915C-BDBD223C6841}" dt="2021-08-26T12:54:35.665" v="3010" actId="1076"/>
          <ac:spMkLst>
            <pc:docMk/>
            <pc:sldMk cId="3406999115" sldId="425"/>
            <ac:spMk id="29" creationId="{2E15E2A0-67B6-48DD-8D96-4D8E6BEBCBA5}"/>
          </ac:spMkLst>
        </pc:spChg>
        <pc:spChg chg="add mod">
          <ac:chgData name="Weifeng Xu" userId="e7aed605-a3dd-4d5a-a692-a87037af107b" providerId="ADAL" clId="{299C181A-A292-47FC-915C-BDBD223C6841}" dt="2021-08-26T12:47:29.268" v="2987" actId="20577"/>
          <ac:spMkLst>
            <pc:docMk/>
            <pc:sldMk cId="3406999115" sldId="425"/>
            <ac:spMk id="50" creationId="{C7B38214-8402-4411-92CF-317F25D2C96A}"/>
          </ac:spMkLst>
        </pc:spChg>
        <pc:picChg chg="mod">
          <ac:chgData name="Weifeng Xu" userId="e7aed605-a3dd-4d5a-a692-a87037af107b" providerId="ADAL" clId="{299C181A-A292-47FC-915C-BDBD223C6841}" dt="2021-08-26T03:10:18.240" v="2855" actId="14100"/>
          <ac:picMkLst>
            <pc:docMk/>
            <pc:sldMk cId="3406999115" sldId="425"/>
            <ac:picMk id="5" creationId="{8E0CF5E8-1852-43B2-9E03-C36E67764AA4}"/>
          </ac:picMkLst>
        </pc:picChg>
        <pc:picChg chg="add del mod">
          <ac:chgData name="Weifeng Xu" userId="e7aed605-a3dd-4d5a-a692-a87037af107b" providerId="ADAL" clId="{299C181A-A292-47FC-915C-BDBD223C6841}" dt="2021-08-26T03:09:49.198" v="2850" actId="478"/>
          <ac:picMkLst>
            <pc:docMk/>
            <pc:sldMk cId="3406999115" sldId="425"/>
            <ac:picMk id="6" creationId="{3C6CA3D4-3322-4673-88C2-35DDBB3ECE9D}"/>
          </ac:picMkLst>
        </pc:picChg>
        <pc:picChg chg="mod modCrop">
          <ac:chgData name="Weifeng Xu" userId="e7aed605-a3dd-4d5a-a692-a87037af107b" providerId="ADAL" clId="{299C181A-A292-47FC-915C-BDBD223C6841}" dt="2021-08-26T03:10:30.768" v="2857" actId="1076"/>
          <ac:picMkLst>
            <pc:docMk/>
            <pc:sldMk cId="3406999115" sldId="425"/>
            <ac:picMk id="8" creationId="{8668C7C5-38E8-4032-B57D-675F1A3E772F}"/>
          </ac:picMkLst>
        </pc:picChg>
        <pc:picChg chg="add del mod">
          <ac:chgData name="Weifeng Xu" userId="e7aed605-a3dd-4d5a-a692-a87037af107b" providerId="ADAL" clId="{299C181A-A292-47FC-915C-BDBD223C6841}" dt="2021-08-26T13:02:30.828" v="3084" actId="478"/>
          <ac:picMkLst>
            <pc:docMk/>
            <pc:sldMk cId="3406999115" sldId="425"/>
            <ac:picMk id="11" creationId="{FD7C25C9-2693-474F-9B2D-2DEC78665011}"/>
          </ac:picMkLst>
        </pc:picChg>
        <pc:picChg chg="add mod">
          <ac:chgData name="Weifeng Xu" userId="e7aed605-a3dd-4d5a-a692-a87037af107b" providerId="ADAL" clId="{299C181A-A292-47FC-915C-BDBD223C6841}" dt="2021-08-26T12:27:22.603" v="2929" actId="1076"/>
          <ac:picMkLst>
            <pc:docMk/>
            <pc:sldMk cId="3406999115" sldId="425"/>
            <ac:picMk id="18" creationId="{5F5C85EF-38A4-42D3-A9E7-31C145FCB3EB}"/>
          </ac:picMkLst>
        </pc:picChg>
        <pc:cxnChg chg="add mod">
          <ac:chgData name="Weifeng Xu" userId="e7aed605-a3dd-4d5a-a692-a87037af107b" providerId="ADAL" clId="{299C181A-A292-47FC-915C-BDBD223C6841}" dt="2021-07-31T02:20:36.820" v="2084" actId="1076"/>
          <ac:cxnSpMkLst>
            <pc:docMk/>
            <pc:sldMk cId="3406999115" sldId="425"/>
            <ac:cxnSpMk id="13" creationId="{60ED2B64-0462-448F-8A0E-3F7A20BD30AE}"/>
          </ac:cxnSpMkLst>
        </pc:cxnChg>
        <pc:cxnChg chg="add mod">
          <ac:chgData name="Weifeng Xu" userId="e7aed605-a3dd-4d5a-a692-a87037af107b" providerId="ADAL" clId="{299C181A-A292-47FC-915C-BDBD223C6841}" dt="2021-08-26T12:45:16.971" v="2978" actId="13822"/>
          <ac:cxnSpMkLst>
            <pc:docMk/>
            <pc:sldMk cId="3406999115" sldId="425"/>
            <ac:cxnSpMk id="14" creationId="{6D3B5851-7B5A-4BF7-845D-E8B8E081B0B5}"/>
          </ac:cxnSpMkLst>
        </pc:cxnChg>
        <pc:cxnChg chg="add mod">
          <ac:chgData name="Weifeng Xu" userId="e7aed605-a3dd-4d5a-a692-a87037af107b" providerId="ADAL" clId="{299C181A-A292-47FC-915C-BDBD223C6841}" dt="2021-07-31T02:20:36.820" v="2084" actId="1076"/>
          <ac:cxnSpMkLst>
            <pc:docMk/>
            <pc:sldMk cId="3406999115" sldId="425"/>
            <ac:cxnSpMk id="15" creationId="{8D33BAC3-0F29-48D7-A028-223CC8399102}"/>
          </ac:cxnSpMkLst>
        </pc:cxnChg>
        <pc:cxnChg chg="add del mod">
          <ac:chgData name="Weifeng Xu" userId="e7aed605-a3dd-4d5a-a692-a87037af107b" providerId="ADAL" clId="{299C181A-A292-47FC-915C-BDBD223C6841}" dt="2021-08-26T13:02:31.732" v="3085" actId="478"/>
          <ac:cxnSpMkLst>
            <pc:docMk/>
            <pc:sldMk cId="3406999115" sldId="425"/>
            <ac:cxnSpMk id="16" creationId="{8E6EACF4-3608-4FB8-AEF1-889A2E210890}"/>
          </ac:cxnSpMkLst>
        </pc:cxnChg>
        <pc:cxnChg chg="add mod">
          <ac:chgData name="Weifeng Xu" userId="e7aed605-a3dd-4d5a-a692-a87037af107b" providerId="ADAL" clId="{299C181A-A292-47FC-915C-BDBD223C6841}" dt="2021-08-26T12:42:11.697" v="2971" actId="1076"/>
          <ac:cxnSpMkLst>
            <pc:docMk/>
            <pc:sldMk cId="3406999115" sldId="425"/>
            <ac:cxnSpMk id="23" creationId="{7C2FE9D5-3ECA-49C5-AFC1-5A0978CD401F}"/>
          </ac:cxnSpMkLst>
        </pc:cxnChg>
        <pc:cxnChg chg="add mod">
          <ac:chgData name="Weifeng Xu" userId="e7aed605-a3dd-4d5a-a692-a87037af107b" providerId="ADAL" clId="{299C181A-A292-47FC-915C-BDBD223C6841}" dt="2021-08-26T12:42:11.697" v="2971" actId="1076"/>
          <ac:cxnSpMkLst>
            <pc:docMk/>
            <pc:sldMk cId="3406999115" sldId="425"/>
            <ac:cxnSpMk id="25" creationId="{2B34AD3E-C5BC-4345-BAEC-F2F63D3B8348}"/>
          </ac:cxnSpMkLst>
        </pc:cxnChg>
        <pc:cxnChg chg="add mod">
          <ac:chgData name="Weifeng Xu" userId="e7aed605-a3dd-4d5a-a692-a87037af107b" providerId="ADAL" clId="{299C181A-A292-47FC-915C-BDBD223C6841}" dt="2021-08-26T12:54:28.918" v="3009" actId="1076"/>
          <ac:cxnSpMkLst>
            <pc:docMk/>
            <pc:sldMk cId="3406999115" sldId="425"/>
            <ac:cxnSpMk id="27" creationId="{E735EF8F-7BE7-4F56-9416-211B18419C97}"/>
          </ac:cxnSpMkLst>
        </pc:cxnChg>
        <pc:cxnChg chg="add mod">
          <ac:chgData name="Weifeng Xu" userId="e7aed605-a3dd-4d5a-a692-a87037af107b" providerId="ADAL" clId="{299C181A-A292-47FC-915C-BDBD223C6841}" dt="2021-08-26T12:54:49.347" v="3012" actId="14100"/>
          <ac:cxnSpMkLst>
            <pc:docMk/>
            <pc:sldMk cId="3406999115" sldId="425"/>
            <ac:cxnSpMk id="30" creationId="{24E11688-7F77-4241-B80F-D4BB220E39B2}"/>
          </ac:cxnSpMkLst>
        </pc:cxnChg>
        <pc:cxnChg chg="add mod">
          <ac:chgData name="Weifeng Xu" userId="e7aed605-a3dd-4d5a-a692-a87037af107b" providerId="ADAL" clId="{299C181A-A292-47FC-915C-BDBD223C6841}" dt="2021-08-26T12:54:54.697" v="3013" actId="14100"/>
          <ac:cxnSpMkLst>
            <pc:docMk/>
            <pc:sldMk cId="3406999115" sldId="425"/>
            <ac:cxnSpMk id="36" creationId="{F6D3F98D-C0A6-4576-9876-3411BFCB28AD}"/>
          </ac:cxnSpMkLst>
        </pc:cxnChg>
        <pc:cxnChg chg="add mod">
          <ac:chgData name="Weifeng Xu" userId="e7aed605-a3dd-4d5a-a692-a87037af107b" providerId="ADAL" clId="{299C181A-A292-47FC-915C-BDBD223C6841}" dt="2021-08-26T12:54:28.918" v="3009" actId="1076"/>
          <ac:cxnSpMkLst>
            <pc:docMk/>
            <pc:sldMk cId="3406999115" sldId="425"/>
            <ac:cxnSpMk id="39" creationId="{F7AA6209-F95C-4A5F-B099-F9A9637C13BC}"/>
          </ac:cxnSpMkLst>
        </pc:cxnChg>
        <pc:cxnChg chg="add mod">
          <ac:chgData name="Weifeng Xu" userId="e7aed605-a3dd-4d5a-a692-a87037af107b" providerId="ADAL" clId="{299C181A-A292-47FC-915C-BDBD223C6841}" dt="2021-08-26T12:47:25.189" v="2984" actId="14100"/>
          <ac:cxnSpMkLst>
            <pc:docMk/>
            <pc:sldMk cId="3406999115" sldId="425"/>
            <ac:cxnSpMk id="51" creationId="{598A53A9-2140-45A3-944F-2EC96CD18F39}"/>
          </ac:cxnSpMkLst>
        </pc:cxnChg>
        <pc:cxnChg chg="add mod">
          <ac:chgData name="Weifeng Xu" userId="e7aed605-a3dd-4d5a-a692-a87037af107b" providerId="ADAL" clId="{299C181A-A292-47FC-915C-BDBD223C6841}" dt="2021-08-26T12:54:43.791" v="3011" actId="14100"/>
          <ac:cxnSpMkLst>
            <pc:docMk/>
            <pc:sldMk cId="3406999115" sldId="425"/>
            <ac:cxnSpMk id="54" creationId="{92750B89-34F8-48F1-9DAC-3121F5802FEE}"/>
          </ac:cxnSpMkLst>
        </pc:cxnChg>
        <pc:cxnChg chg="add mod">
          <ac:chgData name="Weifeng Xu" userId="e7aed605-a3dd-4d5a-a692-a87037af107b" providerId="ADAL" clId="{299C181A-A292-47FC-915C-BDBD223C6841}" dt="2021-08-26T12:55:24.764" v="3016" actId="14100"/>
          <ac:cxnSpMkLst>
            <pc:docMk/>
            <pc:sldMk cId="3406999115" sldId="425"/>
            <ac:cxnSpMk id="60" creationId="{B6F81056-815F-4D3F-81CA-CF03B83EF2B1}"/>
          </ac:cxnSpMkLst>
        </pc:cxnChg>
      </pc:sldChg>
      <pc:sldChg chg="addSp delSp modSp mod modClrScheme chgLayout">
        <pc:chgData name="Weifeng Xu" userId="e7aed605-a3dd-4d5a-a692-a87037af107b" providerId="ADAL" clId="{299C181A-A292-47FC-915C-BDBD223C6841}" dt="2021-08-26T03:17:43.177" v="2872" actId="1076"/>
        <pc:sldMkLst>
          <pc:docMk/>
          <pc:sldMk cId="3066724419" sldId="426"/>
        </pc:sldMkLst>
        <pc:spChg chg="del mod">
          <ac:chgData name="Weifeng Xu" userId="e7aed605-a3dd-4d5a-a692-a87037af107b" providerId="ADAL" clId="{299C181A-A292-47FC-915C-BDBD223C6841}" dt="2021-08-26T02:59:25.129" v="2821" actId="700"/>
          <ac:spMkLst>
            <pc:docMk/>
            <pc:sldMk cId="3066724419" sldId="426"/>
            <ac:spMk id="2" creationId="{4E331795-AD33-451D-AF5A-F21B6169A341}"/>
          </ac:spMkLst>
        </pc:spChg>
        <pc:spChg chg="del mod">
          <ac:chgData name="Weifeng Xu" userId="e7aed605-a3dd-4d5a-a692-a87037af107b" providerId="ADAL" clId="{299C181A-A292-47FC-915C-BDBD223C6841}" dt="2021-07-31T02:21:13.196" v="2087" actId="478"/>
          <ac:spMkLst>
            <pc:docMk/>
            <pc:sldMk cId="3066724419" sldId="426"/>
            <ac:spMk id="3" creationId="{6B198302-DD24-42C8-AB39-115945449C5F}"/>
          </ac:spMkLst>
        </pc:spChg>
        <pc:spChg chg="add mod">
          <ac:chgData name="Weifeng Xu" userId="e7aed605-a3dd-4d5a-a692-a87037af107b" providerId="ADAL" clId="{299C181A-A292-47FC-915C-BDBD223C6841}" dt="2021-07-31T02:21:20.498" v="2089" actId="1076"/>
          <ac:spMkLst>
            <pc:docMk/>
            <pc:sldMk cId="3066724419" sldId="426"/>
            <ac:spMk id="5" creationId="{C7C53440-C8B5-44E5-8303-72EE57AA7334}"/>
          </ac:spMkLst>
        </pc:spChg>
        <pc:spChg chg="add mod">
          <ac:chgData name="Weifeng Xu" userId="e7aed605-a3dd-4d5a-a692-a87037af107b" providerId="ADAL" clId="{299C181A-A292-47FC-915C-BDBD223C6841}" dt="2021-08-26T03:17:43.177" v="2872" actId="1076"/>
          <ac:spMkLst>
            <pc:docMk/>
            <pc:sldMk cId="3066724419" sldId="426"/>
            <ac:spMk id="6" creationId="{02FEB84B-8530-4823-8857-DF72F4699943}"/>
          </ac:spMkLst>
        </pc:spChg>
        <pc:spChg chg="add del mod">
          <ac:chgData name="Weifeng Xu" userId="e7aed605-a3dd-4d5a-a692-a87037af107b" providerId="ADAL" clId="{299C181A-A292-47FC-915C-BDBD223C6841}" dt="2021-07-31T02:25:12.390" v="2129" actId="478"/>
          <ac:spMkLst>
            <pc:docMk/>
            <pc:sldMk cId="3066724419" sldId="426"/>
            <ac:spMk id="11" creationId="{5F1AB7CF-CEA6-4050-878F-7AF9AECF0FFB}"/>
          </ac:spMkLst>
        </pc:spChg>
        <pc:spChg chg="add mod">
          <ac:chgData name="Weifeng Xu" userId="e7aed605-a3dd-4d5a-a692-a87037af107b" providerId="ADAL" clId="{299C181A-A292-47FC-915C-BDBD223C6841}" dt="2021-08-26T03:17:43.177" v="2872" actId="1076"/>
          <ac:spMkLst>
            <pc:docMk/>
            <pc:sldMk cId="3066724419" sldId="426"/>
            <ac:spMk id="14" creationId="{DF4A81BA-EF2B-47B8-90BE-572660AE05B6}"/>
          </ac:spMkLst>
        </pc:spChg>
        <pc:spChg chg="add mod">
          <ac:chgData name="Weifeng Xu" userId="e7aed605-a3dd-4d5a-a692-a87037af107b" providerId="ADAL" clId="{299C181A-A292-47FC-915C-BDBD223C6841}" dt="2021-07-31T02:26:22.934" v="2158" actId="313"/>
          <ac:spMkLst>
            <pc:docMk/>
            <pc:sldMk cId="3066724419" sldId="426"/>
            <ac:spMk id="18" creationId="{DBD483A0-428B-4AB9-829C-CB4B3F15D5C1}"/>
          </ac:spMkLst>
        </pc:spChg>
        <pc:picChg chg="del mod">
          <ac:chgData name="Weifeng Xu" userId="e7aed605-a3dd-4d5a-a692-a87037af107b" providerId="ADAL" clId="{299C181A-A292-47FC-915C-BDBD223C6841}" dt="2021-08-26T03:17:15.502" v="2866" actId="478"/>
          <ac:picMkLst>
            <pc:docMk/>
            <pc:sldMk cId="3066724419" sldId="426"/>
            <ac:picMk id="4" creationId="{CF947A7B-2C62-4EFA-9268-4B4499FA37D3}"/>
          </ac:picMkLst>
        </pc:picChg>
        <pc:picChg chg="add mod ord">
          <ac:chgData name="Weifeng Xu" userId="e7aed605-a3dd-4d5a-a692-a87037af107b" providerId="ADAL" clId="{299C181A-A292-47FC-915C-BDBD223C6841}" dt="2021-08-26T03:17:22.668" v="2871" actId="167"/>
          <ac:picMkLst>
            <pc:docMk/>
            <pc:sldMk cId="3066724419" sldId="426"/>
            <ac:picMk id="5" creationId="{09A18ABF-25FA-4F84-B0BA-3407B99B9095}"/>
          </ac:picMkLst>
        </pc:picChg>
        <pc:cxnChg chg="add mod">
          <ac:chgData name="Weifeng Xu" userId="e7aed605-a3dd-4d5a-a692-a87037af107b" providerId="ADAL" clId="{299C181A-A292-47FC-915C-BDBD223C6841}" dt="2021-08-26T03:17:43.177" v="2872" actId="1076"/>
          <ac:cxnSpMkLst>
            <pc:docMk/>
            <pc:sldMk cId="3066724419" sldId="426"/>
            <ac:cxnSpMk id="7" creationId="{C8C454F1-711F-4876-87FF-41A612B24BED}"/>
          </ac:cxnSpMkLst>
        </pc:cxnChg>
        <pc:cxnChg chg="add mod">
          <ac:chgData name="Weifeng Xu" userId="e7aed605-a3dd-4d5a-a692-a87037af107b" providerId="ADAL" clId="{299C181A-A292-47FC-915C-BDBD223C6841}" dt="2021-08-26T03:17:43.177" v="2872" actId="1076"/>
          <ac:cxnSpMkLst>
            <pc:docMk/>
            <pc:sldMk cId="3066724419" sldId="426"/>
            <ac:cxnSpMk id="12" creationId="{771CE8FB-2F03-40AC-999C-A1BE1EACC3E5}"/>
          </ac:cxnSpMkLst>
        </pc:cxnChg>
      </pc:sldChg>
      <pc:sldChg chg="del">
        <pc:chgData name="Weifeng Xu" userId="e7aed605-a3dd-4d5a-a692-a87037af107b" providerId="ADAL" clId="{299C181A-A292-47FC-915C-BDBD223C6841}" dt="2021-07-31T02:26:32.777" v="2159" actId="47"/>
        <pc:sldMkLst>
          <pc:docMk/>
          <pc:sldMk cId="587346624" sldId="427"/>
        </pc:sldMkLst>
      </pc:sldChg>
      <pc:sldChg chg="del">
        <pc:chgData name="Weifeng Xu" userId="e7aed605-a3dd-4d5a-a692-a87037af107b" providerId="ADAL" clId="{299C181A-A292-47FC-915C-BDBD223C6841}" dt="2021-07-31T02:26:38.648" v="2160" actId="47"/>
        <pc:sldMkLst>
          <pc:docMk/>
          <pc:sldMk cId="3670501619" sldId="428"/>
        </pc:sldMkLst>
      </pc:sldChg>
      <pc:sldChg chg="addSp modSp mod ord">
        <pc:chgData name="Weifeng Xu" userId="e7aed605-a3dd-4d5a-a692-a87037af107b" providerId="ADAL" clId="{299C181A-A292-47FC-915C-BDBD223C6841}" dt="2021-08-26T02:48:35.356" v="2469" actId="14100"/>
        <pc:sldMkLst>
          <pc:docMk/>
          <pc:sldMk cId="1760768871" sldId="429"/>
        </pc:sldMkLst>
        <pc:spChg chg="mod">
          <ac:chgData name="Weifeng Xu" userId="e7aed605-a3dd-4d5a-a692-a87037af107b" providerId="ADAL" clId="{299C181A-A292-47FC-915C-BDBD223C6841}" dt="2021-07-31T01:52:57.303" v="1781"/>
          <ac:spMkLst>
            <pc:docMk/>
            <pc:sldMk cId="1760768871" sldId="429"/>
            <ac:spMk id="2" creationId="{130E70B2-AE3D-49A9-BB06-E65171E074DA}"/>
          </ac:spMkLst>
        </pc:spChg>
        <pc:spChg chg="mod">
          <ac:chgData name="Weifeng Xu" userId="e7aed605-a3dd-4d5a-a692-a87037af107b" providerId="ADAL" clId="{299C181A-A292-47FC-915C-BDBD223C6841}" dt="2021-07-31T01:54:56.791" v="1841" actId="20577"/>
          <ac:spMkLst>
            <pc:docMk/>
            <pc:sldMk cId="1760768871" sldId="429"/>
            <ac:spMk id="3" creationId="{1EF2136F-6DD6-4840-BE4F-D8B21EB76DA8}"/>
          </ac:spMkLst>
        </pc:spChg>
        <pc:spChg chg="mod">
          <ac:chgData name="Weifeng Xu" userId="e7aed605-a3dd-4d5a-a692-a87037af107b" providerId="ADAL" clId="{299C181A-A292-47FC-915C-BDBD223C6841}" dt="2021-08-26T02:48:35.356" v="2469" actId="14100"/>
          <ac:spMkLst>
            <pc:docMk/>
            <pc:sldMk cId="1760768871" sldId="429"/>
            <ac:spMk id="4" creationId="{ACE4F556-124C-4728-97A7-FFD13C348A02}"/>
          </ac:spMkLst>
        </pc:spChg>
        <pc:spChg chg="add mod">
          <ac:chgData name="Weifeng Xu" userId="e7aed605-a3dd-4d5a-a692-a87037af107b" providerId="ADAL" clId="{299C181A-A292-47FC-915C-BDBD223C6841}" dt="2021-07-31T01:56:12.212" v="1881" actId="20577"/>
          <ac:spMkLst>
            <pc:docMk/>
            <pc:sldMk cId="1760768871" sldId="429"/>
            <ac:spMk id="6" creationId="{2521FABF-F05C-43AB-BD49-771B6941278E}"/>
          </ac:spMkLst>
        </pc:spChg>
        <pc:picChg chg="mod">
          <ac:chgData name="Weifeng Xu" userId="e7aed605-a3dd-4d5a-a692-a87037af107b" providerId="ADAL" clId="{299C181A-A292-47FC-915C-BDBD223C6841}" dt="2021-08-26T02:48:31.018" v="2468" actId="14100"/>
          <ac:picMkLst>
            <pc:docMk/>
            <pc:sldMk cId="1760768871" sldId="429"/>
            <ac:picMk id="5" creationId="{C29A6C6A-CD5E-4359-986D-C14C2043740E}"/>
          </ac:picMkLst>
        </pc:picChg>
      </pc:sldChg>
      <pc:sldChg chg="addSp delSp modSp del mod setBg chgLayout">
        <pc:chgData name="Weifeng Xu" userId="e7aed605-a3dd-4d5a-a692-a87037af107b" providerId="ADAL" clId="{299C181A-A292-47FC-915C-BDBD223C6841}" dt="2021-08-09T02:01:20.452" v="2232" actId="47"/>
        <pc:sldMkLst>
          <pc:docMk/>
          <pc:sldMk cId="473647882" sldId="430"/>
        </pc:sldMkLst>
        <pc:spChg chg="mod ord">
          <ac:chgData name="Weifeng Xu" userId="e7aed605-a3dd-4d5a-a692-a87037af107b" providerId="ADAL" clId="{299C181A-A292-47FC-915C-BDBD223C6841}" dt="2021-07-30T19:14:39.227" v="136" actId="14100"/>
          <ac:spMkLst>
            <pc:docMk/>
            <pc:sldMk cId="473647882" sldId="430"/>
            <ac:spMk id="2" creationId="{5F6B053C-93CB-4A52-8514-DC046115E30F}"/>
          </ac:spMkLst>
        </pc:spChg>
        <pc:spChg chg="mod ord">
          <ac:chgData name="Weifeng Xu" userId="e7aed605-a3dd-4d5a-a692-a87037af107b" providerId="ADAL" clId="{299C181A-A292-47FC-915C-BDBD223C6841}" dt="2021-08-02T12:21:15.204" v="2231" actId="20577"/>
          <ac:spMkLst>
            <pc:docMk/>
            <pc:sldMk cId="473647882" sldId="430"/>
            <ac:spMk id="3" creationId="{D267E90B-4410-464A-9F6D-B5EEF0E19669}"/>
          </ac:spMkLst>
        </pc:spChg>
        <pc:spChg chg="del mod">
          <ac:chgData name="Weifeng Xu" userId="e7aed605-a3dd-4d5a-a692-a87037af107b" providerId="ADAL" clId="{299C181A-A292-47FC-915C-BDBD223C6841}" dt="2021-07-30T19:14:17.443" v="131" actId="478"/>
          <ac:spMkLst>
            <pc:docMk/>
            <pc:sldMk cId="473647882" sldId="430"/>
            <ac:spMk id="4" creationId="{B65EA84C-14CC-4C78-A44F-469C70FDBBD5}"/>
          </ac:spMkLst>
        </pc:spChg>
        <pc:spChg chg="add del">
          <ac:chgData name="Weifeng Xu" userId="e7aed605-a3dd-4d5a-a692-a87037af107b" providerId="ADAL" clId="{299C181A-A292-47FC-915C-BDBD223C6841}" dt="2021-07-30T19:14:33.063" v="135" actId="26606"/>
          <ac:spMkLst>
            <pc:docMk/>
            <pc:sldMk cId="473647882" sldId="430"/>
            <ac:spMk id="8" creationId="{76EFD3D9-44F0-4267-BCC1-1613E79D8274}"/>
          </ac:spMkLst>
        </pc:spChg>
        <pc:spChg chg="add del">
          <ac:chgData name="Weifeng Xu" userId="e7aed605-a3dd-4d5a-a692-a87037af107b" providerId="ADAL" clId="{299C181A-A292-47FC-915C-BDBD223C6841}" dt="2021-07-30T19:14:33.063" v="135" actId="26606"/>
          <ac:spMkLst>
            <pc:docMk/>
            <pc:sldMk cId="473647882" sldId="430"/>
            <ac:spMk id="10" creationId="{A779A851-95D6-41AF-937A-B0E4B7F6FA8D}"/>
          </ac:spMkLst>
        </pc:spChg>
        <pc:spChg chg="add del">
          <ac:chgData name="Weifeng Xu" userId="e7aed605-a3dd-4d5a-a692-a87037af107b" providerId="ADAL" clId="{299C181A-A292-47FC-915C-BDBD223C6841}" dt="2021-07-30T19:14:33.063" v="135" actId="26606"/>
          <ac:spMkLst>
            <pc:docMk/>
            <pc:sldMk cId="473647882" sldId="430"/>
            <ac:spMk id="12" creationId="{953FB2E7-B6CB-429C-81EB-D9516D6D5C8D}"/>
          </ac:spMkLst>
        </pc:spChg>
        <pc:spChg chg="add del">
          <ac:chgData name="Weifeng Xu" userId="e7aed605-a3dd-4d5a-a692-a87037af107b" providerId="ADAL" clId="{299C181A-A292-47FC-915C-BDBD223C6841}" dt="2021-07-30T19:14:33.063" v="135" actId="26606"/>
          <ac:spMkLst>
            <pc:docMk/>
            <pc:sldMk cId="473647882" sldId="430"/>
            <ac:spMk id="14" creationId="{2EC40DB1-B719-4A13-9A4D-0966B4B27866}"/>
          </ac:spMkLst>
        </pc:spChg>
        <pc:spChg chg="add del">
          <ac:chgData name="Weifeng Xu" userId="e7aed605-a3dd-4d5a-a692-a87037af107b" providerId="ADAL" clId="{299C181A-A292-47FC-915C-BDBD223C6841}" dt="2021-07-30T19:14:33.063" v="135" actId="26606"/>
          <ac:spMkLst>
            <pc:docMk/>
            <pc:sldMk cId="473647882" sldId="430"/>
            <ac:spMk id="16" creationId="{82211336-CFF3-412D-868A-6679C1004C45}"/>
          </ac:spMkLst>
        </pc:spChg>
      </pc:sldChg>
      <pc:sldChg chg="modSp del mod">
        <pc:chgData name="Weifeng Xu" userId="e7aed605-a3dd-4d5a-a692-a87037af107b" providerId="ADAL" clId="{299C181A-A292-47FC-915C-BDBD223C6841}" dt="2021-08-09T02:01:20.452" v="2232" actId="47"/>
        <pc:sldMkLst>
          <pc:docMk/>
          <pc:sldMk cId="768160874" sldId="431"/>
        </pc:sldMkLst>
        <pc:spChg chg="mod">
          <ac:chgData name="Weifeng Xu" userId="e7aed605-a3dd-4d5a-a692-a87037af107b" providerId="ADAL" clId="{299C181A-A292-47FC-915C-BDBD223C6841}" dt="2021-07-31T00:58:37.037" v="1539" actId="20577"/>
          <ac:spMkLst>
            <pc:docMk/>
            <pc:sldMk cId="768160874" sldId="431"/>
            <ac:spMk id="3" creationId="{2C234056-5487-48CA-940E-CA9537BC979B}"/>
          </ac:spMkLst>
        </pc:spChg>
      </pc:sldChg>
      <pc:sldChg chg="modSp mod">
        <pc:chgData name="Weifeng Xu" userId="e7aed605-a3dd-4d5a-a692-a87037af107b" providerId="ADAL" clId="{299C181A-A292-47FC-915C-BDBD223C6841}" dt="2021-08-02T12:20:42.805" v="2227" actId="20577"/>
        <pc:sldMkLst>
          <pc:docMk/>
          <pc:sldMk cId="3284775497" sldId="432"/>
        </pc:sldMkLst>
        <pc:spChg chg="mod">
          <ac:chgData name="Weifeng Xu" userId="e7aed605-a3dd-4d5a-a692-a87037af107b" providerId="ADAL" clId="{299C181A-A292-47FC-915C-BDBD223C6841}" dt="2021-08-02T12:20:42.805" v="2227" actId="20577"/>
          <ac:spMkLst>
            <pc:docMk/>
            <pc:sldMk cId="3284775497" sldId="432"/>
            <ac:spMk id="3" creationId="{18D657A0-9034-4FCA-A510-61C52EF840AE}"/>
          </ac:spMkLst>
        </pc:spChg>
      </pc:sldChg>
      <pc:sldChg chg="addSp delSp modSp new del mod modClrScheme chgLayout">
        <pc:chgData name="Weifeng Xu" userId="e7aed605-a3dd-4d5a-a692-a87037af107b" providerId="ADAL" clId="{299C181A-A292-47FC-915C-BDBD223C6841}" dt="2021-08-09T02:01:20.452" v="2232" actId="47"/>
        <pc:sldMkLst>
          <pc:docMk/>
          <pc:sldMk cId="888958480" sldId="433"/>
        </pc:sldMkLst>
        <pc:spChg chg="del mod ord">
          <ac:chgData name="Weifeng Xu" userId="e7aed605-a3dd-4d5a-a692-a87037af107b" providerId="ADAL" clId="{299C181A-A292-47FC-915C-BDBD223C6841}" dt="2021-07-30T23:26:31.401" v="957" actId="700"/>
          <ac:spMkLst>
            <pc:docMk/>
            <pc:sldMk cId="888958480" sldId="433"/>
            <ac:spMk id="2" creationId="{FA8BC59B-4AD5-4058-9FF3-9AB602F01B8A}"/>
          </ac:spMkLst>
        </pc:spChg>
        <pc:spChg chg="del mod ord">
          <ac:chgData name="Weifeng Xu" userId="e7aed605-a3dd-4d5a-a692-a87037af107b" providerId="ADAL" clId="{299C181A-A292-47FC-915C-BDBD223C6841}" dt="2021-07-30T23:26:31.401" v="957" actId="700"/>
          <ac:spMkLst>
            <pc:docMk/>
            <pc:sldMk cId="888958480" sldId="433"/>
            <ac:spMk id="3" creationId="{67DC557E-A12B-407D-A782-6C21D1033D9B}"/>
          </ac:spMkLst>
        </pc:spChg>
        <pc:spChg chg="add mod ord">
          <ac:chgData name="Weifeng Xu" userId="e7aed605-a3dd-4d5a-a692-a87037af107b" providerId="ADAL" clId="{299C181A-A292-47FC-915C-BDBD223C6841}" dt="2021-07-30T23:26:37.323" v="967" actId="20577"/>
          <ac:spMkLst>
            <pc:docMk/>
            <pc:sldMk cId="888958480" sldId="433"/>
            <ac:spMk id="4" creationId="{AE344220-6E60-42F6-A922-91201EE5F814}"/>
          </ac:spMkLst>
        </pc:spChg>
        <pc:spChg chg="add mod ord">
          <ac:chgData name="Weifeng Xu" userId="e7aed605-a3dd-4d5a-a692-a87037af107b" providerId="ADAL" clId="{299C181A-A292-47FC-915C-BDBD223C6841}" dt="2021-07-30T23:26:31.401" v="957" actId="700"/>
          <ac:spMkLst>
            <pc:docMk/>
            <pc:sldMk cId="888958480" sldId="433"/>
            <ac:spMk id="5" creationId="{861AE0F4-0E17-4331-A7E4-DFEC771435AA}"/>
          </ac:spMkLst>
        </pc:spChg>
      </pc:sldChg>
      <pc:sldChg chg="addSp delSp modSp new del mod modClrScheme chgLayout">
        <pc:chgData name="Weifeng Xu" userId="e7aed605-a3dd-4d5a-a692-a87037af107b" providerId="ADAL" clId="{299C181A-A292-47FC-915C-BDBD223C6841}" dt="2021-08-09T02:01:20.452" v="2232" actId="47"/>
        <pc:sldMkLst>
          <pc:docMk/>
          <pc:sldMk cId="1950342371" sldId="434"/>
        </pc:sldMkLst>
        <pc:spChg chg="del mod ord">
          <ac:chgData name="Weifeng Xu" userId="e7aed605-a3dd-4d5a-a692-a87037af107b" providerId="ADAL" clId="{299C181A-A292-47FC-915C-BDBD223C6841}" dt="2021-07-30T23:27:49.278" v="976" actId="700"/>
          <ac:spMkLst>
            <pc:docMk/>
            <pc:sldMk cId="1950342371" sldId="434"/>
            <ac:spMk id="2" creationId="{AC377954-F68D-410A-865A-C69D13C1DE3B}"/>
          </ac:spMkLst>
        </pc:spChg>
        <pc:spChg chg="del mod ord">
          <ac:chgData name="Weifeng Xu" userId="e7aed605-a3dd-4d5a-a692-a87037af107b" providerId="ADAL" clId="{299C181A-A292-47FC-915C-BDBD223C6841}" dt="2021-07-30T23:27:49.278" v="976" actId="700"/>
          <ac:spMkLst>
            <pc:docMk/>
            <pc:sldMk cId="1950342371" sldId="434"/>
            <ac:spMk id="3" creationId="{B7229602-4BA7-4A8C-B1C3-55F0D4303166}"/>
          </ac:spMkLst>
        </pc:spChg>
        <pc:spChg chg="add mod ord">
          <ac:chgData name="Weifeng Xu" userId="e7aed605-a3dd-4d5a-a692-a87037af107b" providerId="ADAL" clId="{299C181A-A292-47FC-915C-BDBD223C6841}" dt="2021-07-30T23:27:53.043" v="978" actId="20577"/>
          <ac:spMkLst>
            <pc:docMk/>
            <pc:sldMk cId="1950342371" sldId="434"/>
            <ac:spMk id="4" creationId="{5E4F5165-BCCF-4836-B294-D08760E7CEF8}"/>
          </ac:spMkLst>
        </pc:spChg>
        <pc:spChg chg="add mod ord">
          <ac:chgData name="Weifeng Xu" userId="e7aed605-a3dd-4d5a-a692-a87037af107b" providerId="ADAL" clId="{299C181A-A292-47FC-915C-BDBD223C6841}" dt="2021-07-30T23:27:49.278" v="976" actId="700"/>
          <ac:spMkLst>
            <pc:docMk/>
            <pc:sldMk cId="1950342371" sldId="434"/>
            <ac:spMk id="5" creationId="{276AE31E-18B5-43CB-8176-F546E2E9A7E4}"/>
          </ac:spMkLst>
        </pc:spChg>
        <pc:picChg chg="add mod">
          <ac:chgData name="Weifeng Xu" userId="e7aed605-a3dd-4d5a-a692-a87037af107b" providerId="ADAL" clId="{299C181A-A292-47FC-915C-BDBD223C6841}" dt="2021-07-30T23:35:45.405" v="1110" actId="1076"/>
          <ac:picMkLst>
            <pc:docMk/>
            <pc:sldMk cId="1950342371" sldId="434"/>
            <ac:picMk id="7" creationId="{9EB2250A-68D2-41EA-BDA9-5A6E7FDB166F}"/>
          </ac:picMkLst>
        </pc:picChg>
      </pc:sldChg>
      <pc:sldChg chg="addSp delSp modSp new del mod modClrScheme chgLayout">
        <pc:chgData name="Weifeng Xu" userId="e7aed605-a3dd-4d5a-a692-a87037af107b" providerId="ADAL" clId="{299C181A-A292-47FC-915C-BDBD223C6841}" dt="2021-08-09T02:01:20.452" v="2232" actId="47"/>
        <pc:sldMkLst>
          <pc:docMk/>
          <pc:sldMk cId="4201802835" sldId="435"/>
        </pc:sldMkLst>
        <pc:spChg chg="del mod ord">
          <ac:chgData name="Weifeng Xu" userId="e7aed605-a3dd-4d5a-a692-a87037af107b" providerId="ADAL" clId="{299C181A-A292-47FC-915C-BDBD223C6841}" dt="2021-07-30T23:28:39.544" v="980" actId="700"/>
          <ac:spMkLst>
            <pc:docMk/>
            <pc:sldMk cId="4201802835" sldId="435"/>
            <ac:spMk id="2" creationId="{7E5DFA41-E263-4202-9DF2-ED12BE454A75}"/>
          </ac:spMkLst>
        </pc:spChg>
        <pc:spChg chg="del mod ord">
          <ac:chgData name="Weifeng Xu" userId="e7aed605-a3dd-4d5a-a692-a87037af107b" providerId="ADAL" clId="{299C181A-A292-47FC-915C-BDBD223C6841}" dt="2021-07-30T23:28:39.544" v="980" actId="700"/>
          <ac:spMkLst>
            <pc:docMk/>
            <pc:sldMk cId="4201802835" sldId="435"/>
            <ac:spMk id="3" creationId="{DD0839CB-A253-4CE6-ABD1-C541B7EBE1F4}"/>
          </ac:spMkLst>
        </pc:spChg>
        <pc:spChg chg="add mod ord">
          <ac:chgData name="Weifeng Xu" userId="e7aed605-a3dd-4d5a-a692-a87037af107b" providerId="ADAL" clId="{299C181A-A292-47FC-915C-BDBD223C6841}" dt="2021-07-30T23:28:42.345" v="982" actId="20577"/>
          <ac:spMkLst>
            <pc:docMk/>
            <pc:sldMk cId="4201802835" sldId="435"/>
            <ac:spMk id="4" creationId="{5A78CD24-4193-4C56-9C44-03D680724FE2}"/>
          </ac:spMkLst>
        </pc:spChg>
        <pc:spChg chg="add mod ord">
          <ac:chgData name="Weifeng Xu" userId="e7aed605-a3dd-4d5a-a692-a87037af107b" providerId="ADAL" clId="{299C181A-A292-47FC-915C-BDBD223C6841}" dt="2021-07-30T23:28:39.544" v="980" actId="700"/>
          <ac:spMkLst>
            <pc:docMk/>
            <pc:sldMk cId="4201802835" sldId="435"/>
            <ac:spMk id="5" creationId="{A6592F8C-2BF4-4660-AF49-48F431312C24}"/>
          </ac:spMkLst>
        </pc:spChg>
        <pc:picChg chg="add mod">
          <ac:chgData name="Weifeng Xu" userId="e7aed605-a3dd-4d5a-a692-a87037af107b" providerId="ADAL" clId="{299C181A-A292-47FC-915C-BDBD223C6841}" dt="2021-07-30T23:35:19.520" v="1107" actId="1076"/>
          <ac:picMkLst>
            <pc:docMk/>
            <pc:sldMk cId="4201802835" sldId="435"/>
            <ac:picMk id="7" creationId="{C2E5C476-23EE-4F7D-B1A9-CA31E5E83179}"/>
          </ac:picMkLst>
        </pc:picChg>
      </pc:sldChg>
      <pc:sldChg chg="addSp delSp modSp new mod modClrScheme chgLayout">
        <pc:chgData name="Weifeng Xu" userId="e7aed605-a3dd-4d5a-a692-a87037af107b" providerId="ADAL" clId="{299C181A-A292-47FC-915C-BDBD223C6841}" dt="2021-07-31T01:07:36.724" v="1694" actId="1076"/>
        <pc:sldMkLst>
          <pc:docMk/>
          <pc:sldMk cId="4007224247" sldId="436"/>
        </pc:sldMkLst>
        <pc:spChg chg="del mod ord">
          <ac:chgData name="Weifeng Xu" userId="e7aed605-a3dd-4d5a-a692-a87037af107b" providerId="ADAL" clId="{299C181A-A292-47FC-915C-BDBD223C6841}" dt="2021-07-31T01:06:27.764" v="1672" actId="700"/>
          <ac:spMkLst>
            <pc:docMk/>
            <pc:sldMk cId="4007224247" sldId="436"/>
            <ac:spMk id="2" creationId="{1B4B4C60-B47C-4A46-8357-D307428A996E}"/>
          </ac:spMkLst>
        </pc:spChg>
        <pc:spChg chg="del mod ord">
          <ac:chgData name="Weifeng Xu" userId="e7aed605-a3dd-4d5a-a692-a87037af107b" providerId="ADAL" clId="{299C181A-A292-47FC-915C-BDBD223C6841}" dt="2021-07-31T01:06:27.764" v="1672" actId="700"/>
          <ac:spMkLst>
            <pc:docMk/>
            <pc:sldMk cId="4007224247" sldId="436"/>
            <ac:spMk id="3" creationId="{5EBDEA05-38D6-4915-ADD9-2C822192B82F}"/>
          </ac:spMkLst>
        </pc:spChg>
        <pc:spChg chg="add del mod ord">
          <ac:chgData name="Weifeng Xu" userId="e7aed605-a3dd-4d5a-a692-a87037af107b" providerId="ADAL" clId="{299C181A-A292-47FC-915C-BDBD223C6841}" dt="2021-07-31T01:06:31.215" v="1673" actId="700"/>
          <ac:spMkLst>
            <pc:docMk/>
            <pc:sldMk cId="4007224247" sldId="436"/>
            <ac:spMk id="4" creationId="{73DBDB0A-B63A-4A90-B845-C167ECAFF554}"/>
          </ac:spMkLst>
        </pc:spChg>
        <pc:spChg chg="add del mod ord">
          <ac:chgData name="Weifeng Xu" userId="e7aed605-a3dd-4d5a-a692-a87037af107b" providerId="ADAL" clId="{299C181A-A292-47FC-915C-BDBD223C6841}" dt="2021-07-31T01:06:31.215" v="1673" actId="700"/>
          <ac:spMkLst>
            <pc:docMk/>
            <pc:sldMk cId="4007224247" sldId="436"/>
            <ac:spMk id="5" creationId="{E3AB7B40-927A-4872-B7ED-897F18BD6BE5}"/>
          </ac:spMkLst>
        </pc:spChg>
        <pc:spChg chg="add mod ord">
          <ac:chgData name="Weifeng Xu" userId="e7aed605-a3dd-4d5a-a692-a87037af107b" providerId="ADAL" clId="{299C181A-A292-47FC-915C-BDBD223C6841}" dt="2021-07-31T01:06:51.587" v="1690" actId="20577"/>
          <ac:spMkLst>
            <pc:docMk/>
            <pc:sldMk cId="4007224247" sldId="436"/>
            <ac:spMk id="6" creationId="{6C08AB72-D64E-4DB9-B7F1-0AE072BAD29F}"/>
          </ac:spMkLst>
        </pc:spChg>
        <pc:spChg chg="add mod ord">
          <ac:chgData name="Weifeng Xu" userId="e7aed605-a3dd-4d5a-a692-a87037af107b" providerId="ADAL" clId="{299C181A-A292-47FC-915C-BDBD223C6841}" dt="2021-07-31T01:06:31.215" v="1673" actId="700"/>
          <ac:spMkLst>
            <pc:docMk/>
            <pc:sldMk cId="4007224247" sldId="436"/>
            <ac:spMk id="7" creationId="{DF04291E-BE73-41DB-B377-25AF0D504C0A}"/>
          </ac:spMkLst>
        </pc:spChg>
        <pc:picChg chg="add mod">
          <ac:chgData name="Weifeng Xu" userId="e7aed605-a3dd-4d5a-a692-a87037af107b" providerId="ADAL" clId="{299C181A-A292-47FC-915C-BDBD223C6841}" dt="2021-07-31T01:07:36.724" v="1694" actId="1076"/>
          <ac:picMkLst>
            <pc:docMk/>
            <pc:sldMk cId="4007224247" sldId="436"/>
            <ac:picMk id="8" creationId="{60B1BF0D-1369-40A2-A540-521CDDFEB07A}"/>
          </ac:picMkLst>
        </pc:picChg>
      </pc:sldChg>
      <pc:sldChg chg="addSp delSp modSp new mod modClrScheme chgLayout">
        <pc:chgData name="Weifeng Xu" userId="e7aed605-a3dd-4d5a-a692-a87037af107b" providerId="ADAL" clId="{299C181A-A292-47FC-915C-BDBD223C6841}" dt="2021-08-25T19:12:32.976" v="2270" actId="20577"/>
        <pc:sldMkLst>
          <pc:docMk/>
          <pc:sldMk cId="2838362762" sldId="437"/>
        </pc:sldMkLst>
        <pc:spChg chg="del mod ord">
          <ac:chgData name="Weifeng Xu" userId="e7aed605-a3dd-4d5a-a692-a87037af107b" providerId="ADAL" clId="{299C181A-A292-47FC-915C-BDBD223C6841}" dt="2021-07-31T02:28:15.957" v="2162" actId="700"/>
          <ac:spMkLst>
            <pc:docMk/>
            <pc:sldMk cId="2838362762" sldId="437"/>
            <ac:spMk id="2" creationId="{700F973D-7119-49C9-AE01-11AD577AF610}"/>
          </ac:spMkLst>
        </pc:spChg>
        <pc:spChg chg="del mod ord">
          <ac:chgData name="Weifeng Xu" userId="e7aed605-a3dd-4d5a-a692-a87037af107b" providerId="ADAL" clId="{299C181A-A292-47FC-915C-BDBD223C6841}" dt="2021-07-31T02:28:15.957" v="2162" actId="700"/>
          <ac:spMkLst>
            <pc:docMk/>
            <pc:sldMk cId="2838362762" sldId="437"/>
            <ac:spMk id="3" creationId="{8B6DA6A9-9512-4FBD-8EEA-4A2E21E3B489}"/>
          </ac:spMkLst>
        </pc:spChg>
        <pc:spChg chg="add mod ord">
          <ac:chgData name="Weifeng Xu" userId="e7aed605-a3dd-4d5a-a692-a87037af107b" providerId="ADAL" clId="{299C181A-A292-47FC-915C-BDBD223C6841}" dt="2021-08-25T19:12:32.976" v="2270" actId="20577"/>
          <ac:spMkLst>
            <pc:docMk/>
            <pc:sldMk cId="2838362762" sldId="437"/>
            <ac:spMk id="4" creationId="{8433BD67-6580-426E-A52B-F90176007EE9}"/>
          </ac:spMkLst>
        </pc:spChg>
        <pc:spChg chg="add mod ord">
          <ac:chgData name="Weifeng Xu" userId="e7aed605-a3dd-4d5a-a692-a87037af107b" providerId="ADAL" clId="{299C181A-A292-47FC-915C-BDBD223C6841}" dt="2021-07-31T02:29:52.929" v="2223" actId="313"/>
          <ac:spMkLst>
            <pc:docMk/>
            <pc:sldMk cId="2838362762" sldId="437"/>
            <ac:spMk id="5" creationId="{052100DE-262D-4975-871C-67548A5C0E94}"/>
          </ac:spMkLst>
        </pc:spChg>
      </pc:sldChg>
      <pc:sldChg chg="addSp delSp modSp new mod modClrScheme chgLayout">
        <pc:chgData name="Weifeng Xu" userId="e7aed605-a3dd-4d5a-a692-a87037af107b" providerId="ADAL" clId="{299C181A-A292-47FC-915C-BDBD223C6841}" dt="2021-08-25T19:13:31.527" v="2281" actId="20577"/>
        <pc:sldMkLst>
          <pc:docMk/>
          <pc:sldMk cId="2240699764" sldId="438"/>
        </pc:sldMkLst>
        <pc:spChg chg="del mod ord">
          <ac:chgData name="Weifeng Xu" userId="e7aed605-a3dd-4d5a-a692-a87037af107b" providerId="ADAL" clId="{299C181A-A292-47FC-915C-BDBD223C6841}" dt="2021-08-25T19:13:25.445" v="2272" actId="700"/>
          <ac:spMkLst>
            <pc:docMk/>
            <pc:sldMk cId="2240699764" sldId="438"/>
            <ac:spMk id="2" creationId="{0FC03FF3-1149-4609-9D75-CE9D7E0DF860}"/>
          </ac:spMkLst>
        </pc:spChg>
        <pc:spChg chg="del">
          <ac:chgData name="Weifeng Xu" userId="e7aed605-a3dd-4d5a-a692-a87037af107b" providerId="ADAL" clId="{299C181A-A292-47FC-915C-BDBD223C6841}" dt="2021-08-25T19:13:25.445" v="2272" actId="700"/>
          <ac:spMkLst>
            <pc:docMk/>
            <pc:sldMk cId="2240699764" sldId="438"/>
            <ac:spMk id="3" creationId="{E1794A8F-3C16-4745-9F6A-5420DCE49DD6}"/>
          </ac:spMkLst>
        </pc:spChg>
        <pc:spChg chg="add mod ord">
          <ac:chgData name="Weifeng Xu" userId="e7aed605-a3dd-4d5a-a692-a87037af107b" providerId="ADAL" clId="{299C181A-A292-47FC-915C-BDBD223C6841}" dt="2021-08-25T19:13:31.527" v="2281" actId="20577"/>
          <ac:spMkLst>
            <pc:docMk/>
            <pc:sldMk cId="2240699764" sldId="438"/>
            <ac:spMk id="4" creationId="{10523486-6158-4358-8A36-0D225161D9A8}"/>
          </ac:spMkLst>
        </pc:spChg>
        <pc:spChg chg="add mod">
          <ac:chgData name="Weifeng Xu" userId="e7aed605-a3dd-4d5a-a692-a87037af107b" providerId="ADAL" clId="{299C181A-A292-47FC-915C-BDBD223C6841}" dt="2021-08-25T19:13:27.214" v="2273"/>
          <ac:spMkLst>
            <pc:docMk/>
            <pc:sldMk cId="2240699764" sldId="438"/>
            <ac:spMk id="9" creationId="{C68A8140-DDF2-4041-A1B9-8BF33F7B73C6}"/>
          </ac:spMkLst>
        </pc:spChg>
        <pc:spChg chg="add mod">
          <ac:chgData name="Weifeng Xu" userId="e7aed605-a3dd-4d5a-a692-a87037af107b" providerId="ADAL" clId="{299C181A-A292-47FC-915C-BDBD223C6841}" dt="2021-08-25T19:13:27.214" v="2273"/>
          <ac:spMkLst>
            <pc:docMk/>
            <pc:sldMk cId="2240699764" sldId="438"/>
            <ac:spMk id="10" creationId="{21666A7E-8841-4998-91F9-2841CD7E8803}"/>
          </ac:spMkLst>
        </pc:spChg>
        <pc:spChg chg="add mod">
          <ac:chgData name="Weifeng Xu" userId="e7aed605-a3dd-4d5a-a692-a87037af107b" providerId="ADAL" clId="{299C181A-A292-47FC-915C-BDBD223C6841}" dt="2021-08-25T19:13:27.214" v="2273"/>
          <ac:spMkLst>
            <pc:docMk/>
            <pc:sldMk cId="2240699764" sldId="438"/>
            <ac:spMk id="11" creationId="{41B323C0-FF23-4C9C-A012-B087AC8CE62D}"/>
          </ac:spMkLst>
        </pc:spChg>
        <pc:spChg chg="add mod">
          <ac:chgData name="Weifeng Xu" userId="e7aed605-a3dd-4d5a-a692-a87037af107b" providerId="ADAL" clId="{299C181A-A292-47FC-915C-BDBD223C6841}" dt="2021-08-25T19:13:27.214" v="2273"/>
          <ac:spMkLst>
            <pc:docMk/>
            <pc:sldMk cId="2240699764" sldId="438"/>
            <ac:spMk id="12" creationId="{7421E176-1E60-4406-B57A-C69C16D4B47C}"/>
          </ac:spMkLst>
        </pc:spChg>
        <pc:picChg chg="add mod">
          <ac:chgData name="Weifeng Xu" userId="e7aed605-a3dd-4d5a-a692-a87037af107b" providerId="ADAL" clId="{299C181A-A292-47FC-915C-BDBD223C6841}" dt="2021-08-25T19:13:27.214" v="2273"/>
          <ac:picMkLst>
            <pc:docMk/>
            <pc:sldMk cId="2240699764" sldId="438"/>
            <ac:picMk id="5" creationId="{F51CA550-A8E5-437D-B533-E5CE59C52358}"/>
          </ac:picMkLst>
        </pc:picChg>
        <pc:picChg chg="add mod">
          <ac:chgData name="Weifeng Xu" userId="e7aed605-a3dd-4d5a-a692-a87037af107b" providerId="ADAL" clId="{299C181A-A292-47FC-915C-BDBD223C6841}" dt="2021-08-25T19:13:27.214" v="2273"/>
          <ac:picMkLst>
            <pc:docMk/>
            <pc:sldMk cId="2240699764" sldId="438"/>
            <ac:picMk id="6" creationId="{712B9F15-DC52-4AD7-95F9-3FBBD6C065C1}"/>
          </ac:picMkLst>
        </pc:picChg>
        <pc:picChg chg="add mod">
          <ac:chgData name="Weifeng Xu" userId="e7aed605-a3dd-4d5a-a692-a87037af107b" providerId="ADAL" clId="{299C181A-A292-47FC-915C-BDBD223C6841}" dt="2021-08-25T19:13:27.214" v="2273"/>
          <ac:picMkLst>
            <pc:docMk/>
            <pc:sldMk cId="2240699764" sldId="438"/>
            <ac:picMk id="7" creationId="{C9E6623B-EF09-461A-94A2-4DA5603EA411}"/>
          </ac:picMkLst>
        </pc:picChg>
        <pc:picChg chg="add mod">
          <ac:chgData name="Weifeng Xu" userId="e7aed605-a3dd-4d5a-a692-a87037af107b" providerId="ADAL" clId="{299C181A-A292-47FC-915C-BDBD223C6841}" dt="2021-08-25T19:13:27.214" v="2273"/>
          <ac:picMkLst>
            <pc:docMk/>
            <pc:sldMk cId="2240699764" sldId="438"/>
            <ac:picMk id="8" creationId="{2BC65F84-DAB8-462B-BC74-62E3DFBEC2AB}"/>
          </ac:picMkLst>
        </pc:picChg>
      </pc:sldChg>
      <pc:sldChg chg="addSp delSp modSp new mod modClrScheme chgLayout">
        <pc:chgData name="Weifeng Xu" userId="e7aed605-a3dd-4d5a-a692-a87037af107b" providerId="ADAL" clId="{299C181A-A292-47FC-915C-BDBD223C6841}" dt="2021-08-25T19:17:06.245" v="2316" actId="1076"/>
        <pc:sldMkLst>
          <pc:docMk/>
          <pc:sldMk cId="610156519" sldId="439"/>
        </pc:sldMkLst>
        <pc:spChg chg="mod ord">
          <ac:chgData name="Weifeng Xu" userId="e7aed605-a3dd-4d5a-a692-a87037af107b" providerId="ADAL" clId="{299C181A-A292-47FC-915C-BDBD223C6841}" dt="2021-08-25T19:16:42.322" v="2310" actId="700"/>
          <ac:spMkLst>
            <pc:docMk/>
            <pc:sldMk cId="610156519" sldId="439"/>
            <ac:spMk id="2" creationId="{47097F92-30B2-41F4-BB0D-E794E8DF3986}"/>
          </ac:spMkLst>
        </pc:spChg>
        <pc:spChg chg="del">
          <ac:chgData name="Weifeng Xu" userId="e7aed605-a3dd-4d5a-a692-a87037af107b" providerId="ADAL" clId="{299C181A-A292-47FC-915C-BDBD223C6841}" dt="2021-08-25T19:16:42.322" v="2310" actId="700"/>
          <ac:spMkLst>
            <pc:docMk/>
            <pc:sldMk cId="610156519" sldId="439"/>
            <ac:spMk id="3" creationId="{5289BF4D-7342-4E14-8793-953A1123883E}"/>
          </ac:spMkLst>
        </pc:spChg>
        <pc:picChg chg="add mod">
          <ac:chgData name="Weifeng Xu" userId="e7aed605-a3dd-4d5a-a692-a87037af107b" providerId="ADAL" clId="{299C181A-A292-47FC-915C-BDBD223C6841}" dt="2021-08-25T19:17:06.245" v="2316" actId="1076"/>
          <ac:picMkLst>
            <pc:docMk/>
            <pc:sldMk cId="610156519" sldId="439"/>
            <ac:picMk id="5" creationId="{B4A3E336-0C7C-44BB-9D74-D4D5B0524897}"/>
          </ac:picMkLst>
        </pc:picChg>
      </pc:sldChg>
      <pc:sldChg chg="addSp delSp modSp new mod modClrScheme chgLayout modNotesTx">
        <pc:chgData name="Weifeng Xu" userId="e7aed605-a3dd-4d5a-a692-a87037af107b" providerId="ADAL" clId="{299C181A-A292-47FC-915C-BDBD223C6841}" dt="2021-08-26T02:58:00.924" v="2815" actId="20577"/>
        <pc:sldMkLst>
          <pc:docMk/>
          <pc:sldMk cId="951055975" sldId="440"/>
        </pc:sldMkLst>
        <pc:spChg chg="del">
          <ac:chgData name="Weifeng Xu" userId="e7aed605-a3dd-4d5a-a692-a87037af107b" providerId="ADAL" clId="{299C181A-A292-47FC-915C-BDBD223C6841}" dt="2021-08-26T02:05:29.038" v="2318" actId="700"/>
          <ac:spMkLst>
            <pc:docMk/>
            <pc:sldMk cId="951055975" sldId="440"/>
            <ac:spMk id="2" creationId="{5F472455-0306-46E9-8716-9A30D1E69387}"/>
          </ac:spMkLst>
        </pc:spChg>
        <pc:spChg chg="add mod">
          <ac:chgData name="Weifeng Xu" userId="e7aed605-a3dd-4d5a-a692-a87037af107b" providerId="ADAL" clId="{299C181A-A292-47FC-915C-BDBD223C6841}" dt="2021-08-26T02:47:41.041" v="2467" actId="1582"/>
          <ac:spMkLst>
            <pc:docMk/>
            <pc:sldMk cId="951055975" sldId="440"/>
            <ac:spMk id="5" creationId="{7B6C2801-63D5-4852-BD33-31DE645D5172}"/>
          </ac:spMkLst>
        </pc:spChg>
        <pc:spChg chg="add mod">
          <ac:chgData name="Weifeng Xu" userId="e7aed605-a3dd-4d5a-a692-a87037af107b" providerId="ADAL" clId="{299C181A-A292-47FC-915C-BDBD223C6841}" dt="2021-08-26T02:53:54.185" v="2559" actId="14100"/>
          <ac:spMkLst>
            <pc:docMk/>
            <pc:sldMk cId="951055975" sldId="440"/>
            <ac:spMk id="6" creationId="{03B84606-3FA0-4539-BF6E-A64CB26C80B3}"/>
          </ac:spMkLst>
        </pc:spChg>
        <pc:spChg chg="add mod">
          <ac:chgData name="Weifeng Xu" userId="e7aed605-a3dd-4d5a-a692-a87037af107b" providerId="ADAL" clId="{299C181A-A292-47FC-915C-BDBD223C6841}" dt="2021-08-26T02:54:15.285" v="2624" actId="14100"/>
          <ac:spMkLst>
            <pc:docMk/>
            <pc:sldMk cId="951055975" sldId="440"/>
            <ac:spMk id="7" creationId="{955E7E79-295C-4FAD-8702-67942B488807}"/>
          </ac:spMkLst>
        </pc:spChg>
        <pc:spChg chg="add mod">
          <ac:chgData name="Weifeng Xu" userId="e7aed605-a3dd-4d5a-a692-a87037af107b" providerId="ADAL" clId="{299C181A-A292-47FC-915C-BDBD223C6841}" dt="2021-08-26T02:54:35.350" v="2700" actId="14100"/>
          <ac:spMkLst>
            <pc:docMk/>
            <pc:sldMk cId="951055975" sldId="440"/>
            <ac:spMk id="8" creationId="{1493AB54-7710-48C2-AB53-53FA7AB37FF5}"/>
          </ac:spMkLst>
        </pc:spChg>
        <pc:spChg chg="add mod">
          <ac:chgData name="Weifeng Xu" userId="e7aed605-a3dd-4d5a-a692-a87037af107b" providerId="ADAL" clId="{299C181A-A292-47FC-915C-BDBD223C6841}" dt="2021-08-26T02:54:56.282" v="2782" actId="14100"/>
          <ac:spMkLst>
            <pc:docMk/>
            <pc:sldMk cId="951055975" sldId="440"/>
            <ac:spMk id="9" creationId="{6D95442C-EB0F-40AD-81B0-31484A38BF4F}"/>
          </ac:spMkLst>
        </pc:spChg>
        <pc:spChg chg="add mod">
          <ac:chgData name="Weifeng Xu" userId="e7aed605-a3dd-4d5a-a692-a87037af107b" providerId="ADAL" clId="{299C181A-A292-47FC-915C-BDBD223C6841}" dt="2021-08-26T02:57:35.127" v="2804" actId="207"/>
          <ac:spMkLst>
            <pc:docMk/>
            <pc:sldMk cId="951055975" sldId="440"/>
            <ac:spMk id="10" creationId="{17EDC92C-2E0D-4014-A249-8DD388402F38}"/>
          </ac:spMkLst>
        </pc:spChg>
        <pc:spChg chg="add mod">
          <ac:chgData name="Weifeng Xu" userId="e7aed605-a3dd-4d5a-a692-a87037af107b" providerId="ADAL" clId="{299C181A-A292-47FC-915C-BDBD223C6841}" dt="2021-08-26T02:58:00.924" v="2815" actId="20577"/>
          <ac:spMkLst>
            <pc:docMk/>
            <pc:sldMk cId="951055975" sldId="440"/>
            <ac:spMk id="13" creationId="{5FFAC06B-36D1-4360-A5A2-5C5A3634C643}"/>
          </ac:spMkLst>
        </pc:spChg>
        <pc:picChg chg="add mod">
          <ac:chgData name="Weifeng Xu" userId="e7aed605-a3dd-4d5a-a692-a87037af107b" providerId="ADAL" clId="{299C181A-A292-47FC-915C-BDBD223C6841}" dt="2021-08-26T02:53:36.273" v="2484" actId="1076"/>
          <ac:picMkLst>
            <pc:docMk/>
            <pc:sldMk cId="951055975" sldId="440"/>
            <ac:picMk id="4" creationId="{D7424D2B-3CF8-4FC7-A339-F7412DD7A7A3}"/>
          </ac:picMkLst>
        </pc:picChg>
        <pc:cxnChg chg="add">
          <ac:chgData name="Weifeng Xu" userId="e7aed605-a3dd-4d5a-a692-a87037af107b" providerId="ADAL" clId="{299C181A-A292-47FC-915C-BDBD223C6841}" dt="2021-08-26T02:57:40.814" v="2805" actId="11529"/>
          <ac:cxnSpMkLst>
            <pc:docMk/>
            <pc:sldMk cId="951055975" sldId="440"/>
            <ac:cxnSpMk id="12" creationId="{6B896979-D826-46B2-8E34-8BCEA60CE38D}"/>
          </ac:cxnSpMkLst>
        </pc:cxnChg>
        <pc:cxnChg chg="add mod">
          <ac:chgData name="Weifeng Xu" userId="e7aed605-a3dd-4d5a-a692-a87037af107b" providerId="ADAL" clId="{299C181A-A292-47FC-915C-BDBD223C6841}" dt="2021-08-26T02:58:00.924" v="2815" actId="20577"/>
          <ac:cxnSpMkLst>
            <pc:docMk/>
            <pc:sldMk cId="951055975" sldId="440"/>
            <ac:cxnSpMk id="14" creationId="{5E19DE34-4BE3-4220-810E-AB18B16A054B}"/>
          </ac:cxnSpMkLst>
        </pc:cxnChg>
      </pc:sldChg>
      <pc:sldChg chg="addSp modSp new mod">
        <pc:chgData name="Weifeng Xu" userId="e7aed605-a3dd-4d5a-a692-a87037af107b" providerId="ADAL" clId="{299C181A-A292-47FC-915C-BDBD223C6841}" dt="2021-08-26T02:15:04.703" v="2388" actId="1037"/>
        <pc:sldMkLst>
          <pc:docMk/>
          <pc:sldMk cId="219194961" sldId="441"/>
        </pc:sldMkLst>
        <pc:spChg chg="add mod">
          <ac:chgData name="Weifeng Xu" userId="e7aed605-a3dd-4d5a-a692-a87037af107b" providerId="ADAL" clId="{299C181A-A292-47FC-915C-BDBD223C6841}" dt="2021-08-26T02:11:23.206" v="2336" actId="1582"/>
          <ac:spMkLst>
            <pc:docMk/>
            <pc:sldMk cId="219194961" sldId="441"/>
            <ac:spMk id="4" creationId="{5111656C-01C7-4ED2-AF3A-9CEBE54C6CFC}"/>
          </ac:spMkLst>
        </pc:spChg>
        <pc:spChg chg="add mod">
          <ac:chgData name="Weifeng Xu" userId="e7aed605-a3dd-4d5a-a692-a87037af107b" providerId="ADAL" clId="{299C181A-A292-47FC-915C-BDBD223C6841}" dt="2021-08-26T02:15:04.703" v="2388" actId="1037"/>
          <ac:spMkLst>
            <pc:docMk/>
            <pc:sldMk cId="219194961" sldId="441"/>
            <ac:spMk id="5" creationId="{385951E4-863E-4763-9B4D-CD5497043ACE}"/>
          </ac:spMkLst>
        </pc:spChg>
        <pc:picChg chg="add mod">
          <ac:chgData name="Weifeng Xu" userId="e7aed605-a3dd-4d5a-a692-a87037af107b" providerId="ADAL" clId="{299C181A-A292-47FC-915C-BDBD223C6841}" dt="2021-08-26T02:07:49.719" v="2331" actId="1076"/>
          <ac:picMkLst>
            <pc:docMk/>
            <pc:sldMk cId="219194961" sldId="441"/>
            <ac:picMk id="3" creationId="{6D1C0929-4074-4139-9118-BB1269D17918}"/>
          </ac:picMkLst>
        </pc:picChg>
      </pc:sldChg>
      <pc:sldChg chg="addSp modSp new mod">
        <pc:chgData name="Weifeng Xu" userId="e7aed605-a3dd-4d5a-a692-a87037af107b" providerId="ADAL" clId="{299C181A-A292-47FC-915C-BDBD223C6841}" dt="2021-08-26T02:51:10.111" v="2479" actId="14100"/>
        <pc:sldMkLst>
          <pc:docMk/>
          <pc:sldMk cId="110490757" sldId="442"/>
        </pc:sldMkLst>
        <pc:picChg chg="add mod">
          <ac:chgData name="Weifeng Xu" userId="e7aed605-a3dd-4d5a-a692-a87037af107b" providerId="ADAL" clId="{299C181A-A292-47FC-915C-BDBD223C6841}" dt="2021-08-26T02:51:10.111" v="2479" actId="14100"/>
          <ac:picMkLst>
            <pc:docMk/>
            <pc:sldMk cId="110490757" sldId="442"/>
            <ac:picMk id="3" creationId="{F93E352C-DC11-42B1-A55E-370FBEDB3A47}"/>
          </ac:picMkLst>
        </pc:picChg>
      </pc:sldChg>
      <pc:sldChg chg="addSp modSp new mod">
        <pc:chgData name="Weifeng Xu" userId="e7aed605-a3dd-4d5a-a692-a87037af107b" providerId="ADAL" clId="{299C181A-A292-47FC-915C-BDBD223C6841}" dt="2021-08-26T03:13:37.638" v="2865" actId="14100"/>
        <pc:sldMkLst>
          <pc:docMk/>
          <pc:sldMk cId="786197526" sldId="443"/>
        </pc:sldMkLst>
        <pc:picChg chg="add mod">
          <ac:chgData name="Weifeng Xu" userId="e7aed605-a3dd-4d5a-a692-a87037af107b" providerId="ADAL" clId="{299C181A-A292-47FC-915C-BDBD223C6841}" dt="2021-08-26T03:13:37.638" v="2865" actId="14100"/>
          <ac:picMkLst>
            <pc:docMk/>
            <pc:sldMk cId="786197526" sldId="443"/>
            <ac:picMk id="3" creationId="{68F72FF3-9C25-4C19-AF36-E26D6FE474C4}"/>
          </ac:picMkLst>
        </pc:picChg>
      </pc:sldChg>
      <pc:sldChg chg="addSp modSp new mod">
        <pc:chgData name="Weifeng Xu" userId="e7aed605-a3dd-4d5a-a692-a87037af107b" providerId="ADAL" clId="{299C181A-A292-47FC-915C-BDBD223C6841}" dt="2021-08-26T12:51:07.004" v="2993" actId="1076"/>
        <pc:sldMkLst>
          <pc:docMk/>
          <pc:sldMk cId="364954698" sldId="444"/>
        </pc:sldMkLst>
        <pc:picChg chg="add mod">
          <ac:chgData name="Weifeng Xu" userId="e7aed605-a3dd-4d5a-a692-a87037af107b" providerId="ADAL" clId="{299C181A-A292-47FC-915C-BDBD223C6841}" dt="2021-08-26T12:51:07.004" v="2993" actId="1076"/>
          <ac:picMkLst>
            <pc:docMk/>
            <pc:sldMk cId="364954698" sldId="444"/>
            <ac:picMk id="3" creationId="{C32E8064-F4FD-4390-B10B-7882AF0861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https://digitalcorpora.s3.amazonaws.com/corpora/mobile/android_10/Non-Cellebrite%20Extraction/Pixel%203.zip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'Pixel 3/data/data/</a:t>
            </a:r>
            <a:r>
              <a:rPr lang="en-US" dirty="0" err="1"/>
              <a:t>com.snapchat.android</a:t>
            </a:r>
            <a:r>
              <a:rPr lang="en-US" dirty="0"/>
              <a:t>/</a:t>
            </a:r>
            <a:r>
              <a:rPr lang="en-US" dirty="0" err="1"/>
              <a:t>shared_prefs</a:t>
            </a:r>
            <a:r>
              <a:rPr lang="en-US" dirty="0"/>
              <a:t>/user_session_shared_pref.xml'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8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-L 1  'Pixel 3/data/data/</a:t>
            </a:r>
            <a:r>
              <a:rPr lang="en-US" dirty="0" err="1"/>
              <a:t>com.whatsapp</a:t>
            </a:r>
            <a:r>
              <a:rPr lang="en-US" dirty="0"/>
              <a:t>/databases'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97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cat  'Pixel 3/data/data/</a:t>
            </a:r>
            <a:r>
              <a:rPr lang="en-US" dirty="0" err="1">
                <a:cs typeface="Calibri"/>
              </a:rPr>
              <a:t>com.whatsapp</a:t>
            </a:r>
            <a:r>
              <a:rPr lang="en-US" dirty="0">
                <a:cs typeface="Calibri"/>
              </a:rPr>
              <a:t>/</a:t>
            </a:r>
            <a:r>
              <a:rPr lang="en-US" dirty="0" err="1">
                <a:cs typeface="Calibri"/>
              </a:rPr>
              <a:t>shared_prefs</a:t>
            </a:r>
            <a:r>
              <a:rPr lang="en-US" dirty="0">
                <a:cs typeface="Calibri"/>
              </a:rPr>
              <a:t>/registration.RegisterPhone.xml'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24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Cmd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sqlitebrowser</a:t>
            </a:r>
            <a:r>
              <a:rPr lang="en-US" dirty="0">
                <a:cs typeface="Calibri"/>
              </a:rPr>
              <a:t> 'Pixel 3/data/data/</a:t>
            </a:r>
            <a:r>
              <a:rPr lang="en-US" dirty="0" err="1">
                <a:cs typeface="Calibri"/>
              </a:rPr>
              <a:t>com.whatsapp</a:t>
            </a:r>
            <a:r>
              <a:rPr lang="en-US" dirty="0">
                <a:cs typeface="Calibri"/>
              </a:rPr>
              <a:t>/databases/</a:t>
            </a:r>
            <a:r>
              <a:rPr lang="en-US" dirty="0" err="1">
                <a:cs typeface="Calibri"/>
              </a:rPr>
              <a:t>wa.db</a:t>
            </a:r>
            <a:r>
              <a:rPr lang="en-US" dirty="0">
                <a:cs typeface="Calibri"/>
              </a:rPr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45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https://arxiv.org/pdf/1507.07739.pdf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36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sqlitebrowser</a:t>
            </a:r>
            <a:r>
              <a:rPr lang="en-US" dirty="0">
                <a:cs typeface="Calibri"/>
              </a:rPr>
              <a:t> 'Pixel 3/data/data/</a:t>
            </a:r>
            <a:r>
              <a:rPr lang="en-US" dirty="0" err="1">
                <a:cs typeface="Calibri"/>
              </a:rPr>
              <a:t>com.whatsapp</a:t>
            </a:r>
            <a:r>
              <a:rPr lang="en-US" dirty="0">
                <a:cs typeface="Calibri"/>
              </a:rPr>
              <a:t>/databases/</a:t>
            </a:r>
            <a:r>
              <a:rPr lang="en-US" dirty="0" err="1">
                <a:cs typeface="Calibri"/>
              </a:rPr>
              <a:t>msgstore.db</a:t>
            </a:r>
            <a:r>
              <a:rPr lang="en-US" dirty="0">
                <a:cs typeface="Calibri"/>
              </a:rPr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85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https://play.google.com/store/apps/details?id=com.snapchat.android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42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-L 1 'Pixel 3/data/data/</a:t>
            </a:r>
            <a:r>
              <a:rPr lang="en-US" dirty="0" err="1"/>
              <a:t>com.snapchat.android</a:t>
            </a:r>
            <a:r>
              <a:rPr lang="en-US" dirty="0"/>
              <a:t>/'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26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-L 2 'Pixel 3/data/data/</a:t>
            </a:r>
            <a:r>
              <a:rPr lang="en-US" dirty="0" err="1"/>
              <a:t>com.snapchat.android</a:t>
            </a:r>
            <a:r>
              <a:rPr lang="en-US" dirty="0"/>
              <a:t>/'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9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Investigating the 3</a:t>
            </a:r>
            <a:r>
              <a:rPr lang="en-GB" baseline="30000" dirty="0"/>
              <a:t>rd</a:t>
            </a:r>
            <a:r>
              <a:rPr lang="en-GB" dirty="0"/>
              <a:t> Party Android Apps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70B2-AE3D-49A9-BB06-E65171E0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How many contacts are stored on </a:t>
            </a:r>
            <a:r>
              <a:rPr lang="en-GB" dirty="0" err="1">
                <a:cs typeface="Calibri Light"/>
              </a:rPr>
              <a:t>whatsapp</a:t>
            </a:r>
            <a:r>
              <a:rPr lang="en-GB" dirty="0">
                <a:cs typeface="Calibri Light"/>
              </a:rPr>
              <a:t>?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2136F-6DD6-4840-BE4F-D8B21EB76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35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>
                <a:ea typeface="+mn-lt"/>
                <a:cs typeface="+mn-lt"/>
              </a:rPr>
              <a:t>wa.db</a:t>
            </a:r>
            <a:r>
              <a:rPr lang="en-US" dirty="0">
                <a:ea typeface="+mn-lt"/>
                <a:cs typeface="+mn-lt"/>
              </a:rPr>
              <a:t> database contains a full list of the WhatsApp user's contacts</a:t>
            </a:r>
          </a:p>
          <a:p>
            <a:pPr lvl="1"/>
            <a:r>
              <a:rPr lang="en-US" dirty="0">
                <a:ea typeface="+mn-lt"/>
                <a:cs typeface="+mn-lt"/>
              </a:rPr>
              <a:t>phone numbers</a:t>
            </a:r>
          </a:p>
          <a:p>
            <a:pPr lvl="1"/>
            <a:r>
              <a:rPr lang="en-US" dirty="0">
                <a:ea typeface="+mn-lt"/>
                <a:cs typeface="+mn-lt"/>
              </a:rPr>
              <a:t>display names, </a:t>
            </a:r>
          </a:p>
          <a:p>
            <a:pPr lvl="1"/>
            <a:r>
              <a:rPr lang="en-US" dirty="0">
                <a:ea typeface="+mn-lt"/>
                <a:cs typeface="+mn-lt"/>
              </a:rPr>
              <a:t>other information mentioned upon registering in WhatsApp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C29A6C6A-CD5E-4359-986D-C14C20437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53" y="4487130"/>
            <a:ext cx="10265636" cy="10583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E4F556-124C-4728-97A7-FFD13C348A02}"/>
              </a:ext>
            </a:extLst>
          </p:cNvPr>
          <p:cNvSpPr/>
          <p:nvPr/>
        </p:nvSpPr>
        <p:spPr>
          <a:xfrm>
            <a:off x="1418826" y="5040224"/>
            <a:ext cx="9401574" cy="285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1FABF-F05C-43AB-BD49-771B6941278E}"/>
              </a:ext>
            </a:extLst>
          </p:cNvPr>
          <p:cNvSpPr txBox="1"/>
          <p:nvPr/>
        </p:nvSpPr>
        <p:spPr>
          <a:xfrm>
            <a:off x="779353" y="4117797"/>
            <a:ext cx="32637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Show all tables in </a:t>
            </a:r>
            <a:r>
              <a:rPr lang="en-GB" dirty="0" err="1"/>
              <a:t>wa.db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76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F02103-71BF-4AD3-9FEF-B8F53437FA70}"/>
              </a:ext>
            </a:extLst>
          </p:cNvPr>
          <p:cNvSpPr txBox="1"/>
          <p:nvPr/>
        </p:nvSpPr>
        <p:spPr>
          <a:xfrm>
            <a:off x="2077754" y="2802834"/>
            <a:ext cx="2927300" cy="370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31D4992-AC8B-4562-8880-96835D10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722" y="1211522"/>
            <a:ext cx="7348745" cy="490052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2AAC44-77D7-4EEC-A076-1309FB6F6B28}"/>
              </a:ext>
            </a:extLst>
          </p:cNvPr>
          <p:cNvCxnSpPr>
            <a:cxnSpLocks/>
          </p:cNvCxnSpPr>
          <p:nvPr/>
        </p:nvCxnSpPr>
        <p:spPr>
          <a:xfrm>
            <a:off x="1378776" y="3749896"/>
            <a:ext cx="1255757" cy="400685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390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93E352C-DC11-42B1-A55E-370FBEDB3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413" y="378804"/>
            <a:ext cx="4020382" cy="625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0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BE98A-4951-4074-ADA5-45D24122AD81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F05C4A2-F2F9-4064-8FD5-3C7931FA6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20" y="3661350"/>
            <a:ext cx="10803730" cy="21586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6568F7-99C1-4878-B2FA-0EDB99D7D012}"/>
              </a:ext>
            </a:extLst>
          </p:cNvPr>
          <p:cNvSpPr txBox="1"/>
          <p:nvPr/>
        </p:nvSpPr>
        <p:spPr>
          <a:xfrm>
            <a:off x="629838" y="608069"/>
            <a:ext cx="32637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Show column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6B0689-8A74-4D98-BA66-B4B946FAE688}"/>
              </a:ext>
            </a:extLst>
          </p:cNvPr>
          <p:cNvSpPr txBox="1"/>
          <p:nvPr/>
        </p:nvSpPr>
        <p:spPr>
          <a:xfrm>
            <a:off x="629838" y="1679189"/>
            <a:ext cx="2836021" cy="1354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WhatsApp ID of the contact (a string structured as</a:t>
            </a:r>
          </a:p>
          <a:p>
            <a:r>
              <a:rPr lang="en-GB" sz="1600" dirty="0"/>
              <a:t>’x@s.whatsapp.net’, where ’x’ is the phone number of the</a:t>
            </a:r>
          </a:p>
          <a:p>
            <a:r>
              <a:rPr lang="en-GB" sz="1600" dirty="0"/>
              <a:t>contact)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8281B0-3400-45C3-AB29-187A6D03ADC8}"/>
              </a:ext>
            </a:extLst>
          </p:cNvPr>
          <p:cNvCxnSpPr>
            <a:cxnSpLocks/>
          </p:cNvCxnSpPr>
          <p:nvPr/>
        </p:nvCxnSpPr>
        <p:spPr>
          <a:xfrm>
            <a:off x="1575920" y="2809505"/>
            <a:ext cx="270344" cy="1444264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B941B8-CB9C-4A21-AEB7-85EFE5900E83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4487241" y="3004629"/>
            <a:ext cx="790500" cy="1335830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2F975A-CD35-42B9-829C-041351FF9C32}"/>
              </a:ext>
            </a:extLst>
          </p:cNvPr>
          <p:cNvSpPr txBox="1"/>
          <p:nvPr/>
        </p:nvSpPr>
        <p:spPr>
          <a:xfrm>
            <a:off x="8638607" y="2627106"/>
            <a:ext cx="104013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sender’s name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CCDE08-733C-4AF1-A193-1E116DB16E63}"/>
              </a:ext>
            </a:extLst>
          </p:cNvPr>
          <p:cNvCxnSpPr>
            <a:cxnSpLocks/>
          </p:cNvCxnSpPr>
          <p:nvPr/>
        </p:nvCxnSpPr>
        <p:spPr>
          <a:xfrm flipH="1">
            <a:off x="8460188" y="3282202"/>
            <a:ext cx="580470" cy="1114869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74A623D-6008-4D26-9ED1-5116E4F6D088}"/>
              </a:ext>
            </a:extLst>
          </p:cNvPr>
          <p:cNvSpPr txBox="1"/>
          <p:nvPr/>
        </p:nvSpPr>
        <p:spPr>
          <a:xfrm>
            <a:off x="5974321" y="1549888"/>
            <a:ext cx="184602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 err="1">
                <a:cs typeface="Calibri"/>
              </a:rPr>
              <a:t>Msg</a:t>
            </a:r>
            <a:r>
              <a:rPr lang="en-GB" sz="1600" dirty="0">
                <a:cs typeface="Calibri"/>
              </a:rPr>
              <a:t> sent timestamp. Unix millisecond epoch time (13 digits) 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5D8DB5-F3D6-461F-9BDE-C0464F1694AE}"/>
              </a:ext>
            </a:extLst>
          </p:cNvPr>
          <p:cNvSpPr txBox="1"/>
          <p:nvPr/>
        </p:nvSpPr>
        <p:spPr>
          <a:xfrm>
            <a:off x="4662588" y="2635297"/>
            <a:ext cx="12303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content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EEA30C-3A3B-4B77-BB83-5FACEDA76F71}"/>
              </a:ext>
            </a:extLst>
          </p:cNvPr>
          <p:cNvSpPr txBox="1"/>
          <p:nvPr/>
        </p:nvSpPr>
        <p:spPr>
          <a:xfrm>
            <a:off x="3636215" y="1132413"/>
            <a:ext cx="2052747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contains ’1’ if the contact corresponds to an actual WhatsApp user, ’0’ otherwise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DD6C7E-9F40-43E6-ADE0-13BFDFABD2CA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3229497" y="2455852"/>
            <a:ext cx="1433092" cy="1867329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0BDED8-5798-4F57-8FA8-2BEBE5C4E1C2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096000" y="2627106"/>
            <a:ext cx="801335" cy="1713353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450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8BCDE-4C82-43C8-BF99-3329E95A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Are there any conversations stored in the device?</a:t>
            </a:r>
          </a:p>
        </p:txBody>
      </p:sp>
      <p:pic>
        <p:nvPicPr>
          <p:cNvPr id="12" name="Picture 5" descr="Text&#10;&#10;Description automatically generated">
            <a:extLst>
              <a:ext uri="{FF2B5EF4-FFF2-40B4-BE49-F238E27FC236}">
                <a16:creationId xmlns:a16="http://schemas.microsoft.com/office/drawing/2014/main" id="{F903FEC9-2889-4396-A21E-012475F4F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1911"/>
            <a:ext cx="7815262" cy="374908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9A77242-DA12-47AB-97F1-A7F8430E0BF8}"/>
              </a:ext>
            </a:extLst>
          </p:cNvPr>
          <p:cNvSpPr/>
          <p:nvPr/>
        </p:nvSpPr>
        <p:spPr>
          <a:xfrm>
            <a:off x="1114425" y="5671457"/>
            <a:ext cx="1357746" cy="277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8BB980-0961-4F62-ABC9-B4E4289229D6}"/>
              </a:ext>
            </a:extLst>
          </p:cNvPr>
          <p:cNvSpPr txBox="1"/>
          <p:nvPr/>
        </p:nvSpPr>
        <p:spPr>
          <a:xfrm>
            <a:off x="838200" y="1832579"/>
            <a:ext cx="251698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GB" dirty="0"/>
              <a:t>Look at the database list</a:t>
            </a:r>
          </a:p>
        </p:txBody>
      </p:sp>
    </p:spTree>
    <p:extLst>
      <p:ext uri="{BB962C8B-B14F-4D97-AF65-F5344CB8AC3E}">
        <p14:creationId xmlns:p14="http://schemas.microsoft.com/office/powerpoint/2010/main" val="1427802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E0CF5E8-1852-43B2-9E03-C36E67764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86" y="1193580"/>
            <a:ext cx="8968226" cy="89028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668C7C5-38E8-4032-B57D-675F1A3E77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44064"/>
          <a:stretch/>
        </p:blipFill>
        <p:spPr>
          <a:xfrm>
            <a:off x="3178906" y="2576467"/>
            <a:ext cx="3245957" cy="28669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B9D513-7F8D-4F5F-B6FD-D00C20309DDE}"/>
              </a:ext>
            </a:extLst>
          </p:cNvPr>
          <p:cNvSpPr/>
          <p:nvPr/>
        </p:nvSpPr>
        <p:spPr>
          <a:xfrm>
            <a:off x="1420200" y="1686179"/>
            <a:ext cx="8237147" cy="2019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9FB88F-B220-4CD3-B251-DE6E40E17503}"/>
              </a:ext>
            </a:extLst>
          </p:cNvPr>
          <p:cNvSpPr/>
          <p:nvPr/>
        </p:nvSpPr>
        <p:spPr>
          <a:xfrm>
            <a:off x="3851534" y="4006581"/>
            <a:ext cx="789709" cy="2355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068D53-92BD-4F47-94B8-7460D913543F}"/>
              </a:ext>
            </a:extLst>
          </p:cNvPr>
          <p:cNvSpPr txBox="1"/>
          <p:nvPr/>
        </p:nvSpPr>
        <p:spPr>
          <a:xfrm>
            <a:off x="860822" y="824247"/>
            <a:ext cx="2062845" cy="381238"/>
          </a:xfrm>
          <a:prstGeom prst="rect">
            <a:avLst/>
          </a:prstGeom>
          <a:solidFill>
            <a:schemeClr val="accent4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GB" dirty="0"/>
              <a:t>Open the database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3B5851-7B5A-4BF7-845D-E8B8E081B0B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641243" y="65491"/>
            <a:ext cx="5713936" cy="4058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5F5C85EF-38A4-42D3-A9E7-31C145FCB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0342" y="-39316"/>
            <a:ext cx="2058127" cy="685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0DC4A94-7D5C-4CE2-860F-EE33C1DBDF34}"/>
              </a:ext>
            </a:extLst>
          </p:cNvPr>
          <p:cNvSpPr txBox="1"/>
          <p:nvPr/>
        </p:nvSpPr>
        <p:spPr>
          <a:xfrm>
            <a:off x="7989612" y="3694482"/>
            <a:ext cx="93724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2FE9D5-3ECA-49C5-AFC1-5A0978CD401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8926856" y="3237105"/>
            <a:ext cx="1359154" cy="642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34AD3E-C5BC-4345-BAEC-F2F63D3B8348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8926856" y="3437987"/>
            <a:ext cx="1359154" cy="44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A8AFDC-3FBC-431B-A979-1D9EC59782F6}"/>
              </a:ext>
            </a:extLst>
          </p:cNvPr>
          <p:cNvSpPr txBox="1"/>
          <p:nvPr/>
        </p:nvSpPr>
        <p:spPr>
          <a:xfrm>
            <a:off x="6801853" y="2328398"/>
            <a:ext cx="303195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message content</a:t>
            </a:r>
          </a:p>
          <a:p>
            <a:r>
              <a:rPr lang="en-US" dirty="0"/>
              <a:t>msg attached to pic or other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35EF8F-7BE7-4F56-9416-211B18419C97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9833812" y="1122920"/>
            <a:ext cx="596612" cy="152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15E2A0-67B6-48DD-8D96-4D8E6BEBCBA5}"/>
              </a:ext>
            </a:extLst>
          </p:cNvPr>
          <p:cNvSpPr txBox="1"/>
          <p:nvPr/>
        </p:nvSpPr>
        <p:spPr>
          <a:xfrm>
            <a:off x="8011416" y="3077449"/>
            <a:ext cx="150509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time/duration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E11688-7F77-4241-B80F-D4BB220E39B2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9516508" y="1323087"/>
            <a:ext cx="1034026" cy="1939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D3F98D-C0A6-4576-9876-3411BFCB28AD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9516508" y="3262115"/>
            <a:ext cx="913916" cy="617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7AA6209-F95C-4A5F-B099-F9A9637C13BC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9833812" y="2328398"/>
            <a:ext cx="695432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7B38214-8402-4411-92CF-317F25D2C96A}"/>
              </a:ext>
            </a:extLst>
          </p:cNvPr>
          <p:cNvSpPr txBox="1"/>
          <p:nvPr/>
        </p:nvSpPr>
        <p:spPr>
          <a:xfrm>
            <a:off x="8016773" y="358100"/>
            <a:ext cx="93724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who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98A53A9-2140-45A3-944F-2EC96CD18F39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8954017" y="347847"/>
            <a:ext cx="1476407" cy="194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2750B89-34F8-48F1-9DAC-3121F5802FEE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9516508" y="2722224"/>
            <a:ext cx="937244" cy="539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6F81056-815F-4D3F-81CA-CF03B83EF2B1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9516508" y="3262115"/>
            <a:ext cx="1034026" cy="514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999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9A18ABF-25FA-4F84-B0BA-3407B99B9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405" y="1588294"/>
            <a:ext cx="9198137" cy="4785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FEB84B-8530-4823-8857-DF72F4699943}"/>
              </a:ext>
            </a:extLst>
          </p:cNvPr>
          <p:cNvSpPr txBox="1"/>
          <p:nvPr/>
        </p:nvSpPr>
        <p:spPr>
          <a:xfrm>
            <a:off x="3877540" y="68083"/>
            <a:ext cx="3806991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0=received</a:t>
            </a:r>
          </a:p>
          <a:p>
            <a:r>
              <a:rPr lang="en-GB" sz="1600" dirty="0"/>
              <a:t>4=waiting on the server</a:t>
            </a:r>
          </a:p>
          <a:p>
            <a:r>
              <a:rPr lang="en-GB" sz="1600" dirty="0"/>
              <a:t>5=received at the destination</a:t>
            </a:r>
          </a:p>
          <a:p>
            <a:r>
              <a:rPr lang="en-GB" sz="1600" dirty="0"/>
              <a:t>6=control message</a:t>
            </a:r>
          </a:p>
          <a:p>
            <a:r>
              <a:rPr lang="en-GB" sz="1600" dirty="0"/>
              <a:t>13=message opened by the recipient (read)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C454F1-711F-4876-87FF-41A612B24BED}"/>
              </a:ext>
            </a:extLst>
          </p:cNvPr>
          <p:cNvCxnSpPr>
            <a:cxnSpLocks/>
          </p:cNvCxnSpPr>
          <p:nvPr/>
        </p:nvCxnSpPr>
        <p:spPr>
          <a:xfrm flipH="1">
            <a:off x="5085139" y="1403428"/>
            <a:ext cx="8344" cy="469003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1CE8FB-2F03-40AC-999C-A1BE1EACC3E5}"/>
              </a:ext>
            </a:extLst>
          </p:cNvPr>
          <p:cNvCxnSpPr>
            <a:cxnSpLocks/>
          </p:cNvCxnSpPr>
          <p:nvPr/>
        </p:nvCxnSpPr>
        <p:spPr>
          <a:xfrm flipH="1">
            <a:off x="6572033" y="1220424"/>
            <a:ext cx="1645586" cy="731520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4A81BA-EF2B-47B8-90BE-572660AE05B6}"/>
              </a:ext>
            </a:extLst>
          </p:cNvPr>
          <p:cNvSpPr txBox="1"/>
          <p:nvPr/>
        </p:nvSpPr>
        <p:spPr>
          <a:xfrm>
            <a:off x="7842852" y="801989"/>
            <a:ext cx="196397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message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D483A0-428B-4AB9-829C-CB4B3F15D5C1}"/>
              </a:ext>
            </a:extLst>
          </p:cNvPr>
          <p:cNvSpPr txBox="1"/>
          <p:nvPr/>
        </p:nvSpPr>
        <p:spPr>
          <a:xfrm>
            <a:off x="3307742" y="6451363"/>
            <a:ext cx="6170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other columns: https://blog.group-ib.com/whatsapp_forensic_artifacts</a:t>
            </a:r>
          </a:p>
        </p:txBody>
      </p:sp>
    </p:spTree>
    <p:extLst>
      <p:ext uri="{BB962C8B-B14F-4D97-AF65-F5344CB8AC3E}">
        <p14:creationId xmlns:p14="http://schemas.microsoft.com/office/powerpoint/2010/main" val="3066724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32E8064-F4FD-4390-B10B-7882AF086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67" y="860543"/>
            <a:ext cx="10933465" cy="513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4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68F72FF3-9C25-4C19-AF36-E26D6FE4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8" y="1306646"/>
            <a:ext cx="10890611" cy="425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97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A9EA-8343-4484-840E-C705D9DD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To summarize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30A26-1A14-4060-8BA5-BFBB79F2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Dig into databases (</a:t>
            </a:r>
            <a:r>
              <a:rPr lang="en-US" dirty="0" err="1">
                <a:cs typeface="Calibri"/>
              </a:rPr>
              <a:t>msgstore.db</a:t>
            </a:r>
            <a:r>
              <a:rPr lang="en-US" dirty="0">
                <a:cs typeface="Calibri"/>
              </a:rPr>
              <a:t> &amp; </a:t>
            </a:r>
            <a:r>
              <a:rPr lang="en-US" dirty="0" err="1">
                <a:cs typeface="Calibri"/>
              </a:rPr>
              <a:t>wa.db</a:t>
            </a:r>
            <a:r>
              <a:rPr lang="en-US" dirty="0">
                <a:cs typeface="Calibri"/>
              </a:rPr>
              <a:t>) to fetch the information such as messages, contacts </a:t>
            </a:r>
            <a:r>
              <a:rPr lang="en-US" dirty="0" err="1">
                <a:cs typeface="Calibri"/>
              </a:rPr>
              <a:t>etc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Find the phone number associated with </a:t>
            </a:r>
            <a:r>
              <a:rPr lang="en-US" dirty="0" err="1">
                <a:cs typeface="Calibri"/>
              </a:rPr>
              <a:t>whatsapp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Questions: verify which columns are correct timestamps?</a:t>
            </a:r>
          </a:p>
          <a:p>
            <a:endParaRPr lang="en-US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588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523486-6158-4358-8A36-0D225161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pic>
        <p:nvPicPr>
          <p:cNvPr id="5" name="Picture 2" descr="Database | Bruker">
            <a:extLst>
              <a:ext uri="{FF2B5EF4-FFF2-40B4-BE49-F238E27FC236}">
                <a16:creationId xmlns:a16="http://schemas.microsoft.com/office/drawing/2014/main" id="{F51CA550-A8E5-437D-B533-E5CE59C52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01" y="2694033"/>
            <a:ext cx="1868556" cy="186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ell, data, database, grid, row, table icon - Download on Iconfinder">
            <a:extLst>
              <a:ext uri="{FF2B5EF4-FFF2-40B4-BE49-F238E27FC236}">
                <a16:creationId xmlns:a16="http://schemas.microsoft.com/office/drawing/2014/main" id="{712B9F15-DC52-4AD7-95F9-3FBBD6C06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986" y="2894610"/>
            <a:ext cx="1560443" cy="156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olumn, select, selection, table icon - Download on Iconfinder">
            <a:extLst>
              <a:ext uri="{FF2B5EF4-FFF2-40B4-BE49-F238E27FC236}">
                <a16:creationId xmlns:a16="http://schemas.microsoft.com/office/drawing/2014/main" id="{C9E6623B-EF09-461A-94A2-4DA5603EA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94033"/>
            <a:ext cx="1868556" cy="186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Cell, select, selection, table icon - Download on Iconfinder">
            <a:extLst>
              <a:ext uri="{FF2B5EF4-FFF2-40B4-BE49-F238E27FC236}">
                <a16:creationId xmlns:a16="http://schemas.microsoft.com/office/drawing/2014/main" id="{2BC65F84-DAB8-462B-BC74-62E3DFBEC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185" y="2889640"/>
            <a:ext cx="1672949" cy="167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68A8140-DDF2-4041-A1B9-8BF33F7B73C6}"/>
              </a:ext>
            </a:extLst>
          </p:cNvPr>
          <p:cNvSpPr/>
          <p:nvPr/>
        </p:nvSpPr>
        <p:spPr>
          <a:xfrm>
            <a:off x="3037857" y="3523949"/>
            <a:ext cx="463825" cy="301763"/>
          </a:xfrm>
          <a:prstGeom prst="rightArrow">
            <a:avLst/>
          </a:prstGeom>
          <a:solidFill>
            <a:srgbClr val="FFC00F"/>
          </a:solidFill>
          <a:ln>
            <a:solidFill>
              <a:srgbClr val="FFC0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1666A7E-8841-4998-91F9-2841CD7E8803}"/>
              </a:ext>
            </a:extLst>
          </p:cNvPr>
          <p:cNvSpPr/>
          <p:nvPr/>
        </p:nvSpPr>
        <p:spPr>
          <a:xfrm>
            <a:off x="5578820" y="3477429"/>
            <a:ext cx="463825" cy="301763"/>
          </a:xfrm>
          <a:prstGeom prst="rightArrow">
            <a:avLst/>
          </a:prstGeom>
          <a:solidFill>
            <a:srgbClr val="FFC00F"/>
          </a:solidFill>
          <a:ln>
            <a:solidFill>
              <a:srgbClr val="FFC0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1B323C0-FF23-4C9C-A012-B087AC8CE62D}"/>
              </a:ext>
            </a:extLst>
          </p:cNvPr>
          <p:cNvSpPr/>
          <p:nvPr/>
        </p:nvSpPr>
        <p:spPr>
          <a:xfrm>
            <a:off x="8226458" y="3523949"/>
            <a:ext cx="463825" cy="301763"/>
          </a:xfrm>
          <a:prstGeom prst="rightArrow">
            <a:avLst/>
          </a:prstGeom>
          <a:solidFill>
            <a:srgbClr val="FFC00F"/>
          </a:solidFill>
          <a:ln>
            <a:solidFill>
              <a:srgbClr val="FFC0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21E176-1E60-4406-B57A-C69C16D4B47C}"/>
              </a:ext>
            </a:extLst>
          </p:cNvPr>
          <p:cNvSpPr txBox="1"/>
          <p:nvPr/>
        </p:nvSpPr>
        <p:spPr>
          <a:xfrm>
            <a:off x="3683354" y="4562589"/>
            <a:ext cx="5663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Calibri"/>
              </a:rPr>
              <a:t>Approach to answer the question</a:t>
            </a:r>
          </a:p>
        </p:txBody>
      </p:sp>
    </p:spTree>
    <p:extLst>
      <p:ext uri="{BB962C8B-B14F-4D97-AF65-F5344CB8AC3E}">
        <p14:creationId xmlns:p14="http://schemas.microsoft.com/office/powerpoint/2010/main" val="2240699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33BD67-6580-426E-A52B-F9017600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(Snapshot)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100DE-262D-4975-871C-67548A5C0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approach</a:t>
            </a:r>
          </a:p>
        </p:txBody>
      </p:sp>
    </p:spTree>
    <p:extLst>
      <p:ext uri="{BB962C8B-B14F-4D97-AF65-F5344CB8AC3E}">
        <p14:creationId xmlns:p14="http://schemas.microsoft.com/office/powerpoint/2010/main" val="2838362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8A352-1073-4670-9FE7-9E4313BC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Snapchat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6A96F9-DE7C-449C-B767-00C7C5E4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037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Snapchat opens right to the camera, so you can send a Snap in seconds! Just take a photo or video, add a caption, and send it to your best friends and family. Express yourself with Filters, Lenses, </a:t>
            </a:r>
            <a:r>
              <a:rPr lang="en-GB" dirty="0" err="1"/>
              <a:t>Bitmojis</a:t>
            </a:r>
            <a:r>
              <a:rPr lang="en-GB" dirty="0"/>
              <a:t>, and all kinds of fun effects.</a:t>
            </a:r>
          </a:p>
          <a:p>
            <a:r>
              <a:rPr lang="en-US" dirty="0"/>
              <a:t>Evidence types</a:t>
            </a:r>
          </a:p>
          <a:p>
            <a:pPr lvl="1"/>
            <a:r>
              <a:rPr lang="en-US" dirty="0"/>
              <a:t>SNAP: camera</a:t>
            </a:r>
          </a:p>
          <a:p>
            <a:pPr lvl="1"/>
            <a:r>
              <a:rPr lang="en-US" dirty="0"/>
              <a:t>CHAT : messages</a:t>
            </a:r>
          </a:p>
          <a:p>
            <a:pPr lvl="1"/>
            <a:r>
              <a:rPr lang="en-US" dirty="0"/>
              <a:t>STORIES: friends' Stories, news, shows</a:t>
            </a:r>
          </a:p>
          <a:p>
            <a:pPr lvl="1"/>
            <a:r>
              <a:rPr lang="en-US" dirty="0"/>
              <a:t>SPOTLIGHT: best of Snapchat!</a:t>
            </a:r>
          </a:p>
          <a:p>
            <a:pPr lvl="1"/>
            <a:r>
              <a:rPr lang="en-US" dirty="0"/>
              <a:t>SNAP MAP: map</a:t>
            </a:r>
          </a:p>
          <a:p>
            <a:pPr lvl="1"/>
            <a:r>
              <a:rPr lang="en-US" dirty="0"/>
              <a:t>MEMORIES: look back on Snaps</a:t>
            </a:r>
          </a:p>
          <a:p>
            <a:pPr lvl="1"/>
            <a:r>
              <a:rPr lang="en-US" dirty="0"/>
              <a:t>FRIENDSHIP PROFILE: friends’ info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E8BE2D-CFDB-4D28-949E-6B0C4A8C5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938" y="0"/>
            <a:ext cx="3813693" cy="171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70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E4000-758D-4116-AB77-CBB2F5F3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Snapchat level 1 file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D24E9-3BDA-4564-8E55-2BE4228B1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89215"/>
            <a:ext cx="5658852" cy="152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62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E4000-758D-4116-AB77-CBB2F5F3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48672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Snapchat level 2 file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4FD403-6287-4E10-9583-0EB931C257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873"/>
          <a:stretch/>
        </p:blipFill>
        <p:spPr>
          <a:xfrm>
            <a:off x="838200" y="1381122"/>
            <a:ext cx="4599400" cy="5111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CF828C-D42A-49D5-A33B-D1C523801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005" y="0"/>
            <a:ext cx="5189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50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8244-1240-4B78-80E3-A33024F0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was the last logged in snapchat?</a:t>
            </a:r>
            <a:br>
              <a:rPr lang="en-US" dirty="0"/>
            </a:br>
            <a:r>
              <a:rPr lang="en-US" sz="2700" i="1" dirty="0">
                <a:solidFill>
                  <a:srgbClr val="7030A0"/>
                </a:solidFill>
              </a:rPr>
              <a:t>data/data</a:t>
            </a:r>
            <a:r>
              <a:rPr lang="en-US" sz="2700" i="1" dirty="0">
                <a:solidFill>
                  <a:srgbClr val="C00000"/>
                </a:solidFill>
              </a:rPr>
              <a:t>/</a:t>
            </a:r>
            <a:r>
              <a:rPr lang="en-US" sz="2700" i="1" dirty="0" err="1">
                <a:solidFill>
                  <a:schemeClr val="accent6"/>
                </a:solidFill>
              </a:rPr>
              <a:t>com.snapchat.android</a:t>
            </a:r>
            <a:r>
              <a:rPr lang="en-US" sz="2700" i="1" dirty="0">
                <a:solidFill>
                  <a:srgbClr val="C00000"/>
                </a:solidFill>
              </a:rPr>
              <a:t>/</a:t>
            </a:r>
            <a:r>
              <a:rPr lang="en-US" sz="2700" i="1" dirty="0" err="1">
                <a:solidFill>
                  <a:schemeClr val="accent1"/>
                </a:solidFill>
              </a:rPr>
              <a:t>shared_prefs</a:t>
            </a:r>
            <a:r>
              <a:rPr lang="en-US" sz="2700" i="1" dirty="0">
                <a:solidFill>
                  <a:srgbClr val="C00000"/>
                </a:solidFill>
              </a:rPr>
              <a:t>/identity_persistent_store.xml</a:t>
            </a:r>
            <a:endParaRPr lang="en-US" i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66F9D-8C23-48A9-BBF1-A7146EEC7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2445"/>
            <a:ext cx="9876397" cy="36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70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F6A6-E0E7-443C-878B-51CBD86B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</a:t>
            </a:r>
            <a:r>
              <a:rPr lang="en-US"/>
              <a:t>is email/phone </a:t>
            </a:r>
            <a:r>
              <a:rPr lang="en-US" dirty="0"/>
              <a:t>number of snapchat?</a:t>
            </a:r>
            <a:br>
              <a:rPr lang="en-US" dirty="0"/>
            </a:br>
            <a:r>
              <a:rPr lang="en-GB" sz="2700" i="1" dirty="0">
                <a:solidFill>
                  <a:srgbClr val="7030A0"/>
                </a:solidFill>
              </a:rPr>
              <a:t>data/data</a:t>
            </a:r>
            <a:r>
              <a:rPr lang="en-GB" sz="2700" i="1" dirty="0">
                <a:solidFill>
                  <a:srgbClr val="C00000"/>
                </a:solidFill>
              </a:rPr>
              <a:t>/</a:t>
            </a:r>
            <a:r>
              <a:rPr lang="en-GB" sz="2700" i="1" dirty="0" err="1">
                <a:solidFill>
                  <a:schemeClr val="accent6"/>
                </a:solidFill>
              </a:rPr>
              <a:t>com.snapchat.android</a:t>
            </a:r>
            <a:r>
              <a:rPr lang="en-GB" sz="2700" i="1" dirty="0">
                <a:solidFill>
                  <a:srgbClr val="C00000"/>
                </a:solidFill>
              </a:rPr>
              <a:t>/</a:t>
            </a:r>
            <a:r>
              <a:rPr lang="en-GB" sz="2700" i="1" dirty="0" err="1">
                <a:solidFill>
                  <a:schemeClr val="accent1"/>
                </a:solidFill>
              </a:rPr>
              <a:t>shared_prefs</a:t>
            </a:r>
            <a:r>
              <a:rPr lang="en-GB" sz="2700" i="1" dirty="0">
                <a:solidFill>
                  <a:srgbClr val="C00000"/>
                </a:solidFill>
              </a:rPr>
              <a:t>/user_session_shared_pref.xml</a:t>
            </a:r>
            <a:endParaRPr lang="en-US" i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9EE55-8C8E-4A94-B3DB-38A90560A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1039"/>
            <a:ext cx="9820154" cy="441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08AB72-D64E-4DB9-B7F1-0AE072BA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</a:t>
            </a:r>
            <a:r>
              <a:rPr lang="en-US" dirty="0" err="1"/>
              <a:t>whatsapp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04291E-BE73-41DB-B377-25AF0D504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0B1BF0D-1369-40A2-A540-521CDDFEB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738" y="60227"/>
            <a:ext cx="5309736" cy="220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2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AB335-28CE-4EAB-A1C6-4E7B774C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</a:t>
            </a:r>
            <a:r>
              <a:rPr lang="en-US" dirty="0" err="1">
                <a:cs typeface="Calibri Light"/>
              </a:rPr>
              <a:t>whatsapp</a:t>
            </a:r>
            <a:r>
              <a:rPr lang="en-US" dirty="0">
                <a:cs typeface="Calibri Light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3D20-625E-4503-8C84-749AC4EF6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5569" cy="41370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WhatsApp</a:t>
            </a:r>
            <a:r>
              <a:rPr lang="en-US" dirty="0">
                <a:ea typeface="+mn-lt"/>
                <a:cs typeface="+mn-lt"/>
              </a:rPr>
              <a:t> is a free, multiplatform messaging app that allows to you to do</a:t>
            </a:r>
          </a:p>
          <a:p>
            <a:pPr lvl="1"/>
            <a:r>
              <a:rPr lang="en-US" dirty="0">
                <a:cs typeface="Calibri" panose="020F0502020204030204"/>
              </a:rPr>
              <a:t>Video and voice calls</a:t>
            </a:r>
          </a:p>
          <a:p>
            <a:pPr lvl="1"/>
            <a:r>
              <a:rPr lang="en-US" dirty="0">
                <a:cs typeface="Calibri" panose="020F0502020204030204"/>
              </a:rPr>
              <a:t>Send text messages</a:t>
            </a:r>
          </a:p>
          <a:p>
            <a:pPr lvl="1"/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Evidence types</a:t>
            </a:r>
          </a:p>
          <a:p>
            <a:pPr lvl="1"/>
            <a:r>
              <a:rPr lang="en-US" dirty="0">
                <a:cs typeface="Calibri" panose="020F0502020204030204"/>
              </a:rPr>
              <a:t>Messages</a:t>
            </a:r>
          </a:p>
          <a:p>
            <a:pPr lvl="1"/>
            <a:r>
              <a:rPr lang="en-US" dirty="0">
                <a:cs typeface="Calibri" panose="020F0502020204030204"/>
              </a:rPr>
              <a:t>Contacts </a:t>
            </a:r>
          </a:p>
          <a:p>
            <a:pPr lvl="1"/>
            <a:r>
              <a:rPr lang="en-US" dirty="0">
                <a:cs typeface="Calibri" panose="020F0502020204030204"/>
              </a:rPr>
              <a:t>Phone number</a:t>
            </a:r>
          </a:p>
          <a:p>
            <a:pPr lvl="1"/>
            <a:endParaRPr lang="en-US" dirty="0">
              <a:cs typeface="Calibri" panose="020F0502020204030204"/>
            </a:endParaRPr>
          </a:p>
          <a:p>
            <a:pPr marL="457200" lvl="1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CAAB16E-A67E-44E4-B0D0-5B2C013EC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326" y="2276475"/>
            <a:ext cx="2439876" cy="403145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62D6A0A-593F-455B-85F8-72C5F345E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683" y="2276475"/>
            <a:ext cx="2445854" cy="403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0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7F92-30B2-41F4-BB0D-E794E8DF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 of app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4A3E336-0C7C-44BB-9D74-D4D5B052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7378"/>
            <a:ext cx="7054814" cy="235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5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7424D2B-3CF8-4FC7-A339-F7412DD7A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337" y="264887"/>
            <a:ext cx="6071568" cy="63282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6C2801-63D5-4852-BD33-31DE645D5172}"/>
              </a:ext>
            </a:extLst>
          </p:cNvPr>
          <p:cNvSpPr/>
          <p:nvPr/>
        </p:nvSpPr>
        <p:spPr>
          <a:xfrm>
            <a:off x="3327127" y="5539759"/>
            <a:ext cx="1124557" cy="21133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B84606-3FA0-4539-BF6E-A64CB26C80B3}"/>
              </a:ext>
            </a:extLst>
          </p:cNvPr>
          <p:cNvSpPr/>
          <p:nvPr/>
        </p:nvSpPr>
        <p:spPr>
          <a:xfrm>
            <a:off x="3343170" y="3879409"/>
            <a:ext cx="1477483" cy="21133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5E7E79-295C-4FAD-8702-67942B488807}"/>
              </a:ext>
            </a:extLst>
          </p:cNvPr>
          <p:cNvSpPr/>
          <p:nvPr/>
        </p:nvSpPr>
        <p:spPr>
          <a:xfrm>
            <a:off x="3351191" y="4505051"/>
            <a:ext cx="1533630" cy="21133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93AB54-7710-48C2-AB53-53FA7AB37FF5}"/>
              </a:ext>
            </a:extLst>
          </p:cNvPr>
          <p:cNvSpPr/>
          <p:nvPr/>
        </p:nvSpPr>
        <p:spPr>
          <a:xfrm>
            <a:off x="3335149" y="3253760"/>
            <a:ext cx="1228830" cy="21133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95442C-EB0F-40AD-81B0-31484A38BF4F}"/>
              </a:ext>
            </a:extLst>
          </p:cNvPr>
          <p:cNvSpPr/>
          <p:nvPr/>
        </p:nvSpPr>
        <p:spPr>
          <a:xfrm>
            <a:off x="3343170" y="2628114"/>
            <a:ext cx="1413314" cy="21133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EDC92C-2E0D-4014-A249-8DD388402F38}"/>
              </a:ext>
            </a:extLst>
          </p:cNvPr>
          <p:cNvSpPr txBox="1"/>
          <p:nvPr/>
        </p:nvSpPr>
        <p:spPr>
          <a:xfrm>
            <a:off x="673768" y="4981074"/>
            <a:ext cx="138505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contacts info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896979-D826-46B2-8E34-8BCEA60CE38D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2058827" y="5165740"/>
            <a:ext cx="1268300" cy="47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FFAC06B-36D1-4360-A5A2-5C5A3634C643}"/>
              </a:ext>
            </a:extLst>
          </p:cNvPr>
          <p:cNvSpPr txBox="1"/>
          <p:nvPr/>
        </p:nvSpPr>
        <p:spPr>
          <a:xfrm>
            <a:off x="673768" y="3292304"/>
            <a:ext cx="10996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Messages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19DE34-4BE3-4220-810E-AB18B16A054B}"/>
              </a:ext>
            </a:extLst>
          </p:cNvPr>
          <p:cNvCxnSpPr>
            <a:stCxn id="13" idx="3"/>
          </p:cNvCxnSpPr>
          <p:nvPr/>
        </p:nvCxnSpPr>
        <p:spPr>
          <a:xfrm>
            <a:off x="1773428" y="3476970"/>
            <a:ext cx="1553699" cy="47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055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D1C0929-4074-4139-9118-BB1269D17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73" y="912512"/>
            <a:ext cx="7060521" cy="50329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11656C-01C7-4ED2-AF3A-9CEBE54C6CFC}"/>
              </a:ext>
            </a:extLst>
          </p:cNvPr>
          <p:cNvSpPr/>
          <p:nvPr/>
        </p:nvSpPr>
        <p:spPr>
          <a:xfrm>
            <a:off x="3190770" y="3061252"/>
            <a:ext cx="3349177" cy="26597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5951E4-863E-4763-9B4D-CD5497043ACE}"/>
              </a:ext>
            </a:extLst>
          </p:cNvPr>
          <p:cNvSpPr/>
          <p:nvPr/>
        </p:nvSpPr>
        <p:spPr>
          <a:xfrm>
            <a:off x="3238897" y="4914112"/>
            <a:ext cx="3349177" cy="26597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8C9A-C952-4543-A300-CA81CF5D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Scenario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657A0-9034-4FCA-A510-61C52EF84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suspect used </a:t>
            </a:r>
            <a:r>
              <a:rPr lang="en-US" dirty="0" err="1">
                <a:cs typeface="Calibri"/>
              </a:rPr>
              <a:t>whatsapp</a:t>
            </a:r>
            <a:r>
              <a:rPr lang="en-US" dirty="0">
                <a:cs typeface="Calibri"/>
              </a:rPr>
              <a:t> app</a:t>
            </a:r>
          </a:p>
          <a:p>
            <a:r>
              <a:rPr lang="en-US" dirty="0">
                <a:cs typeface="Calibri"/>
              </a:rPr>
              <a:t>Questions</a:t>
            </a:r>
          </a:p>
          <a:p>
            <a:pPr lvl="1"/>
            <a:r>
              <a:rPr lang="en-US" dirty="0">
                <a:cs typeface="Calibri"/>
              </a:rPr>
              <a:t>Which phone number is associated with </a:t>
            </a:r>
            <a:r>
              <a:rPr lang="en-US" dirty="0" err="1">
                <a:cs typeface="Calibri"/>
              </a:rPr>
              <a:t>whatsapp</a:t>
            </a:r>
            <a:r>
              <a:rPr lang="en-US" dirty="0">
                <a:cs typeface="Calibri"/>
              </a:rPr>
              <a:t>?</a:t>
            </a:r>
          </a:p>
          <a:p>
            <a:pPr lvl="1"/>
            <a:r>
              <a:rPr lang="en-US" dirty="0">
                <a:cs typeface="Calibri"/>
              </a:rPr>
              <a:t>How many contacts are stored on </a:t>
            </a:r>
            <a:r>
              <a:rPr lang="en-US" dirty="0" err="1">
                <a:cs typeface="Calibri"/>
              </a:rPr>
              <a:t>whatsapp</a:t>
            </a:r>
            <a:r>
              <a:rPr lang="en-US" dirty="0">
                <a:cs typeface="Calibri"/>
              </a:rPr>
              <a:t>?</a:t>
            </a:r>
          </a:p>
          <a:p>
            <a:pPr lvl="1"/>
            <a:r>
              <a:rPr lang="en-US" dirty="0">
                <a:cs typeface="Calibri"/>
              </a:rPr>
              <a:t>Are there any conversations stored in the device?</a:t>
            </a: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4775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B7E8F-E02A-4D36-95D8-F75409D46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phone number is associated with whatsapp?</a:t>
            </a:r>
            <a:endParaRPr lang="en-US"/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2A98A9CD-E7DF-4727-916E-4D20C36A1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0190"/>
            <a:ext cx="10276898" cy="274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74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2688</TotalTime>
  <Words>694</Words>
  <Application>Microsoft Office PowerPoint</Application>
  <PresentationFormat>Widescreen</PresentationFormat>
  <Paragraphs>93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Investigating the 3rd Party Android Apps</vt:lpstr>
      <vt:lpstr>Approach</vt:lpstr>
      <vt:lpstr>Investigating whatsapp</vt:lpstr>
      <vt:lpstr>What is whatsapp?</vt:lpstr>
      <vt:lpstr>File structure of app</vt:lpstr>
      <vt:lpstr>PowerPoint Presentation</vt:lpstr>
      <vt:lpstr>PowerPoint Presentation</vt:lpstr>
      <vt:lpstr>Scenario</vt:lpstr>
      <vt:lpstr>What phone number is associated with whatsapp?</vt:lpstr>
      <vt:lpstr>How many contacts are stored on whatsapp?</vt:lpstr>
      <vt:lpstr>PowerPoint Presentation</vt:lpstr>
      <vt:lpstr>PowerPoint Presentation</vt:lpstr>
      <vt:lpstr>PowerPoint Presentation</vt:lpstr>
      <vt:lpstr>Are there any conversations stored in the device?</vt:lpstr>
      <vt:lpstr>PowerPoint Presentation</vt:lpstr>
      <vt:lpstr>PowerPoint Presentation</vt:lpstr>
      <vt:lpstr>PowerPoint Presentation</vt:lpstr>
      <vt:lpstr>PowerPoint Presentation</vt:lpstr>
      <vt:lpstr>To summarize</vt:lpstr>
      <vt:lpstr>Homework (Snapshot)</vt:lpstr>
      <vt:lpstr>Snapchat</vt:lpstr>
      <vt:lpstr>Snapchat level 1 file structure</vt:lpstr>
      <vt:lpstr>Snapchat level 2 file structure</vt:lpstr>
      <vt:lpstr>Who was the last logged in snapchat? data/data/com.snapchat.android/shared_prefs/identity_persistent_store.xml</vt:lpstr>
      <vt:lpstr>What is email/phone number of snapchat? data/data/com.snapchat.android/shared_prefs/user_session_shared_pref.xml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1372</cp:revision>
  <dcterms:created xsi:type="dcterms:W3CDTF">2021-01-18T02:02:41Z</dcterms:created>
  <dcterms:modified xsi:type="dcterms:W3CDTF">2021-08-26T13:02:35Z</dcterms:modified>
</cp:coreProperties>
</file>