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73" r:id="rId3"/>
    <p:sldId id="444" r:id="rId4"/>
    <p:sldId id="446" r:id="rId5"/>
    <p:sldId id="490" r:id="rId6"/>
    <p:sldId id="491" r:id="rId7"/>
    <p:sldId id="492" r:id="rId8"/>
    <p:sldId id="445" r:id="rId9"/>
    <p:sldId id="493" r:id="rId10"/>
    <p:sldId id="494" r:id="rId11"/>
    <p:sldId id="495" r:id="rId12"/>
    <p:sldId id="496" r:id="rId13"/>
    <p:sldId id="497" r:id="rId14"/>
    <p:sldId id="453" r:id="rId15"/>
    <p:sldId id="454" r:id="rId16"/>
    <p:sldId id="498" r:id="rId17"/>
    <p:sldId id="510" r:id="rId18"/>
    <p:sldId id="499" r:id="rId19"/>
    <p:sldId id="500" r:id="rId20"/>
    <p:sldId id="501" r:id="rId21"/>
    <p:sldId id="502" r:id="rId22"/>
    <p:sldId id="503" r:id="rId23"/>
    <p:sldId id="504" r:id="rId24"/>
    <p:sldId id="505" r:id="rId25"/>
    <p:sldId id="506" r:id="rId26"/>
    <p:sldId id="507" r:id="rId27"/>
    <p:sldId id="467" r:id="rId28"/>
    <p:sldId id="508" r:id="rId29"/>
    <p:sldId id="509" r:id="rId30"/>
    <p:sldId id="511" r:id="rId31"/>
    <p:sldId id="42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19" dt="2021-09-13T20:05:26.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67" autoAdjust="0"/>
  </p:normalViewPr>
  <p:slideViewPr>
    <p:cSldViewPr snapToGrid="0">
      <p:cViewPr varScale="1">
        <p:scale>
          <a:sx n="98" d="100"/>
          <a:sy n="98" d="100"/>
        </p:scale>
        <p:origin x="96"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undo custSel addSld modSld">
      <pc:chgData name="Weifeng Xu" userId="e7aed605-a3dd-4d5a-a692-a87037af107b" providerId="ADAL" clId="{761B83AC-F9AE-4056-9599-2DACFAA8A130}" dt="2021-09-13T20:05:36.319" v="912" actId="1076"/>
      <pc:docMkLst>
        <pc:docMk/>
      </pc:docMkLst>
      <pc:sldChg chg="addSp delSp modSp mod modClrScheme chgLayout">
        <pc:chgData name="Weifeng Xu" userId="e7aed605-a3dd-4d5a-a692-a87037af107b" providerId="ADAL" clId="{761B83AC-F9AE-4056-9599-2DACFAA8A130}" dt="2021-09-13T20:03:44.333" v="907" actId="14100"/>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1-09-13T19:59:51.398" v="884"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1-09-13T19:58:45.569" v="823" actId="1076"/>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addSp modSp mod">
        <pc:chgData name="Weifeng Xu" userId="e7aed605-a3dd-4d5a-a692-a87037af107b" providerId="ADAL" clId="{761B83AC-F9AE-4056-9599-2DACFAA8A130}" dt="2021-09-13T20:05:36.319" v="912" actId="1076"/>
        <pc:sldMkLst>
          <pc:docMk/>
          <pc:sldMk cId="2089025007" sldId="446"/>
        </pc:sldMkLst>
        <pc:spChg chg="add mod">
          <ac:chgData name="Weifeng Xu" userId="e7aed605-a3dd-4d5a-a692-a87037af107b" providerId="ADAL" clId="{761B83AC-F9AE-4056-9599-2DACFAA8A130}" dt="2021-08-30T13:08:20.150" v="32" actId="1076"/>
          <ac:spMkLst>
            <pc:docMk/>
            <pc:sldMk cId="2089025007" sldId="446"/>
            <ac:spMk id="7" creationId="{55968F36-E404-48E8-80CA-52C67852A6DD}"/>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1-08-30T13:09:02.152" v="37" actId="693"/>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mod">
          <ac:chgData name="Weifeng Xu" userId="e7aed605-a3dd-4d5a-a692-a87037af107b" providerId="ADAL" clId="{761B83AC-F9AE-4056-9599-2DACFAA8A130}" dt="2021-09-13T20:05:36.319" v="912" actId="1076"/>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sldChg>
      <pc:sldChg chg="modSp mod">
        <pc:chgData name="Weifeng Xu" userId="e7aed605-a3dd-4d5a-a692-a87037af107b" providerId="ADAL" clId="{761B83AC-F9AE-4056-9599-2DACFAA8A130}" dt="2021-09-09T15:50:54.873" v="260" actId="12"/>
        <pc:sldMkLst>
          <pc:docMk/>
          <pc:sldMk cId="965843776" sldId="467"/>
        </pc:sldMkLst>
        <pc:spChg chg="mod">
          <ac:chgData name="Weifeng Xu" userId="e7aed605-a3dd-4d5a-a692-a87037af107b" providerId="ADAL" clId="{761B83AC-F9AE-4056-9599-2DACFAA8A130}" dt="2021-09-09T15:50:54.873" v="260" actId="12"/>
          <ac:spMkLst>
            <pc:docMk/>
            <pc:sldMk cId="965843776" sldId="467"/>
            <ac:spMk id="5" creationId="{00000000-0000-0000-0000-000000000000}"/>
          </ac:spMkLst>
        </pc:spChg>
      </pc:sldChg>
      <pc:sldChg chg="addSp modSp mod">
        <pc:chgData name="Weifeng Xu" userId="e7aed605-a3dd-4d5a-a692-a87037af107b" providerId="ADAL" clId="{761B83AC-F9AE-4056-9599-2DACFAA8A130}" dt="2021-08-30T13:01:57.973" v="14" actId="1076"/>
        <pc:sldMkLst>
          <pc:docMk/>
          <pc:sldMk cId="3015196105" sldId="491"/>
        </pc:sldMkLst>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sldChg>
      <pc:sldChg chg="addSp modSp mod">
        <pc:chgData name="Weifeng Xu" userId="e7aed605-a3dd-4d5a-a692-a87037af107b" providerId="ADAL" clId="{761B83AC-F9AE-4056-9599-2DACFAA8A130}" dt="2021-08-30T13:09:56.528" v="41" actId="1076"/>
        <pc:sldMkLst>
          <pc:docMk/>
          <pc:sldMk cId="1674251011" sldId="492"/>
        </pc:sldMkLst>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modSp mod">
        <pc:chgData name="Weifeng Xu" userId="e7aed605-a3dd-4d5a-a692-a87037af107b" providerId="ADAL" clId="{761B83AC-F9AE-4056-9599-2DACFAA8A130}" dt="2021-09-09T15:29:39.232" v="50" actId="20577"/>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sldChg>
      <pc:sldChg chg="modSp mod">
        <pc:chgData name="Weifeng Xu" userId="e7aed605-a3dd-4d5a-a692-a87037af107b" providerId="ADAL" clId="{761B83AC-F9AE-4056-9599-2DACFAA8A130}" dt="2021-09-09T15:44:30.890" v="77" actId="20577"/>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sldChg>
      <pc:sldChg chg="modSp mod">
        <pc:chgData name="Weifeng Xu" userId="e7aed605-a3dd-4d5a-a692-a87037af107b" providerId="ADAL" clId="{761B83AC-F9AE-4056-9599-2DACFAA8A130}" dt="2021-09-09T15:58:11.255" v="405" actId="20577"/>
        <pc:sldMkLst>
          <pc:docMk/>
          <pc:sldMk cId="1270554279" sldId="505"/>
        </pc:sldMkLst>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sldChg>
      <pc:sldChg chg="addSp delSp modSp mod">
        <pc:chgData name="Weifeng Xu" userId="e7aed605-a3dd-4d5a-a692-a87037af107b" providerId="ADAL" clId="{761B83AC-F9AE-4056-9599-2DACFAA8A130}" dt="2021-09-09T19:04:54.257" v="783" actId="1076"/>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mod">
          <ac:chgData name="Weifeng Xu" userId="e7aed605-a3dd-4d5a-a692-a87037af107b" providerId="ADAL" clId="{761B83AC-F9AE-4056-9599-2DACFAA8A130}" dt="2021-09-09T19:04:44.708" v="781" actId="14100"/>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1-09-09T15:50:59.491" v="261" actId="12"/>
        <pc:sldMkLst>
          <pc:docMk/>
          <pc:sldMk cId="494372939" sldId="508"/>
        </pc:sldMkLst>
        <pc:spChg chg="mod">
          <ac:chgData name="Weifeng Xu" userId="e7aed605-a3dd-4d5a-a692-a87037af107b" providerId="ADAL" clId="{761B83AC-F9AE-4056-9599-2DACFAA8A130}" dt="2021-09-09T15:50:59.491" v="261" actId="12"/>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1-09-09T16:33:43.294" v="762"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1-09-09T16:33:43.294" v="762" actId="20577"/>
          <ac:spMkLst>
            <pc:docMk/>
            <pc:sldMk cId="2910342646" sldId="511"/>
            <ac:spMk id="3" creationId="{E557CAF6-7771-4DA8-97BD-9E8E765BDF8E}"/>
          </ac:spMkLst>
        </pc:sp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if"/><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10</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p:spTree>
    <p:extLst>
      <p:ext uri="{BB962C8B-B14F-4D97-AF65-F5344CB8AC3E}">
        <p14:creationId xmlns:p14="http://schemas.microsoft.com/office/powerpoint/2010/main" val="31161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11</a:t>
            </a:fld>
            <a:endParaRPr lang="en-US"/>
          </a:p>
        </p:txBody>
      </p:sp>
    </p:spTree>
    <p:extLst>
      <p:ext uri="{BB962C8B-B14F-4D97-AF65-F5344CB8AC3E}">
        <p14:creationId xmlns:p14="http://schemas.microsoft.com/office/powerpoint/2010/main" val="3933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p:txBody>
          <a:bodyPr/>
          <a:lstStyle/>
          <a:p>
            <a:r>
              <a:rPr lang="en-US" dirty="0"/>
              <a:t>Send files from Kali to Windows 10</a:t>
            </a:r>
          </a:p>
          <a:p>
            <a:r>
              <a:rPr lang="en-US" dirty="0"/>
              <a:t>Solution</a:t>
            </a:r>
          </a:p>
          <a:p>
            <a:pPr lvl="1"/>
            <a:r>
              <a:rPr lang="en-US" dirty="0"/>
              <a:t>Use </a:t>
            </a:r>
            <a:r>
              <a:rPr lang="en-US" dirty="0" err="1"/>
              <a:t>Zenmap</a:t>
            </a:r>
            <a:endParaRPr lang="en-US" dirty="0"/>
          </a:p>
          <a:p>
            <a:pPr lvl="1"/>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14</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p:spTree>
    <p:extLst>
      <p:ext uri="{BB962C8B-B14F-4D97-AF65-F5344CB8AC3E}">
        <p14:creationId xmlns:p14="http://schemas.microsoft.com/office/powerpoint/2010/main" val="2427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Tree>
    <p:extLst>
      <p:ext uri="{BB962C8B-B14F-4D97-AF65-F5344CB8AC3E}">
        <p14:creationId xmlns:p14="http://schemas.microsoft.com/office/powerpoint/2010/main" val="15622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16</a:t>
            </a:fld>
            <a:endParaRPr lang="en-US"/>
          </a:p>
        </p:txBody>
      </p:sp>
    </p:spTree>
    <p:extLst>
      <p:ext uri="{BB962C8B-B14F-4D97-AF65-F5344CB8AC3E}">
        <p14:creationId xmlns:p14="http://schemas.microsoft.com/office/powerpoint/2010/main" val="103559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8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a:t>
            </a:r>
            <a:r>
              <a:rPr lang="en-US" sz="2400" dirty="0" err="1"/>
              <a:t>occures</a:t>
            </a:r>
            <a:r>
              <a:rPr lang="en-US" sz="2400" dirty="0"/>
              <a:t>.,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0" name="TextBox 9"/>
          <p:cNvSpPr txBox="1"/>
          <p:nvPr/>
        </p:nvSpPr>
        <p:spPr>
          <a:xfrm>
            <a:off x="5645309" y="1924969"/>
            <a:ext cx="904735" cy="461665"/>
          </a:xfrm>
          <a:prstGeom prst="rect">
            <a:avLst/>
          </a:prstGeom>
          <a:noFill/>
        </p:spPr>
        <p:txBody>
          <a:bodyPr wrap="none" rtlCol="0">
            <a:spAutoFit/>
          </a:bodyPr>
          <a:lstStyle/>
          <a:p>
            <a:r>
              <a:rPr lang="en-US" sz="2400" dirty="0"/>
              <a:t>Client</a:t>
            </a:r>
          </a:p>
        </p:txBody>
      </p:sp>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1837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20</a:t>
            </a:fld>
            <a:endParaRPr lang="en"/>
          </a:p>
        </p:txBody>
      </p:sp>
    </p:spTree>
    <p:extLst>
      <p:ext uri="{BB962C8B-B14F-4D97-AF65-F5344CB8AC3E}">
        <p14:creationId xmlns:p14="http://schemas.microsoft.com/office/powerpoint/2010/main" val="2125122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r>
              <a:rPr lang="en-US" dirty="0"/>
              <a:t>Normal backdoor at victim’s PC needs to be activate by the attacker</a:t>
            </a:r>
          </a:p>
          <a:p>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p:txBody>
          <a:bodyPr/>
          <a:lstStyle/>
          <a:p>
            <a:r>
              <a:rPr lang="en-US" dirty="0"/>
              <a:t>Firewall doesn’t block signals sent from victims</a:t>
            </a:r>
          </a:p>
          <a:p>
            <a:r>
              <a:rPr lang="en-US" dirty="0"/>
              <a:t>Let the victim sends the signal</a:t>
            </a:r>
          </a:p>
          <a:p>
            <a:r>
              <a:rPr lang="en-US" dirty="0"/>
              <a:t>Let the attacker to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22</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68611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23</a:t>
            </a:fld>
            <a:endParaRPr lang="en"/>
          </a:p>
        </p:txBody>
      </p:sp>
    </p:spTree>
    <p:extLst>
      <p:ext uri="{BB962C8B-B14F-4D97-AF65-F5344CB8AC3E}">
        <p14:creationId xmlns:p14="http://schemas.microsoft.com/office/powerpoint/2010/main" val="343087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554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1" name="Left-Right Arrow 10"/>
          <p:cNvSpPr/>
          <p:nvPr/>
        </p:nvSpPr>
        <p:spPr>
          <a:xfrm>
            <a:off x="5320340" y="1352062"/>
            <a:ext cx="1551324" cy="19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spTree>
    <p:extLst>
      <p:ext uri="{BB962C8B-B14F-4D97-AF65-F5344CB8AC3E}">
        <p14:creationId xmlns:p14="http://schemas.microsoft.com/office/powerpoint/2010/main" val="95135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26</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Tree>
    <p:extLst>
      <p:ext uri="{BB962C8B-B14F-4D97-AF65-F5344CB8AC3E}">
        <p14:creationId xmlns:p14="http://schemas.microsoft.com/office/powerpoint/2010/main" val="138511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&gt; output is just a shortcut for command 1&gt;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27</a:t>
            </a:fld>
            <a:endParaRPr lang="en-US"/>
          </a:p>
        </p:txBody>
      </p:sp>
    </p:spTree>
    <p:extLst>
      <p:ext uri="{BB962C8B-B14F-4D97-AF65-F5344CB8AC3E}">
        <p14:creationId xmlns:p14="http://schemas.microsoft.com/office/powerpoint/2010/main" val="965843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28</a:t>
            </a:fld>
            <a:endParaRPr lang="en"/>
          </a:p>
        </p:txBody>
      </p:sp>
    </p:spTree>
    <p:extLst>
      <p:ext uri="{BB962C8B-B14F-4D97-AF65-F5344CB8AC3E}">
        <p14:creationId xmlns:p14="http://schemas.microsoft.com/office/powerpoint/2010/main" val="494372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29</a:t>
            </a:fld>
            <a:endParaRPr lang="en"/>
          </a:p>
        </p:txBody>
      </p:sp>
    </p:spTree>
    <p:extLst>
      <p:ext uri="{BB962C8B-B14F-4D97-AF65-F5344CB8AC3E}">
        <p14:creationId xmlns:p14="http://schemas.microsoft.com/office/powerpoint/2010/main" val="205825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3</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FILE_DESCRIPTOR 1,2,3</a:t>
            </a:r>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6927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to access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Tree>
    <p:extLst>
      <p:ext uri="{BB962C8B-B14F-4D97-AF65-F5344CB8AC3E}">
        <p14:creationId xmlns:p14="http://schemas.microsoft.com/office/powerpoint/2010/main" val="291034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r>
              <a:rPr lang="en-US" sz="2667" dirty="0">
                <a:hlinkClick r:id="rId2"/>
              </a:rPr>
              <a:t>http://www.learnlinux.org.za/courses/build/shell-scripting/ch01s04.html</a:t>
            </a:r>
            <a:endParaRPr lang="en-US" sz="2667" dirty="0"/>
          </a:p>
          <a:p>
            <a:r>
              <a:rPr lang="en-US" sz="2667" dirty="0">
                <a:hlinkClick r:id="rId3"/>
              </a:rPr>
              <a:t>https://en.wikipedia.org/wiki/Standard_streams</a:t>
            </a:r>
            <a:endParaRPr lang="en-US" sz="2667" dirty="0"/>
          </a:p>
          <a:p>
            <a:r>
              <a:rPr lang="en-US" sz="2667" dirty="0">
                <a:hlinkClick r:id="rId4"/>
              </a:rPr>
              <a:t>https://www.brianstorti.com/understanding-shell-script-idiom-redirect/</a:t>
            </a:r>
            <a:endParaRPr lang="en-US" sz="2667" dirty="0"/>
          </a:p>
          <a:p>
            <a:r>
              <a:rPr lang="en-US" sz="2667" dirty="0">
                <a:hlinkClick r:id="rId5"/>
              </a:rPr>
              <a:t>https://www.computerhope.com/unix/nc.htm</a:t>
            </a:r>
            <a:endParaRPr lang="en-US" sz="2667" dirty="0"/>
          </a:p>
          <a:p>
            <a:r>
              <a:rPr lang="en-US" sz="2667" dirty="0">
                <a:hlinkClick r:id="rId6"/>
              </a:rPr>
              <a:t>https://www.sans.org/security-resources/sec560/netcat_cheat_sheet_v1.pdf</a:t>
            </a:r>
            <a:endParaRPr lang="en-US" sz="2667" dirty="0"/>
          </a:p>
          <a:p>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55968F36-E404-48E8-80CA-52C67852A6DD}"/>
              </a:ext>
            </a:extLst>
          </p:cNvPr>
          <p:cNvSpPr txBox="1"/>
          <p:nvPr/>
        </p:nvSpPr>
        <p:spPr>
          <a:xfrm>
            <a:off x="2648908" y="5009745"/>
            <a:ext cx="1339277" cy="369332"/>
          </a:xfrm>
          <a:prstGeom prst="rect">
            <a:avLst/>
          </a:prstGeom>
          <a:noFill/>
        </p:spPr>
        <p:txBody>
          <a:bodyPr wrap="none" rtlCol="0">
            <a:spAutoFit/>
          </a:bodyPr>
          <a:lstStyle/>
          <a:p>
            <a:r>
              <a:rPr lang="en-GB" dirty="0"/>
              <a:t>input device</a:t>
            </a:r>
            <a:endParaRPr lang="en-US" dirty="0"/>
          </a:p>
        </p:txBody>
      </p:sp>
      <p:cxnSp>
        <p:nvCxnSpPr>
          <p:cNvPr id="9" name="Straight Arrow Connector 8">
            <a:extLst>
              <a:ext uri="{FF2B5EF4-FFF2-40B4-BE49-F238E27FC236}">
                <a16:creationId xmlns:a16="http://schemas.microsoft.com/office/drawing/2014/main" id="{5C0C229B-39E8-4380-B31C-90D155704E16}"/>
              </a:ext>
            </a:extLst>
          </p:cNvPr>
          <p:cNvCxnSpPr>
            <a:cxnSpLocks/>
          </p:cNvCxnSpPr>
          <p:nvPr/>
        </p:nvCxnSpPr>
        <p:spPr>
          <a:xfrm flipV="1">
            <a:off x="3446585" y="3598070"/>
            <a:ext cx="493117" cy="1302176"/>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15D5362-5842-42FF-BAD5-A5844F8B353C}"/>
              </a:ext>
            </a:extLst>
          </p:cNvPr>
          <p:cNvCxnSpPr>
            <a:cxnSpLocks/>
          </p:cNvCxnSpPr>
          <p:nvPr/>
        </p:nvCxnSpPr>
        <p:spPr>
          <a:xfrm flipH="1">
            <a:off x="4313866" y="2332415"/>
            <a:ext cx="1019681" cy="59911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5</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myflle.txt 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7" name="Picture 6"/>
          <p:cNvPicPr>
            <a:picLocks noChangeAspect="1"/>
          </p:cNvPicPr>
          <p:nvPr/>
        </p:nvPicPr>
        <p:blipFill>
          <a:blip r:embed="rId3"/>
          <a:stretch>
            <a:fillRect/>
          </a:stretch>
        </p:blipFill>
        <p:spPr>
          <a:xfrm>
            <a:off x="6048732" y="5818693"/>
            <a:ext cx="3251200" cy="469900"/>
          </a:xfrm>
          <a:prstGeom prst="rect">
            <a:avLst/>
          </a:prstGeom>
        </p:spPr>
      </p:pic>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5387" y="2005125"/>
            <a:ext cx="914400" cy="914400"/>
          </a:xfrm>
          <a:prstGeom prst="rect">
            <a:avLst/>
          </a:prstGeom>
        </p:spPr>
      </p:pic>
    </p:spTree>
    <p:extLst>
      <p:ext uri="{BB962C8B-B14F-4D97-AF65-F5344CB8AC3E}">
        <p14:creationId xmlns:p14="http://schemas.microsoft.com/office/powerpoint/2010/main" val="301519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7</a:t>
            </a:fld>
            <a:endParaRPr lang="en"/>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8" y="4601455"/>
            <a:ext cx="8102987" cy="830997"/>
          </a:xfrm>
          <a:prstGeom prst="rect">
            <a:avLst/>
          </a:prstGeom>
          <a:noFill/>
        </p:spPr>
        <p:txBody>
          <a:bodyPr wrap="none" rtlCol="0">
            <a:spAutoFit/>
          </a:bodyPr>
          <a:lstStyle/>
          <a:p>
            <a:r>
              <a:rPr lang="en-US" sz="2400" dirty="0"/>
              <a:t>Save error message to a file </a:t>
            </a:r>
            <a:r>
              <a:rPr lang="en-US" sz="2400" dirty="0">
                <a:solidFill>
                  <a:srgbClr val="FF0000"/>
                </a:solidFill>
              </a:rPr>
              <a:t>error.txt</a:t>
            </a:r>
            <a:r>
              <a:rPr lang="en-US" sz="2400" dirty="0"/>
              <a:t> as system can’t find </a:t>
            </a:r>
            <a:r>
              <a:rPr lang="en-US" sz="2400" dirty="0">
                <a:solidFill>
                  <a:srgbClr val="FF0000"/>
                </a:solidFill>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425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Networking</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8</a:t>
            </a:fld>
            <a:endParaRPr lang="en"/>
          </a:p>
        </p:txBody>
      </p:sp>
    </p:spTree>
    <p:extLst>
      <p:ext uri="{BB962C8B-B14F-4D97-AF65-F5344CB8AC3E}">
        <p14:creationId xmlns:p14="http://schemas.microsoft.com/office/powerpoint/2010/main" val="251842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p:spTree>
    <p:extLst>
      <p:ext uri="{BB962C8B-B14F-4D97-AF65-F5344CB8AC3E}">
        <p14:creationId xmlns:p14="http://schemas.microsoft.com/office/powerpoint/2010/main" val="241664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3363</TotalTime>
  <Words>860</Words>
  <Application>Microsoft Office PowerPoint</Application>
  <PresentationFormat>Widescreen</PresentationFormat>
  <Paragraphs>140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 Unicode MS</vt:lpstr>
      <vt:lpstr>Arial</vt:lpstr>
      <vt:lpstr>Calibri</vt:lpstr>
      <vt:lpstr>Calibri Light</vt:lpstr>
      <vt:lpstr>Helvetica</vt:lpstr>
      <vt:lpstr>Office Theme</vt:lpstr>
      <vt:lpstr>Advanced Linux Commands</vt:lpstr>
      <vt:lpstr>Standard input/output/error</vt:lpstr>
      <vt:lpstr>Input and output devices are files!</vt:lpstr>
      <vt:lpstr>Standard output: stdout</vt:lpstr>
      <vt:lpstr>Another example</vt:lpstr>
      <vt:lpstr>Standard input: stdin</vt:lpstr>
      <vt:lpstr>Standard error: stderr</vt:lpstr>
      <vt:lpstr>Networking</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2021-09-13T20:05:38Z</dcterms:modified>
</cp:coreProperties>
</file>