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58" r:id="rId3"/>
    <p:sldId id="258" r:id="rId4"/>
    <p:sldId id="259" r:id="rId5"/>
    <p:sldId id="257" r:id="rId6"/>
    <p:sldId id="260" r:id="rId7"/>
    <p:sldId id="328" r:id="rId8"/>
    <p:sldId id="331" r:id="rId9"/>
    <p:sldId id="332" r:id="rId10"/>
    <p:sldId id="333" r:id="rId11"/>
    <p:sldId id="334" r:id="rId12"/>
    <p:sldId id="335" r:id="rId13"/>
    <p:sldId id="330" r:id="rId14"/>
    <p:sldId id="336" r:id="rId15"/>
    <p:sldId id="337" r:id="rId16"/>
    <p:sldId id="338" r:id="rId17"/>
    <p:sldId id="344" r:id="rId18"/>
    <p:sldId id="345" r:id="rId19"/>
    <p:sldId id="346" r:id="rId20"/>
    <p:sldId id="347" r:id="rId21"/>
    <p:sldId id="348" r:id="rId22"/>
    <p:sldId id="349" r:id="rId23"/>
    <p:sldId id="351" r:id="rId24"/>
    <p:sldId id="352" r:id="rId25"/>
    <p:sldId id="353" r:id="rId26"/>
    <p:sldId id="355" r:id="rId27"/>
    <p:sldId id="354" r:id="rId28"/>
    <p:sldId id="356" r:id="rId29"/>
    <p:sldId id="35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8FC"/>
    <a:srgbClr val="74CCF2"/>
    <a:srgbClr val="FFA572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DC02F5-E919-4A93-A2D0-6D7A4E94E8EF}" v="3" dt="2021-09-13T19:24:21.0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2" autoAdjust="0"/>
    <p:restoredTop sz="83304" autoAdjust="0"/>
  </p:normalViewPr>
  <p:slideViewPr>
    <p:cSldViewPr snapToGrid="0">
      <p:cViewPr varScale="1">
        <p:scale>
          <a:sx n="110" d="100"/>
          <a:sy n="110" d="100"/>
        </p:scale>
        <p:origin x="125" y="25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B0DB3708-9AFC-41DA-A59D-20F5273D1420}"/>
    <pc:docChg chg="custSel addSld modSld">
      <pc:chgData name="Weifeng Xu" userId="e7aed605-a3dd-4d5a-a692-a87037af107b" providerId="ADAL" clId="{B0DB3708-9AFC-41DA-A59D-20F5273D1420}" dt="2021-04-22T18:59:14.851" v="207" actId="20577"/>
      <pc:docMkLst>
        <pc:docMk/>
      </pc:docMkLst>
      <pc:sldChg chg="addSp modSp new mod modClrScheme chgLayout">
        <pc:chgData name="Weifeng Xu" userId="e7aed605-a3dd-4d5a-a692-a87037af107b" providerId="ADAL" clId="{B0DB3708-9AFC-41DA-A59D-20F5273D1420}" dt="2021-04-22T18:59:14.851" v="207" actId="20577"/>
        <pc:sldMkLst>
          <pc:docMk/>
          <pc:sldMk cId="3852293970" sldId="413"/>
        </pc:sldMkLst>
        <pc:spChg chg="add mod">
          <ac:chgData name="Weifeng Xu" userId="e7aed605-a3dd-4d5a-a692-a87037af107b" providerId="ADAL" clId="{B0DB3708-9AFC-41DA-A59D-20F5273D1420}" dt="2021-04-22T18:57:27.959" v="2"/>
          <ac:spMkLst>
            <pc:docMk/>
            <pc:sldMk cId="3852293970" sldId="413"/>
            <ac:spMk id="2" creationId="{ED39030D-A589-4DF4-9312-2A5A2E6C669B}"/>
          </ac:spMkLst>
        </pc:spChg>
        <pc:spChg chg="add mod">
          <ac:chgData name="Weifeng Xu" userId="e7aed605-a3dd-4d5a-a692-a87037af107b" providerId="ADAL" clId="{B0DB3708-9AFC-41DA-A59D-20F5273D1420}" dt="2021-04-22T18:59:14.851" v="207" actId="20577"/>
          <ac:spMkLst>
            <pc:docMk/>
            <pc:sldMk cId="3852293970" sldId="413"/>
            <ac:spMk id="3" creationId="{188BA519-8F56-409C-9148-78FBA3F4E2B4}"/>
          </ac:spMkLst>
        </pc:spChg>
      </pc:sldChg>
    </pc:docChg>
  </pc:docChgLst>
  <pc:docChgLst>
    <pc:chgData name="Weifeng Xu" userId="e7aed605-a3dd-4d5a-a692-a87037af107b" providerId="ADAL" clId="{F9E13B1A-5993-472B-AF46-2AFCED69EEE5}"/>
    <pc:docChg chg="modSld">
      <pc:chgData name="Weifeng Xu" userId="e7aed605-a3dd-4d5a-a692-a87037af107b" providerId="ADAL" clId="{F9E13B1A-5993-472B-AF46-2AFCED69EEE5}" dt="2021-02-17T20:02:30.851" v="23"/>
      <pc:docMkLst>
        <pc:docMk/>
      </pc:docMkLst>
      <pc:sldChg chg="modNotesTx">
        <pc:chgData name="Weifeng Xu" userId="e7aed605-a3dd-4d5a-a692-a87037af107b" providerId="ADAL" clId="{F9E13B1A-5993-472B-AF46-2AFCED69EEE5}" dt="2021-02-17T20:01:06.204" v="6" actId="20577"/>
        <pc:sldMkLst>
          <pc:docMk/>
          <pc:sldMk cId="1246350658" sldId="285"/>
        </pc:sldMkLst>
      </pc:sldChg>
      <pc:sldChg chg="modNotesTx">
        <pc:chgData name="Weifeng Xu" userId="e7aed605-a3dd-4d5a-a692-a87037af107b" providerId="ADAL" clId="{F9E13B1A-5993-472B-AF46-2AFCED69EEE5}" dt="2021-02-17T20:02:30.851" v="23"/>
        <pc:sldMkLst>
          <pc:docMk/>
          <pc:sldMk cId="1739446135" sldId="295"/>
        </pc:sldMkLst>
      </pc:sldChg>
    </pc:docChg>
  </pc:docChgLst>
  <pc:docChgLst>
    <pc:chgData name="Weifeng Xu" userId="e7aed605-a3dd-4d5a-a692-a87037af107b" providerId="ADAL" clId="{551C0DF7-2D2F-4CF1-BD0E-D7B671E7966B}"/>
    <pc:docChg chg="undo custSel addSld delSld modSld">
      <pc:chgData name="Weifeng Xu" userId="e7aed605-a3dd-4d5a-a692-a87037af107b" providerId="ADAL" clId="{551C0DF7-2D2F-4CF1-BD0E-D7B671E7966B}" dt="2021-07-31T16:26:22.925" v="460" actId="47"/>
      <pc:docMkLst>
        <pc:docMk/>
      </pc:docMkLst>
      <pc:sldChg chg="modSp mod">
        <pc:chgData name="Weifeng Xu" userId="e7aed605-a3dd-4d5a-a692-a87037af107b" providerId="ADAL" clId="{551C0DF7-2D2F-4CF1-BD0E-D7B671E7966B}" dt="2021-07-31T15:56:15.085" v="33" actId="6549"/>
        <pc:sldMkLst>
          <pc:docMk/>
          <pc:sldMk cId="162022530" sldId="256"/>
        </pc:sldMkLst>
        <pc:spChg chg="mod">
          <ac:chgData name="Weifeng Xu" userId="e7aed605-a3dd-4d5a-a692-a87037af107b" providerId="ADAL" clId="{551C0DF7-2D2F-4CF1-BD0E-D7B671E7966B}" dt="2021-07-31T15:56:12.473" v="32"/>
          <ac:spMkLst>
            <pc:docMk/>
            <pc:sldMk cId="162022530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551C0DF7-2D2F-4CF1-BD0E-D7B671E7966B}" dt="2021-07-31T15:56:15.085" v="33" actId="6549"/>
          <ac:spMkLst>
            <pc:docMk/>
            <pc:sldMk cId="162022530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551C0DF7-2D2F-4CF1-BD0E-D7B671E7966B}" dt="2021-07-31T15:55:58.106" v="10" actId="47"/>
        <pc:sldMkLst>
          <pc:docMk/>
          <pc:sldMk cId="1719742547" sldId="257"/>
        </pc:sldMkLst>
      </pc:sldChg>
      <pc:sldChg chg="addSp delSp modSp new mod setBg modClrScheme chgLayout">
        <pc:chgData name="Weifeng Xu" userId="e7aed605-a3dd-4d5a-a692-a87037af107b" providerId="ADAL" clId="{551C0DF7-2D2F-4CF1-BD0E-D7B671E7966B}" dt="2021-07-31T16:12:53.986" v="368" actId="14100"/>
        <pc:sldMkLst>
          <pc:docMk/>
          <pc:sldMk cId="2283653831" sldId="257"/>
        </pc:sldMkLst>
        <pc:spChg chg="mod or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2" creationId="{F0329B37-AD75-46AB-A23A-D3FFA4A3C637}"/>
          </ac:spMkLst>
        </pc:spChg>
        <pc:spChg chg="del">
          <ac:chgData name="Weifeng Xu" userId="e7aed605-a3dd-4d5a-a692-a87037af107b" providerId="ADAL" clId="{551C0DF7-2D2F-4CF1-BD0E-D7B671E7966B}" dt="2021-07-31T16:12:07.471" v="355" actId="700"/>
          <ac:spMkLst>
            <pc:docMk/>
            <pc:sldMk cId="2283653831" sldId="257"/>
            <ac:spMk id="3" creationId="{DD666C10-ADEB-42E2-AA79-200F6052BDFE}"/>
          </ac:spMkLst>
        </pc:spChg>
        <pc:spChg chg="add mod ord">
          <ac:chgData name="Weifeng Xu" userId="e7aed605-a3dd-4d5a-a692-a87037af107b" providerId="ADAL" clId="{551C0DF7-2D2F-4CF1-BD0E-D7B671E7966B}" dt="2021-07-31T16:12:53.986" v="368" actId="14100"/>
          <ac:spMkLst>
            <pc:docMk/>
            <pc:sldMk cId="2283653831" sldId="257"/>
            <ac:spMk id="5" creationId="{3BF1F1D8-9A92-42BA-87AD-36A474A98738}"/>
          </ac:spMkLst>
        </pc:spChg>
        <pc:spChg chg="add">
          <ac:chgData name="Weifeng Xu" userId="e7aed605-a3dd-4d5a-a692-a87037af107b" providerId="ADAL" clId="{551C0DF7-2D2F-4CF1-BD0E-D7B671E7966B}" dt="2021-07-31T16:12:15.277" v="359" actId="26606"/>
          <ac:spMkLst>
            <pc:docMk/>
            <pc:sldMk cId="2283653831" sldId="257"/>
            <ac:spMk id="12" creationId="{08E89D5E-1885-4160-AC77-CC471DD1D0DB}"/>
          </ac:spMkLst>
        </pc:spChg>
        <pc:picChg chg="add mod">
          <ac:chgData name="Weifeng Xu" userId="e7aed605-a3dd-4d5a-a692-a87037af107b" providerId="ADAL" clId="{551C0DF7-2D2F-4CF1-BD0E-D7B671E7966B}" dt="2021-07-31T16:12:47.682" v="366" actId="1076"/>
          <ac:picMkLst>
            <pc:docMk/>
            <pc:sldMk cId="2283653831" sldId="257"/>
            <ac:picMk id="7" creationId="{FD87366B-1983-4657-B256-4F5E57CB623D}"/>
          </ac:picMkLst>
        </pc:picChg>
        <pc:cxnChg chg="add">
          <ac:chgData name="Weifeng Xu" userId="e7aed605-a3dd-4d5a-a692-a87037af107b" providerId="ADAL" clId="{551C0DF7-2D2F-4CF1-BD0E-D7B671E7966B}" dt="2021-07-31T16:12:15.277" v="359" actId="26606"/>
          <ac:cxnSpMkLst>
            <pc:docMk/>
            <pc:sldMk cId="2283653831" sldId="257"/>
            <ac:cxnSpMk id="14" creationId="{550D2BD1-98F9-412D-905B-3A843EF4078B}"/>
          </ac:cxnSpMkLst>
        </pc:cxnChg>
      </pc:sldChg>
      <pc:sldChg chg="modSp new mod">
        <pc:chgData name="Weifeng Xu" userId="e7aed605-a3dd-4d5a-a692-a87037af107b" providerId="ADAL" clId="{551C0DF7-2D2F-4CF1-BD0E-D7B671E7966B}" dt="2021-07-31T16:05:45.673" v="332" actId="20577"/>
        <pc:sldMkLst>
          <pc:docMk/>
          <pc:sldMk cId="542080552" sldId="258"/>
        </pc:sldMkLst>
        <pc:spChg chg="mod">
          <ac:chgData name="Weifeng Xu" userId="e7aed605-a3dd-4d5a-a692-a87037af107b" providerId="ADAL" clId="{551C0DF7-2D2F-4CF1-BD0E-D7B671E7966B}" dt="2021-07-31T15:59:43.928" v="146" actId="20577"/>
          <ac:spMkLst>
            <pc:docMk/>
            <pc:sldMk cId="542080552" sldId="258"/>
            <ac:spMk id="2" creationId="{E0C68A92-D781-4B3B-A14F-9EDE8CE2C74B}"/>
          </ac:spMkLst>
        </pc:spChg>
        <pc:spChg chg="mod">
          <ac:chgData name="Weifeng Xu" userId="e7aed605-a3dd-4d5a-a692-a87037af107b" providerId="ADAL" clId="{551C0DF7-2D2F-4CF1-BD0E-D7B671E7966B}" dt="2021-07-31T16:05:45.673" v="332" actId="20577"/>
          <ac:spMkLst>
            <pc:docMk/>
            <pc:sldMk cId="542080552" sldId="258"/>
            <ac:spMk id="3" creationId="{9FEFF1C0-97E6-4D4F-A349-32811975D57B}"/>
          </ac:spMkLst>
        </pc:spChg>
      </pc:sldChg>
      <pc:sldChg chg="addSp delSp modSp new mod modClrScheme chgLayout">
        <pc:chgData name="Weifeng Xu" userId="e7aed605-a3dd-4d5a-a692-a87037af107b" providerId="ADAL" clId="{551C0DF7-2D2F-4CF1-BD0E-D7B671E7966B}" dt="2021-07-31T16:09:27.693" v="354" actId="20577"/>
        <pc:sldMkLst>
          <pc:docMk/>
          <pc:sldMk cId="125485446" sldId="259"/>
        </pc:sldMkLst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2" creationId="{CD74B1AA-88E6-47ED-9E92-9438D901C7A4}"/>
          </ac:spMkLst>
        </pc:spChg>
        <pc:spChg chg="del mod ord">
          <ac:chgData name="Weifeng Xu" userId="e7aed605-a3dd-4d5a-a692-a87037af107b" providerId="ADAL" clId="{551C0DF7-2D2F-4CF1-BD0E-D7B671E7966B}" dt="2021-07-31T16:03:55.042" v="228" actId="700"/>
          <ac:spMkLst>
            <pc:docMk/>
            <pc:sldMk cId="125485446" sldId="259"/>
            <ac:spMk id="3" creationId="{46327753-9A80-4E49-996A-D4EC2451CC21}"/>
          </ac:spMkLst>
        </pc:spChg>
        <pc:spChg chg="add mod ord">
          <ac:chgData name="Weifeng Xu" userId="e7aed605-a3dd-4d5a-a692-a87037af107b" providerId="ADAL" clId="{551C0DF7-2D2F-4CF1-BD0E-D7B671E7966B}" dt="2021-07-31T16:09:27.693" v="354" actId="20577"/>
          <ac:spMkLst>
            <pc:docMk/>
            <pc:sldMk cId="125485446" sldId="259"/>
            <ac:spMk id="4" creationId="{4CB24BF6-8129-4B15-948E-E66DB75F0552}"/>
          </ac:spMkLst>
        </pc:spChg>
        <pc:spChg chg="add mod ord">
          <ac:chgData name="Weifeng Xu" userId="e7aed605-a3dd-4d5a-a692-a87037af107b" providerId="ADAL" clId="{551C0DF7-2D2F-4CF1-BD0E-D7B671E7966B}" dt="2021-07-31T16:09:13.853" v="347" actId="20577"/>
          <ac:spMkLst>
            <pc:docMk/>
            <pc:sldMk cId="125485446" sldId="259"/>
            <ac:spMk id="5" creationId="{46CD1376-CAC7-4891-AFBC-D685B414AE17}"/>
          </ac:spMkLst>
        </pc:spChg>
      </pc:sldChg>
      <pc:sldChg chg="addSp delSp modSp new mod">
        <pc:chgData name="Weifeng Xu" userId="e7aed605-a3dd-4d5a-a692-a87037af107b" providerId="ADAL" clId="{551C0DF7-2D2F-4CF1-BD0E-D7B671E7966B}" dt="2021-07-31T16:19:30.651" v="431" actId="478"/>
        <pc:sldMkLst>
          <pc:docMk/>
          <pc:sldMk cId="2795880567" sldId="260"/>
        </pc:sldMkLst>
        <pc:spChg chg="mod">
          <ac:chgData name="Weifeng Xu" userId="e7aed605-a3dd-4d5a-a692-a87037af107b" providerId="ADAL" clId="{551C0DF7-2D2F-4CF1-BD0E-D7B671E7966B}" dt="2021-07-31T16:15:34.914" v="370"/>
          <ac:spMkLst>
            <pc:docMk/>
            <pc:sldMk cId="2795880567" sldId="260"/>
            <ac:spMk id="2" creationId="{53106CEE-E64A-4F89-852B-292FD45DA0F7}"/>
          </ac:spMkLst>
        </pc:spChg>
        <pc:spChg chg="add del mod">
          <ac:chgData name="Weifeng Xu" userId="e7aed605-a3dd-4d5a-a692-a87037af107b" providerId="ADAL" clId="{551C0DF7-2D2F-4CF1-BD0E-D7B671E7966B}" dt="2021-07-31T16:19:30.651" v="431" actId="478"/>
          <ac:spMkLst>
            <pc:docMk/>
            <pc:sldMk cId="2795880567" sldId="260"/>
            <ac:spMk id="4" creationId="{FBE8958B-5DB8-4E33-A185-988BEEF73963}"/>
          </ac:spMkLst>
        </pc:spChg>
        <pc:spChg chg="add mod">
          <ac:chgData name="Weifeng Xu" userId="e7aed605-a3dd-4d5a-a692-a87037af107b" providerId="ADAL" clId="{551C0DF7-2D2F-4CF1-BD0E-D7B671E7966B}" dt="2021-07-31T16:18:00.408" v="426" actId="14100"/>
          <ac:spMkLst>
            <pc:docMk/>
            <pc:sldMk cId="2795880567" sldId="260"/>
            <ac:spMk id="7" creationId="{93F279F2-700C-4955-B57F-9F24A91C7FB5}"/>
          </ac:spMkLst>
        </pc:spChg>
        <pc:picChg chg="add mod">
          <ac:chgData name="Weifeng Xu" userId="e7aed605-a3dd-4d5a-a692-a87037af107b" providerId="ADAL" clId="{551C0DF7-2D2F-4CF1-BD0E-D7B671E7966B}" dt="2021-07-31T16:17:53.131" v="421" actId="1076"/>
          <ac:picMkLst>
            <pc:docMk/>
            <pc:sldMk cId="2795880567" sldId="260"/>
            <ac:picMk id="3" creationId="{B0D825E8-84D8-4186-803A-BC9634B85C96}"/>
          </ac:picMkLst>
        </pc:picChg>
        <pc:cxnChg chg="add mod">
          <ac:chgData name="Weifeng Xu" userId="e7aed605-a3dd-4d5a-a692-a87037af107b" providerId="ADAL" clId="{551C0DF7-2D2F-4CF1-BD0E-D7B671E7966B}" dt="2021-07-31T16:19:30.651" v="431" actId="478"/>
          <ac:cxnSpMkLst>
            <pc:docMk/>
            <pc:sldMk cId="2795880567" sldId="260"/>
            <ac:cxnSpMk id="6" creationId="{5B35B991-A049-4CA8-8ADD-67F840FF868F}"/>
          </ac:cxnSpMkLst>
        </pc:cxnChg>
      </pc:sldChg>
      <pc:sldChg chg="new del">
        <pc:chgData name="Weifeng Xu" userId="e7aed605-a3dd-4d5a-a692-a87037af107b" providerId="ADAL" clId="{551C0DF7-2D2F-4CF1-BD0E-D7B671E7966B}" dt="2021-07-31T16:16:27.449" v="372" actId="680"/>
        <pc:sldMkLst>
          <pc:docMk/>
          <pc:sldMk cId="3788070678" sldId="261"/>
        </pc:sldMkLst>
      </pc:sldChg>
      <pc:sldChg chg="del">
        <pc:chgData name="Weifeng Xu" userId="e7aed605-a3dd-4d5a-a692-a87037af107b" providerId="ADAL" clId="{551C0DF7-2D2F-4CF1-BD0E-D7B671E7966B}" dt="2021-07-31T15:55:58.268" v="11" actId="47"/>
        <pc:sldMkLst>
          <pc:docMk/>
          <pc:sldMk cId="1246350658" sldId="285"/>
        </pc:sldMkLst>
      </pc:sldChg>
      <pc:sldChg chg="del">
        <pc:chgData name="Weifeng Xu" userId="e7aed605-a3dd-4d5a-a692-a87037af107b" providerId="ADAL" clId="{551C0DF7-2D2F-4CF1-BD0E-D7B671E7966B}" dt="2021-07-31T15:55:58.440" v="12" actId="47"/>
        <pc:sldMkLst>
          <pc:docMk/>
          <pc:sldMk cId="1026801571" sldId="286"/>
        </pc:sldMkLst>
      </pc:sldChg>
      <pc:sldChg chg="del">
        <pc:chgData name="Weifeng Xu" userId="e7aed605-a3dd-4d5a-a692-a87037af107b" providerId="ADAL" clId="{551C0DF7-2D2F-4CF1-BD0E-D7B671E7966B}" dt="2021-07-31T15:55:59.948" v="20" actId="47"/>
        <pc:sldMkLst>
          <pc:docMk/>
          <pc:sldMk cId="2900131758" sldId="287"/>
        </pc:sldMkLst>
      </pc:sldChg>
      <pc:sldChg chg="del">
        <pc:chgData name="Weifeng Xu" userId="e7aed605-a3dd-4d5a-a692-a87037af107b" providerId="ADAL" clId="{551C0DF7-2D2F-4CF1-BD0E-D7B671E7966B}" dt="2021-07-31T15:56:03.203" v="31" actId="47"/>
        <pc:sldMkLst>
          <pc:docMk/>
          <pc:sldMk cId="2959736452" sldId="288"/>
        </pc:sldMkLst>
      </pc:sldChg>
      <pc:sldChg chg="del">
        <pc:chgData name="Weifeng Xu" userId="e7aed605-a3dd-4d5a-a692-a87037af107b" providerId="ADAL" clId="{551C0DF7-2D2F-4CF1-BD0E-D7B671E7966B}" dt="2021-07-31T15:55:59.092" v="15" actId="47"/>
        <pc:sldMkLst>
          <pc:docMk/>
          <pc:sldMk cId="818351922" sldId="290"/>
        </pc:sldMkLst>
      </pc:sldChg>
      <pc:sldChg chg="del">
        <pc:chgData name="Weifeng Xu" userId="e7aed605-a3dd-4d5a-a692-a87037af107b" providerId="ADAL" clId="{551C0DF7-2D2F-4CF1-BD0E-D7B671E7966B}" dt="2021-07-31T15:55:58.604" v="13" actId="47"/>
        <pc:sldMkLst>
          <pc:docMk/>
          <pc:sldMk cId="1018944833" sldId="291"/>
        </pc:sldMkLst>
      </pc:sldChg>
      <pc:sldChg chg="del">
        <pc:chgData name="Weifeng Xu" userId="e7aed605-a3dd-4d5a-a692-a87037af107b" providerId="ADAL" clId="{551C0DF7-2D2F-4CF1-BD0E-D7B671E7966B}" dt="2021-07-31T15:55:58.839" v="14" actId="47"/>
        <pc:sldMkLst>
          <pc:docMk/>
          <pc:sldMk cId="2515406235" sldId="292"/>
        </pc:sldMkLst>
      </pc:sldChg>
      <pc:sldChg chg="del">
        <pc:chgData name="Weifeng Xu" userId="e7aed605-a3dd-4d5a-a692-a87037af107b" providerId="ADAL" clId="{551C0DF7-2D2F-4CF1-BD0E-D7B671E7966B}" dt="2021-07-31T15:55:59.277" v="16" actId="47"/>
        <pc:sldMkLst>
          <pc:docMk/>
          <pc:sldMk cId="3729421761" sldId="293"/>
        </pc:sldMkLst>
      </pc:sldChg>
      <pc:sldChg chg="del">
        <pc:chgData name="Weifeng Xu" userId="e7aed605-a3dd-4d5a-a692-a87037af107b" providerId="ADAL" clId="{551C0DF7-2D2F-4CF1-BD0E-D7B671E7966B}" dt="2021-07-31T15:55:59.764" v="19" actId="47"/>
        <pc:sldMkLst>
          <pc:docMk/>
          <pc:sldMk cId="2040512846" sldId="294"/>
        </pc:sldMkLst>
      </pc:sldChg>
      <pc:sldChg chg="del">
        <pc:chgData name="Weifeng Xu" userId="e7aed605-a3dd-4d5a-a692-a87037af107b" providerId="ADAL" clId="{551C0DF7-2D2F-4CF1-BD0E-D7B671E7966B}" dt="2021-07-31T15:56:00.116" v="21" actId="47"/>
        <pc:sldMkLst>
          <pc:docMk/>
          <pc:sldMk cId="1739446135" sldId="295"/>
        </pc:sldMkLst>
      </pc:sldChg>
      <pc:sldChg chg="del">
        <pc:chgData name="Weifeng Xu" userId="e7aed605-a3dd-4d5a-a692-a87037af107b" providerId="ADAL" clId="{551C0DF7-2D2F-4CF1-BD0E-D7B671E7966B}" dt="2021-07-31T15:56:00.283" v="22" actId="47"/>
        <pc:sldMkLst>
          <pc:docMk/>
          <pc:sldMk cId="3773393283" sldId="296"/>
        </pc:sldMkLst>
      </pc:sldChg>
      <pc:sldChg chg="del">
        <pc:chgData name="Weifeng Xu" userId="e7aed605-a3dd-4d5a-a692-a87037af107b" providerId="ADAL" clId="{551C0DF7-2D2F-4CF1-BD0E-D7B671E7966B}" dt="2021-07-31T15:56:00.918" v="25" actId="47"/>
        <pc:sldMkLst>
          <pc:docMk/>
          <pc:sldMk cId="1189094756" sldId="297"/>
        </pc:sldMkLst>
      </pc:sldChg>
      <pc:sldChg chg="del">
        <pc:chgData name="Weifeng Xu" userId="e7aed605-a3dd-4d5a-a692-a87037af107b" providerId="ADAL" clId="{551C0DF7-2D2F-4CF1-BD0E-D7B671E7966B}" dt="2021-07-31T15:56:00.460" v="23" actId="47"/>
        <pc:sldMkLst>
          <pc:docMk/>
          <pc:sldMk cId="778935196" sldId="298"/>
        </pc:sldMkLst>
      </pc:sldChg>
      <pc:sldChg chg="del">
        <pc:chgData name="Weifeng Xu" userId="e7aed605-a3dd-4d5a-a692-a87037af107b" providerId="ADAL" clId="{551C0DF7-2D2F-4CF1-BD0E-D7B671E7966B}" dt="2021-07-31T15:56:00.909" v="24" actId="47"/>
        <pc:sldMkLst>
          <pc:docMk/>
          <pc:sldMk cId="472972447" sldId="299"/>
        </pc:sldMkLst>
      </pc:sldChg>
      <pc:sldChg chg="del">
        <pc:chgData name="Weifeng Xu" userId="e7aed605-a3dd-4d5a-a692-a87037af107b" providerId="ADAL" clId="{551C0DF7-2D2F-4CF1-BD0E-D7B671E7966B}" dt="2021-07-31T15:56:02.614" v="30" actId="47"/>
        <pc:sldMkLst>
          <pc:docMk/>
          <pc:sldMk cId="1053517512" sldId="300"/>
        </pc:sldMkLst>
      </pc:sldChg>
      <pc:sldChg chg="del">
        <pc:chgData name="Weifeng Xu" userId="e7aed605-a3dd-4d5a-a692-a87037af107b" providerId="ADAL" clId="{551C0DF7-2D2F-4CF1-BD0E-D7B671E7966B}" dt="2021-07-31T15:56:01.381" v="27" actId="47"/>
        <pc:sldMkLst>
          <pc:docMk/>
          <pc:sldMk cId="2636859207" sldId="301"/>
        </pc:sldMkLst>
      </pc:sldChg>
      <pc:sldChg chg="del">
        <pc:chgData name="Weifeng Xu" userId="e7aed605-a3dd-4d5a-a692-a87037af107b" providerId="ADAL" clId="{551C0DF7-2D2F-4CF1-BD0E-D7B671E7966B}" dt="2021-07-31T15:56:01.175" v="26" actId="47"/>
        <pc:sldMkLst>
          <pc:docMk/>
          <pc:sldMk cId="3930974583" sldId="302"/>
        </pc:sldMkLst>
      </pc:sldChg>
      <pc:sldChg chg="del">
        <pc:chgData name="Weifeng Xu" userId="e7aed605-a3dd-4d5a-a692-a87037af107b" providerId="ADAL" clId="{551C0DF7-2D2F-4CF1-BD0E-D7B671E7966B}" dt="2021-07-31T15:56:01.598" v="28" actId="47"/>
        <pc:sldMkLst>
          <pc:docMk/>
          <pc:sldMk cId="3290523122" sldId="303"/>
        </pc:sldMkLst>
      </pc:sldChg>
      <pc:sldChg chg="del">
        <pc:chgData name="Weifeng Xu" userId="e7aed605-a3dd-4d5a-a692-a87037af107b" providerId="ADAL" clId="{551C0DF7-2D2F-4CF1-BD0E-D7B671E7966B}" dt="2021-07-31T15:55:55.399" v="2" actId="47"/>
        <pc:sldMkLst>
          <pc:docMk/>
          <pc:sldMk cId="2502797714" sldId="304"/>
        </pc:sldMkLst>
      </pc:sldChg>
      <pc:sldChg chg="del">
        <pc:chgData name="Weifeng Xu" userId="e7aed605-a3dd-4d5a-a692-a87037af107b" providerId="ADAL" clId="{551C0DF7-2D2F-4CF1-BD0E-D7B671E7966B}" dt="2021-07-31T15:55:54.775" v="0" actId="47"/>
        <pc:sldMkLst>
          <pc:docMk/>
          <pc:sldMk cId="2340593793" sldId="305"/>
        </pc:sldMkLst>
      </pc:sldChg>
      <pc:sldChg chg="del">
        <pc:chgData name="Weifeng Xu" userId="e7aed605-a3dd-4d5a-a692-a87037af107b" providerId="ADAL" clId="{551C0DF7-2D2F-4CF1-BD0E-D7B671E7966B}" dt="2021-07-31T15:55:59.404" v="17" actId="47"/>
        <pc:sldMkLst>
          <pc:docMk/>
          <pc:sldMk cId="3426040410" sldId="306"/>
        </pc:sldMkLst>
      </pc:sldChg>
      <pc:sldChg chg="modSp add mod">
        <pc:chgData name="Weifeng Xu" userId="e7aed605-a3dd-4d5a-a692-a87037af107b" providerId="ADAL" clId="{551C0DF7-2D2F-4CF1-BD0E-D7B671E7966B}" dt="2021-07-31T16:18:26.723" v="429" actId="1076"/>
        <pc:sldMkLst>
          <pc:docMk/>
          <pc:sldMk cId="810567861" sldId="328"/>
        </pc:sldMkLst>
        <pc:picChg chg="mod">
          <ac:chgData name="Weifeng Xu" userId="e7aed605-a3dd-4d5a-a692-a87037af107b" providerId="ADAL" clId="{551C0DF7-2D2F-4CF1-BD0E-D7B671E7966B}" dt="2021-07-31T16:18:26.723" v="429" actId="1076"/>
          <ac:picMkLst>
            <pc:docMk/>
            <pc:sldMk cId="810567861" sldId="328"/>
            <ac:picMk id="4" creationId="{00000000-0000-0000-0000-000000000000}"/>
          </ac:picMkLst>
        </pc:picChg>
      </pc:sldChg>
      <pc:sldChg chg="new del">
        <pc:chgData name="Weifeng Xu" userId="e7aed605-a3dd-4d5a-a692-a87037af107b" providerId="ADAL" clId="{551C0DF7-2D2F-4CF1-BD0E-D7B671E7966B}" dt="2021-07-31T16:22:32.945" v="435" actId="47"/>
        <pc:sldMkLst>
          <pc:docMk/>
          <pc:sldMk cId="3068365166" sldId="329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4291280803" sldId="330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569068419" sldId="331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831770719" sldId="332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22673006" sldId="333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1181334279" sldId="334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644072229" sldId="335"/>
        </pc:sldMkLst>
      </pc:sldChg>
      <pc:sldChg chg="add">
        <pc:chgData name="Weifeng Xu" userId="e7aed605-a3dd-4d5a-a692-a87037af107b" providerId="ADAL" clId="{551C0DF7-2D2F-4CF1-BD0E-D7B671E7966B}" dt="2021-07-31T16:22:00.718" v="433"/>
        <pc:sldMkLst>
          <pc:docMk/>
          <pc:sldMk cId="3442844839" sldId="336"/>
        </pc:sldMkLst>
      </pc:sldChg>
      <pc:sldChg chg="add">
        <pc:chgData name="Weifeng Xu" userId="e7aed605-a3dd-4d5a-a692-a87037af107b" providerId="ADAL" clId="{551C0DF7-2D2F-4CF1-BD0E-D7B671E7966B}" dt="2021-07-31T16:22:30.531" v="434"/>
        <pc:sldMkLst>
          <pc:docMk/>
          <pc:sldMk cId="2242211775" sldId="337"/>
        </pc:sldMkLst>
      </pc:sldChg>
      <pc:sldChg chg="del">
        <pc:chgData name="Weifeng Xu" userId="e7aed605-a3dd-4d5a-a692-a87037af107b" providerId="ADAL" clId="{551C0DF7-2D2F-4CF1-BD0E-D7B671E7966B}" dt="2021-07-31T15:55:59.576" v="18" actId="47"/>
        <pc:sldMkLst>
          <pc:docMk/>
          <pc:sldMk cId="3362410608" sldId="337"/>
        </pc:sldMkLst>
      </pc:sldChg>
      <pc:sldChg chg="add del">
        <pc:chgData name="Weifeng Xu" userId="e7aed605-a3dd-4d5a-a692-a87037af107b" providerId="ADAL" clId="{551C0DF7-2D2F-4CF1-BD0E-D7B671E7966B}" dt="2021-07-31T16:23:05.093" v="438"/>
        <pc:sldMkLst>
          <pc:docMk/>
          <pc:sldMk cId="73368629" sldId="338"/>
        </pc:sldMkLst>
      </pc:sldChg>
      <pc:sldChg chg="modSp add mod">
        <pc:chgData name="Weifeng Xu" userId="e7aed605-a3dd-4d5a-a692-a87037af107b" providerId="ADAL" clId="{551C0DF7-2D2F-4CF1-BD0E-D7B671E7966B}" dt="2021-07-31T16:23:57.810" v="458" actId="20577"/>
        <pc:sldMkLst>
          <pc:docMk/>
          <pc:sldMk cId="687037807" sldId="338"/>
        </pc:sldMkLst>
        <pc:spChg chg="mod">
          <ac:chgData name="Weifeng Xu" userId="e7aed605-a3dd-4d5a-a692-a87037af107b" providerId="ADAL" clId="{551C0DF7-2D2F-4CF1-BD0E-D7B671E7966B}" dt="2021-07-31T16:23:57.810" v="458" actId="20577"/>
          <ac:spMkLst>
            <pc:docMk/>
            <pc:sldMk cId="687037807" sldId="338"/>
            <ac:spMk id="4" creationId="{4CB24BF6-8129-4B15-948E-E66DB75F0552}"/>
          </ac:spMkLst>
        </pc:spChg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12405089" sldId="344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948562771" sldId="345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1811404570" sldId="346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2217270677" sldId="347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407532157" sldId="348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4262496046" sldId="349"/>
        </pc:sldMkLst>
      </pc:sldChg>
      <pc:sldChg chg="add del">
        <pc:chgData name="Weifeng Xu" userId="e7aed605-a3dd-4d5a-a692-a87037af107b" providerId="ADAL" clId="{551C0DF7-2D2F-4CF1-BD0E-D7B671E7966B}" dt="2021-07-31T16:26:22.925" v="460" actId="47"/>
        <pc:sldMkLst>
          <pc:docMk/>
          <pc:sldMk cId="441501371" sldId="350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3990954786" sldId="351"/>
        </pc:sldMkLst>
      </pc:sldChg>
      <pc:sldChg chg="add">
        <pc:chgData name="Weifeng Xu" userId="e7aed605-a3dd-4d5a-a692-a87037af107b" providerId="ADAL" clId="{551C0DF7-2D2F-4CF1-BD0E-D7B671E7966B}" dt="2021-07-31T16:24:17.427" v="459"/>
        <pc:sldMkLst>
          <pc:docMk/>
          <pc:sldMk cId="708597567" sldId="352"/>
        </pc:sldMkLst>
      </pc:sldChg>
      <pc:sldChg chg="add del">
        <pc:chgData name="Weifeng Xu" userId="e7aed605-a3dd-4d5a-a692-a87037af107b" providerId="ADAL" clId="{551C0DF7-2D2F-4CF1-BD0E-D7B671E7966B}" dt="2021-07-31T16:22:45.657" v="436" actId="47"/>
        <pc:sldMkLst>
          <pc:docMk/>
          <pc:sldMk cId="2087770125" sldId="355"/>
        </pc:sldMkLst>
      </pc:sldChg>
      <pc:sldChg chg="del">
        <pc:chgData name="Weifeng Xu" userId="e7aed605-a3dd-4d5a-a692-a87037af107b" providerId="ADAL" clId="{551C0DF7-2D2F-4CF1-BD0E-D7B671E7966B}" dt="2021-07-31T15:55:55.556" v="3" actId="47"/>
        <pc:sldMkLst>
          <pc:docMk/>
          <pc:sldMk cId="1867446308" sldId="405"/>
        </pc:sldMkLst>
      </pc:sldChg>
      <pc:sldChg chg="del">
        <pc:chgData name="Weifeng Xu" userId="e7aed605-a3dd-4d5a-a692-a87037af107b" providerId="ADAL" clId="{551C0DF7-2D2F-4CF1-BD0E-D7B671E7966B}" dt="2021-07-31T15:55:55.844" v="4" actId="47"/>
        <pc:sldMkLst>
          <pc:docMk/>
          <pc:sldMk cId="322258649" sldId="406"/>
        </pc:sldMkLst>
      </pc:sldChg>
      <pc:sldChg chg="del">
        <pc:chgData name="Weifeng Xu" userId="e7aed605-a3dd-4d5a-a692-a87037af107b" providerId="ADAL" clId="{551C0DF7-2D2F-4CF1-BD0E-D7B671E7966B}" dt="2021-07-31T15:55:55.189" v="1" actId="47"/>
        <pc:sldMkLst>
          <pc:docMk/>
          <pc:sldMk cId="1241513933" sldId="407"/>
        </pc:sldMkLst>
      </pc:sldChg>
      <pc:sldChg chg="del">
        <pc:chgData name="Weifeng Xu" userId="e7aed605-a3dd-4d5a-a692-a87037af107b" providerId="ADAL" clId="{551C0DF7-2D2F-4CF1-BD0E-D7B671E7966B}" dt="2021-07-31T15:55:57.275" v="5" actId="47"/>
        <pc:sldMkLst>
          <pc:docMk/>
          <pc:sldMk cId="3702366307" sldId="408"/>
        </pc:sldMkLst>
      </pc:sldChg>
      <pc:sldChg chg="del">
        <pc:chgData name="Weifeng Xu" userId="e7aed605-a3dd-4d5a-a692-a87037af107b" providerId="ADAL" clId="{551C0DF7-2D2F-4CF1-BD0E-D7B671E7966B}" dt="2021-07-31T15:55:57.436" v="6" actId="47"/>
        <pc:sldMkLst>
          <pc:docMk/>
          <pc:sldMk cId="1243137751" sldId="409"/>
        </pc:sldMkLst>
      </pc:sldChg>
      <pc:sldChg chg="del">
        <pc:chgData name="Weifeng Xu" userId="e7aed605-a3dd-4d5a-a692-a87037af107b" providerId="ADAL" clId="{551C0DF7-2D2F-4CF1-BD0E-D7B671E7966B}" dt="2021-07-31T15:55:57.605" v="7" actId="47"/>
        <pc:sldMkLst>
          <pc:docMk/>
          <pc:sldMk cId="2465808858" sldId="410"/>
        </pc:sldMkLst>
      </pc:sldChg>
      <pc:sldChg chg="del">
        <pc:chgData name="Weifeng Xu" userId="e7aed605-a3dd-4d5a-a692-a87037af107b" providerId="ADAL" clId="{551C0DF7-2D2F-4CF1-BD0E-D7B671E7966B}" dt="2021-07-31T15:55:57.779" v="8" actId="47"/>
        <pc:sldMkLst>
          <pc:docMk/>
          <pc:sldMk cId="3967768232" sldId="411"/>
        </pc:sldMkLst>
      </pc:sldChg>
      <pc:sldChg chg="del">
        <pc:chgData name="Weifeng Xu" userId="e7aed605-a3dd-4d5a-a692-a87037af107b" providerId="ADAL" clId="{551C0DF7-2D2F-4CF1-BD0E-D7B671E7966B}" dt="2021-07-31T15:55:57.948" v="9" actId="47"/>
        <pc:sldMkLst>
          <pc:docMk/>
          <pc:sldMk cId="2762645445" sldId="412"/>
        </pc:sldMkLst>
      </pc:sldChg>
      <pc:sldChg chg="del">
        <pc:chgData name="Weifeng Xu" userId="e7aed605-a3dd-4d5a-a692-a87037af107b" providerId="ADAL" clId="{551C0DF7-2D2F-4CF1-BD0E-D7B671E7966B}" dt="2021-07-31T15:56:01.858" v="29" actId="47"/>
        <pc:sldMkLst>
          <pc:docMk/>
          <pc:sldMk cId="3852293970" sldId="413"/>
        </pc:sldMkLst>
      </pc:sldChg>
    </pc:docChg>
  </pc:docChgLst>
  <pc:docChgLst>
    <pc:chgData name="Weifeng Xu" userId="e7aed605-a3dd-4d5a-a692-a87037af107b" providerId="ADAL" clId="{E1DC02F5-E919-4A93-A2D0-6D7A4E94E8EF}"/>
    <pc:docChg chg="undo custSel addSld delSld modSld">
      <pc:chgData name="Weifeng Xu" userId="e7aed605-a3dd-4d5a-a692-a87037af107b" providerId="ADAL" clId="{E1DC02F5-E919-4A93-A2D0-6D7A4E94E8EF}" dt="2021-09-27T21:47:01.625" v="563" actId="6549"/>
      <pc:docMkLst>
        <pc:docMk/>
      </pc:docMkLst>
      <pc:sldChg chg="modSp mod">
        <pc:chgData name="Weifeng Xu" userId="e7aed605-a3dd-4d5a-a692-a87037af107b" providerId="ADAL" clId="{E1DC02F5-E919-4A93-A2D0-6D7A4E94E8EF}" dt="2021-09-27T21:47:01.625" v="563" actId="6549"/>
        <pc:sldMkLst>
          <pc:docMk/>
          <pc:sldMk cId="542080552" sldId="258"/>
        </pc:sldMkLst>
        <pc:spChg chg="mod">
          <ac:chgData name="Weifeng Xu" userId="e7aed605-a3dd-4d5a-a692-a87037af107b" providerId="ADAL" clId="{E1DC02F5-E919-4A93-A2D0-6D7A4E94E8EF}" dt="2021-09-27T21:47:01.625" v="563" actId="6549"/>
          <ac:spMkLst>
            <pc:docMk/>
            <pc:sldMk cId="542080552" sldId="258"/>
            <ac:spMk id="3" creationId="{9FEFF1C0-97E6-4D4F-A349-32811975D57B}"/>
          </ac:spMkLst>
        </pc:spChg>
      </pc:sldChg>
      <pc:sldChg chg="modSp mod">
        <pc:chgData name="Weifeng Xu" userId="e7aed605-a3dd-4d5a-a692-a87037af107b" providerId="ADAL" clId="{E1DC02F5-E919-4A93-A2D0-6D7A4E94E8EF}" dt="2021-09-13T19:32:34.684" v="514" actId="20577"/>
        <pc:sldMkLst>
          <pc:docMk/>
          <pc:sldMk cId="687037807" sldId="338"/>
        </pc:sldMkLst>
        <pc:spChg chg="mod">
          <ac:chgData name="Weifeng Xu" userId="e7aed605-a3dd-4d5a-a692-a87037af107b" providerId="ADAL" clId="{E1DC02F5-E919-4A93-A2D0-6D7A4E94E8EF}" dt="2021-09-13T19:32:34.684" v="514" actId="20577"/>
          <ac:spMkLst>
            <pc:docMk/>
            <pc:sldMk cId="687037807" sldId="338"/>
            <ac:spMk id="4" creationId="{4CB24BF6-8129-4B15-948E-E66DB75F0552}"/>
          </ac:spMkLst>
        </pc:spChg>
      </pc:sldChg>
      <pc:sldChg chg="modNotesTx">
        <pc:chgData name="Weifeng Xu" userId="e7aed605-a3dd-4d5a-a692-a87037af107b" providerId="ADAL" clId="{E1DC02F5-E919-4A93-A2D0-6D7A4E94E8EF}" dt="2021-09-22T19:14:27.481" v="529" actId="20577"/>
        <pc:sldMkLst>
          <pc:docMk/>
          <pc:sldMk cId="708597567" sldId="352"/>
        </pc:sldMkLst>
      </pc:sldChg>
      <pc:sldChg chg="addSp delSp modSp new mod modClrScheme chgLayout">
        <pc:chgData name="Weifeng Xu" userId="e7aed605-a3dd-4d5a-a692-a87037af107b" providerId="ADAL" clId="{E1DC02F5-E919-4A93-A2D0-6D7A4E94E8EF}" dt="2021-09-13T19:29:04.665" v="486" actId="20577"/>
        <pc:sldMkLst>
          <pc:docMk/>
          <pc:sldMk cId="3427908052" sldId="353"/>
        </pc:sldMkLst>
        <pc:spChg chg="del mod ord">
          <ac:chgData name="Weifeng Xu" userId="e7aed605-a3dd-4d5a-a692-a87037af107b" providerId="ADAL" clId="{E1DC02F5-E919-4A93-A2D0-6D7A4E94E8EF}" dt="2021-09-13T19:13:18.863" v="75" actId="700"/>
          <ac:spMkLst>
            <pc:docMk/>
            <pc:sldMk cId="3427908052" sldId="353"/>
            <ac:spMk id="2" creationId="{5DA307FB-7BE3-4AC6-9D50-338CC18C1350}"/>
          </ac:spMkLst>
        </pc:spChg>
        <pc:spChg chg="add mod ord">
          <ac:chgData name="Weifeng Xu" userId="e7aed605-a3dd-4d5a-a692-a87037af107b" providerId="ADAL" clId="{E1DC02F5-E919-4A93-A2D0-6D7A4E94E8EF}" dt="2021-09-13T19:29:04.665" v="486" actId="20577"/>
          <ac:spMkLst>
            <pc:docMk/>
            <pc:sldMk cId="3427908052" sldId="353"/>
            <ac:spMk id="3" creationId="{ECFFC3FD-A54E-4D5B-B43E-B1F48A32F42D}"/>
          </ac:spMkLst>
        </pc:spChg>
        <pc:spChg chg="add mod ord">
          <ac:chgData name="Weifeng Xu" userId="e7aed605-a3dd-4d5a-a692-a87037af107b" providerId="ADAL" clId="{E1DC02F5-E919-4A93-A2D0-6D7A4E94E8EF}" dt="2021-09-13T19:13:18.863" v="75" actId="700"/>
          <ac:spMkLst>
            <pc:docMk/>
            <pc:sldMk cId="3427908052" sldId="353"/>
            <ac:spMk id="4" creationId="{FD7A0FC0-D5F6-403E-9688-6AA8F81E27F1}"/>
          </ac:spMkLst>
        </pc:spChg>
      </pc:sldChg>
      <pc:sldChg chg="addSp delSp modSp new mod modClrScheme chgLayout">
        <pc:chgData name="Weifeng Xu" userId="e7aed605-a3dd-4d5a-a692-a87037af107b" providerId="ADAL" clId="{E1DC02F5-E919-4A93-A2D0-6D7A4E94E8EF}" dt="2021-09-26T14:01:51.614" v="549" actId="20577"/>
        <pc:sldMkLst>
          <pc:docMk/>
          <pc:sldMk cId="1820608806" sldId="354"/>
        </pc:sldMkLst>
        <pc:spChg chg="del mod ord">
          <ac:chgData name="Weifeng Xu" userId="e7aed605-a3dd-4d5a-a692-a87037af107b" providerId="ADAL" clId="{E1DC02F5-E919-4A93-A2D0-6D7A4E94E8EF}" dt="2021-09-13T19:14:24.474" v="118" actId="700"/>
          <ac:spMkLst>
            <pc:docMk/>
            <pc:sldMk cId="1820608806" sldId="354"/>
            <ac:spMk id="2" creationId="{89C0FA42-D16D-4646-A8C4-C7B1E1E20FD9}"/>
          </ac:spMkLst>
        </pc:spChg>
        <pc:spChg chg="del">
          <ac:chgData name="Weifeng Xu" userId="e7aed605-a3dd-4d5a-a692-a87037af107b" providerId="ADAL" clId="{E1DC02F5-E919-4A93-A2D0-6D7A4E94E8EF}" dt="2021-09-13T19:14:24.474" v="118" actId="700"/>
          <ac:spMkLst>
            <pc:docMk/>
            <pc:sldMk cId="1820608806" sldId="354"/>
            <ac:spMk id="3" creationId="{0ADECA02-312B-43E2-8B5D-0DB24F536EBA}"/>
          </ac:spMkLst>
        </pc:spChg>
        <pc:spChg chg="add mod ord">
          <ac:chgData name="Weifeng Xu" userId="e7aed605-a3dd-4d5a-a692-a87037af107b" providerId="ADAL" clId="{E1DC02F5-E919-4A93-A2D0-6D7A4E94E8EF}" dt="2021-09-26T14:01:51.614" v="549" actId="20577"/>
          <ac:spMkLst>
            <pc:docMk/>
            <pc:sldMk cId="1820608806" sldId="354"/>
            <ac:spMk id="4" creationId="{DA2F8CEE-4CA4-40B5-9427-B1E86CEBDE13}"/>
          </ac:spMkLst>
        </pc:spChg>
        <pc:picChg chg="add mod">
          <ac:chgData name="Weifeng Xu" userId="e7aed605-a3dd-4d5a-a692-a87037af107b" providerId="ADAL" clId="{E1DC02F5-E919-4A93-A2D0-6D7A4E94E8EF}" dt="2021-09-13T19:18:30.223" v="348" actId="1076"/>
          <ac:picMkLst>
            <pc:docMk/>
            <pc:sldMk cId="1820608806" sldId="354"/>
            <ac:picMk id="6" creationId="{A1B2123E-21A1-4222-8DF6-6A05CD6F3838}"/>
          </ac:picMkLst>
        </pc:picChg>
      </pc:sldChg>
      <pc:sldChg chg="addSp delSp modSp new mod modClrScheme chgLayout">
        <pc:chgData name="Weifeng Xu" userId="e7aed605-a3dd-4d5a-a692-a87037af107b" providerId="ADAL" clId="{E1DC02F5-E919-4A93-A2D0-6D7A4E94E8EF}" dt="2021-09-13T19:25:52.308" v="435" actId="20577"/>
        <pc:sldMkLst>
          <pc:docMk/>
          <pc:sldMk cId="59612101" sldId="355"/>
        </pc:sldMkLst>
        <pc:spChg chg="del mod ord">
          <ac:chgData name="Weifeng Xu" userId="e7aed605-a3dd-4d5a-a692-a87037af107b" providerId="ADAL" clId="{E1DC02F5-E919-4A93-A2D0-6D7A4E94E8EF}" dt="2021-09-13T19:16:08.451" v="123" actId="700"/>
          <ac:spMkLst>
            <pc:docMk/>
            <pc:sldMk cId="59612101" sldId="355"/>
            <ac:spMk id="2" creationId="{6693E71E-821D-4C7A-8943-976921DD99A8}"/>
          </ac:spMkLst>
        </pc:spChg>
        <pc:spChg chg="del">
          <ac:chgData name="Weifeng Xu" userId="e7aed605-a3dd-4d5a-a692-a87037af107b" providerId="ADAL" clId="{E1DC02F5-E919-4A93-A2D0-6D7A4E94E8EF}" dt="2021-09-13T19:16:08.451" v="123" actId="700"/>
          <ac:spMkLst>
            <pc:docMk/>
            <pc:sldMk cId="59612101" sldId="355"/>
            <ac:spMk id="3" creationId="{6D126718-71CE-46BD-B41D-1E489E0AF150}"/>
          </ac:spMkLst>
        </pc:spChg>
        <pc:spChg chg="add mod ord">
          <ac:chgData name="Weifeng Xu" userId="e7aed605-a3dd-4d5a-a692-a87037af107b" providerId="ADAL" clId="{E1DC02F5-E919-4A93-A2D0-6D7A4E94E8EF}" dt="2021-09-13T19:25:17.836" v="424" actId="20577"/>
          <ac:spMkLst>
            <pc:docMk/>
            <pc:sldMk cId="59612101" sldId="355"/>
            <ac:spMk id="4" creationId="{7240B724-9E29-496F-AE5E-2198AFE08F2F}"/>
          </ac:spMkLst>
        </pc:spChg>
        <pc:spChg chg="add mod ord">
          <ac:chgData name="Weifeng Xu" userId="e7aed605-a3dd-4d5a-a692-a87037af107b" providerId="ADAL" clId="{E1DC02F5-E919-4A93-A2D0-6D7A4E94E8EF}" dt="2021-09-13T19:25:52.308" v="435" actId="20577"/>
          <ac:spMkLst>
            <pc:docMk/>
            <pc:sldMk cId="59612101" sldId="355"/>
            <ac:spMk id="5" creationId="{EEDB7A9B-F03A-42F0-BCA0-606BD3EB5706}"/>
          </ac:spMkLst>
        </pc:spChg>
        <pc:picChg chg="add del mod">
          <ac:chgData name="Weifeng Xu" userId="e7aed605-a3dd-4d5a-a692-a87037af107b" providerId="ADAL" clId="{E1DC02F5-E919-4A93-A2D0-6D7A4E94E8EF}" dt="2021-09-13T19:24:16.327" v="411"/>
          <ac:picMkLst>
            <pc:docMk/>
            <pc:sldMk cId="59612101" sldId="355"/>
            <ac:picMk id="6" creationId="{409A4D4E-2D51-4036-80FB-87B4D9D98870}"/>
          </ac:picMkLst>
        </pc:picChg>
        <pc:picChg chg="add mod">
          <ac:chgData name="Weifeng Xu" userId="e7aed605-a3dd-4d5a-a692-a87037af107b" providerId="ADAL" clId="{E1DC02F5-E919-4A93-A2D0-6D7A4E94E8EF}" dt="2021-09-13T19:24:31.182" v="417" actId="1076"/>
          <ac:picMkLst>
            <pc:docMk/>
            <pc:sldMk cId="59612101" sldId="355"/>
            <ac:picMk id="7" creationId="{12C20A92-53DF-4C26-B2DA-1A4AA84DA494}"/>
          </ac:picMkLst>
        </pc:picChg>
      </pc:sldChg>
      <pc:sldChg chg="addSp modSp new mod">
        <pc:chgData name="Weifeng Xu" userId="e7aed605-a3dd-4d5a-a692-a87037af107b" providerId="ADAL" clId="{E1DC02F5-E919-4A93-A2D0-6D7A4E94E8EF}" dt="2021-09-26T13:50:22.651" v="548" actId="313"/>
        <pc:sldMkLst>
          <pc:docMk/>
          <pc:sldMk cId="655236940" sldId="356"/>
        </pc:sldMkLst>
        <pc:spChg chg="mod">
          <ac:chgData name="Weifeng Xu" userId="e7aed605-a3dd-4d5a-a692-a87037af107b" providerId="ADAL" clId="{E1DC02F5-E919-4A93-A2D0-6D7A4E94E8EF}" dt="2021-09-26T13:50:22.651" v="548" actId="313"/>
          <ac:spMkLst>
            <pc:docMk/>
            <pc:sldMk cId="655236940" sldId="356"/>
            <ac:spMk id="2" creationId="{95FE026C-30BF-4536-AF9A-67B5688E215F}"/>
          </ac:spMkLst>
        </pc:spChg>
        <pc:picChg chg="add mod">
          <ac:chgData name="Weifeng Xu" userId="e7aed605-a3dd-4d5a-a692-a87037af107b" providerId="ADAL" clId="{E1DC02F5-E919-4A93-A2D0-6D7A4E94E8EF}" dt="2021-09-13T19:20:28.289" v="372" actId="1076"/>
          <ac:picMkLst>
            <pc:docMk/>
            <pc:sldMk cId="655236940" sldId="356"/>
            <ac:picMk id="4" creationId="{AD775432-1975-4E73-A29B-6B705B48844C}"/>
          </ac:picMkLst>
        </pc:picChg>
      </pc:sldChg>
      <pc:sldChg chg="addSp delSp modSp new mod">
        <pc:chgData name="Weifeng Xu" userId="e7aed605-a3dd-4d5a-a692-a87037af107b" providerId="ADAL" clId="{E1DC02F5-E919-4A93-A2D0-6D7A4E94E8EF}" dt="2021-09-13T19:27:59.511" v="470" actId="14100"/>
        <pc:sldMkLst>
          <pc:docMk/>
          <pc:sldMk cId="1655981096" sldId="357"/>
        </pc:sldMkLst>
        <pc:spChg chg="mod">
          <ac:chgData name="Weifeng Xu" userId="e7aed605-a3dd-4d5a-a692-a87037af107b" providerId="ADAL" clId="{E1DC02F5-E919-4A93-A2D0-6D7A4E94E8EF}" dt="2021-09-13T19:21:44.640" v="404" actId="20577"/>
          <ac:spMkLst>
            <pc:docMk/>
            <pc:sldMk cId="1655981096" sldId="357"/>
            <ac:spMk id="2" creationId="{6BA701DE-AE27-47C6-B424-0681D17AA407}"/>
          </ac:spMkLst>
        </pc:spChg>
        <pc:picChg chg="add del mod">
          <ac:chgData name="Weifeng Xu" userId="e7aed605-a3dd-4d5a-a692-a87037af107b" providerId="ADAL" clId="{E1DC02F5-E919-4A93-A2D0-6D7A4E94E8EF}" dt="2021-09-13T19:27:52.089" v="466" actId="478"/>
          <ac:picMkLst>
            <pc:docMk/>
            <pc:sldMk cId="1655981096" sldId="357"/>
            <ac:picMk id="4" creationId="{7F7BD63C-1BAE-4CE9-9EEC-81811F51B5F1}"/>
          </ac:picMkLst>
        </pc:picChg>
        <pc:picChg chg="add mod">
          <ac:chgData name="Weifeng Xu" userId="e7aed605-a3dd-4d5a-a692-a87037af107b" providerId="ADAL" clId="{E1DC02F5-E919-4A93-A2D0-6D7A4E94E8EF}" dt="2021-09-13T19:27:59.511" v="470" actId="14100"/>
          <ac:picMkLst>
            <pc:docMk/>
            <pc:sldMk cId="1655981096" sldId="357"/>
            <ac:picMk id="6" creationId="{41FF1E44-AF1E-4DF3-ACB2-39935F7A30CB}"/>
          </ac:picMkLst>
        </pc:picChg>
      </pc:sldChg>
      <pc:sldChg chg="addSp modSp new del mod">
        <pc:chgData name="Weifeng Xu" userId="e7aed605-a3dd-4d5a-a692-a87037af107b" providerId="ADAL" clId="{E1DC02F5-E919-4A93-A2D0-6D7A4E94E8EF}" dt="2021-09-13T19:26:23.211" v="439" actId="47"/>
        <pc:sldMkLst>
          <pc:docMk/>
          <pc:sldMk cId="3175629398" sldId="358"/>
        </pc:sldMkLst>
        <pc:picChg chg="add mod">
          <ac:chgData name="Weifeng Xu" userId="e7aed605-a3dd-4d5a-a692-a87037af107b" providerId="ADAL" clId="{E1DC02F5-E919-4A93-A2D0-6D7A4E94E8EF}" dt="2021-09-13T19:26:17.090" v="438" actId="1076"/>
          <ac:picMkLst>
            <pc:docMk/>
            <pc:sldMk cId="3175629398" sldId="358"/>
            <ac:picMk id="4" creationId="{6B31C139-6970-4A6C-B0A1-4437E4CFCB4C}"/>
          </ac:picMkLst>
        </pc:picChg>
      </pc:sldChg>
      <pc:sldChg chg="modSp new mod">
        <pc:chgData name="Weifeng Xu" userId="e7aed605-a3dd-4d5a-a692-a87037af107b" providerId="ADAL" clId="{E1DC02F5-E919-4A93-A2D0-6D7A4E94E8EF}" dt="2021-09-26T13:15:47.850" v="532" actId="108"/>
        <pc:sldMkLst>
          <pc:docMk/>
          <pc:sldMk cId="4131676587" sldId="358"/>
        </pc:sldMkLst>
        <pc:spChg chg="mod">
          <ac:chgData name="Weifeng Xu" userId="e7aed605-a3dd-4d5a-a692-a87037af107b" providerId="ADAL" clId="{E1DC02F5-E919-4A93-A2D0-6D7A4E94E8EF}" dt="2021-09-13T19:28:34.665" v="479" actId="20577"/>
          <ac:spMkLst>
            <pc:docMk/>
            <pc:sldMk cId="4131676587" sldId="358"/>
            <ac:spMk id="2" creationId="{4CC713A4-5641-49BC-BC65-986D4CDAB154}"/>
          </ac:spMkLst>
        </pc:spChg>
        <pc:spChg chg="mod">
          <ac:chgData name="Weifeng Xu" userId="e7aed605-a3dd-4d5a-a692-a87037af107b" providerId="ADAL" clId="{E1DC02F5-E919-4A93-A2D0-6D7A4E94E8EF}" dt="2021-09-26T13:15:47.850" v="532" actId="108"/>
          <ac:spMkLst>
            <pc:docMk/>
            <pc:sldMk cId="4131676587" sldId="358"/>
            <ac:spMk id="3" creationId="{80AF8B4B-0AED-47A5-98E8-44AA44B780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https://www.youtube.com/watch?v=6G3qm60dfA8&amp;ab_channel=PrashantThombre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9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4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there are any errors, the above command will fail. If you give the parameter 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“conv=</a:t>
            </a:r>
            <a:r>
              <a:rPr lang="en-U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noerror</a:t>
            </a:r>
            <a:r>
              <a:rPr lang="en-U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then it will continue to copy if there are read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4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sudo</a:t>
            </a:r>
            <a:r>
              <a:rPr lang="en-GB" dirty="0"/>
              <a:t> dd if=/dev/sda5 of=backup.dd status=progress</a:t>
            </a:r>
          </a:p>
          <a:p>
            <a:r>
              <a:rPr lang="en-GB" dirty="0" err="1"/>
              <a:t>nc</a:t>
            </a:r>
            <a:r>
              <a:rPr lang="en-GB" dirty="0"/>
              <a:t> –</a:t>
            </a:r>
            <a:r>
              <a:rPr lang="en-GB" dirty="0" err="1"/>
              <a:t>lp</a:t>
            </a:r>
            <a:r>
              <a:rPr lang="en-GB"/>
              <a:t> 8080</a:t>
            </a:r>
          </a:p>
          <a:p>
            <a:r>
              <a:rPr lang="en-GB" dirty="0" err="1"/>
              <a:t>sudo</a:t>
            </a:r>
            <a:r>
              <a:rPr lang="en-GB" dirty="0"/>
              <a:t> dd if=/dev/sda5 | </a:t>
            </a:r>
            <a:r>
              <a:rPr lang="en-GB" dirty="0" err="1"/>
              <a:t>nc</a:t>
            </a:r>
            <a:r>
              <a:rPr lang="en-GB" dirty="0"/>
              <a:t> 192.168.14.134 8080</a:t>
            </a:r>
          </a:p>
          <a:p>
            <a:r>
              <a:rPr lang="en-GB" dirty="0"/>
              <a:t>md5sum /dev/sda5 | </a:t>
            </a:r>
            <a:r>
              <a:rPr lang="en-GB" dirty="0" err="1"/>
              <a:t>nc</a:t>
            </a:r>
            <a:r>
              <a:rPr lang="en-GB" dirty="0"/>
              <a:t> 192.168.14.134 8080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Acquiring the USB 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2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2" y="1078860"/>
            <a:ext cx="5004649" cy="45087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309" y="1078860"/>
            <a:ext cx="6224409" cy="45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11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83" y="1116037"/>
            <a:ext cx="6004632" cy="44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3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250" y="641798"/>
            <a:ext cx="9276748" cy="546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7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13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22" y="1234903"/>
            <a:ext cx="5576079" cy="4089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801" y="783991"/>
            <a:ext cx="5525271" cy="49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14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4" y="1342823"/>
            <a:ext cx="5143500" cy="369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86" y="1094463"/>
            <a:ext cx="6481277" cy="435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4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15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666" y="2411949"/>
            <a:ext cx="8230748" cy="198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1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a USB in </a:t>
            </a:r>
            <a:r>
              <a:rPr lang="en-US"/>
              <a:t>Linux using DD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3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240" y="939453"/>
            <a:ext cx="8027520" cy="49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0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75" y="393277"/>
            <a:ext cx="11114051" cy="607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62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19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977" y="615558"/>
            <a:ext cx="8218047" cy="56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0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13A4-5641-49BC-BC65-986D4CDA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8B4B-0AED-47A5-98E8-44AA44B78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 disk image?</a:t>
            </a:r>
          </a:p>
          <a:p>
            <a:r>
              <a:rPr lang="en-GB" dirty="0"/>
              <a:t>Acquisition a USB in Windows using </a:t>
            </a:r>
            <a:r>
              <a:rPr lang="en-GB" i="1" dirty="0">
                <a:solidFill>
                  <a:srgbClr val="7030A0"/>
                </a:solidFill>
              </a:rPr>
              <a:t>FTK Imager</a:t>
            </a:r>
          </a:p>
          <a:p>
            <a:r>
              <a:rPr lang="en-US" dirty="0"/>
              <a:t>Acquisition a USB in Linux using </a:t>
            </a:r>
            <a:r>
              <a:rPr lang="en-US" i="1" dirty="0">
                <a:solidFill>
                  <a:srgbClr val="7030A0"/>
                </a:solidFill>
              </a:rPr>
              <a:t>DD</a:t>
            </a:r>
            <a:endParaRPr lang="en-GB" i="1" dirty="0">
              <a:solidFill>
                <a:srgbClr val="7030A0"/>
              </a:solidFill>
            </a:endParaRPr>
          </a:p>
          <a:p>
            <a:r>
              <a:rPr lang="en-US" dirty="0"/>
              <a:t>Acquisition via Network</a:t>
            </a:r>
          </a:p>
        </p:txBody>
      </p:sp>
    </p:spTree>
    <p:extLst>
      <p:ext uri="{BB962C8B-B14F-4D97-AF65-F5344CB8AC3E}">
        <p14:creationId xmlns:p14="http://schemas.microsoft.com/office/powerpoint/2010/main" val="4131676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09" y="1697009"/>
            <a:ext cx="8269715" cy="3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7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21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89" y="1476531"/>
            <a:ext cx="5913335" cy="3731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042" y="2429652"/>
            <a:ext cx="3967295" cy="194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32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22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07" y="734405"/>
            <a:ext cx="9361207" cy="528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96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dd</a:t>
            </a:r>
            <a:r>
              <a:rPr lang="en-US" dirty="0"/>
              <a:t> command to clone a USB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23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25" y="1590018"/>
            <a:ext cx="8885248" cy="47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5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dcfldd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24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04" y="2262752"/>
            <a:ext cx="11803296" cy="25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97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FFC3FD-A54E-4D5B-B43E-B1F48A32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Acquisition via Network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A0FC0-D5F6-403E-9688-6AA8F81E2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08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40B724-9E29-496F-AE5E-2198AFE0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Acquire a disk image in Kali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DB7A9B-F03A-42F0-BCA0-606BD3EB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r>
              <a:rPr lang="en-US" dirty="0"/>
              <a:t>Set up a listener in Windows to listen to network traffic</a:t>
            </a:r>
          </a:p>
          <a:p>
            <a:r>
              <a:rPr lang="en-US" dirty="0"/>
              <a:t>Acquire a disk image in Kali using DD and send the image to Windows</a:t>
            </a:r>
          </a:p>
          <a:p>
            <a:r>
              <a:rPr lang="en-US" dirty="0"/>
              <a:t>Verify hash code of images at both OS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20A92-53DF-4C26-B2DA-1A4AA84DA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45" y="3429000"/>
            <a:ext cx="6437955" cy="269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2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F8CEE-4CA4-40B5-9427-B1E86CEB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</a:t>
            </a:r>
            <a:r>
              <a:rPr lang="en-US"/>
              <a:t>as listener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2123E-21A1-4222-8DF6-6A05CD6F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74" y="2424167"/>
            <a:ext cx="9198883" cy="253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08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026C-30BF-4536-AF9A-67B5688E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Acquisition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75432-1975-4E73-A29B-6B705B48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951"/>
            <a:ext cx="8343900" cy="378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36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01DE-AE27-47C6-B424-0681D17A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the acquired hash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F1E44-AF1E-4DF3-ACB2-39935F7A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580"/>
            <a:ext cx="8913720" cy="23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8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8A92-D781-4B3B-A14F-9EDE8CE2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disk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FF1C0-97E6-4D4F-A349-32811975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disk image is a computer file </a:t>
            </a:r>
          </a:p>
          <a:p>
            <a:pPr lvl="1"/>
            <a:r>
              <a:rPr lang="en-GB" dirty="0"/>
              <a:t>containing the </a:t>
            </a:r>
            <a:r>
              <a:rPr lang="en-GB" dirty="0">
                <a:solidFill>
                  <a:srgbClr val="FF0000"/>
                </a:solidFill>
              </a:rPr>
              <a:t>contents</a:t>
            </a:r>
            <a:r>
              <a:rPr lang="en-GB" dirty="0"/>
              <a:t> and </a:t>
            </a:r>
            <a:r>
              <a:rPr lang="en-GB" dirty="0">
                <a:solidFill>
                  <a:srgbClr val="FF0000"/>
                </a:solidFill>
              </a:rPr>
              <a:t>structure</a:t>
            </a:r>
            <a:r>
              <a:rPr lang="en-GB" dirty="0"/>
              <a:t> of a disk volume (partition) or</a:t>
            </a:r>
          </a:p>
          <a:p>
            <a:pPr lvl="1"/>
            <a:r>
              <a:rPr lang="en-GB" dirty="0"/>
              <a:t>containing an </a:t>
            </a:r>
            <a:r>
              <a:rPr lang="en-GB" dirty="0">
                <a:solidFill>
                  <a:srgbClr val="FF0000"/>
                </a:solidFill>
              </a:rPr>
              <a:t>entire</a:t>
            </a:r>
            <a:r>
              <a:rPr lang="en-GB" dirty="0"/>
              <a:t> data storage device, </a:t>
            </a:r>
          </a:p>
          <a:p>
            <a:r>
              <a:rPr lang="en-GB" dirty="0"/>
              <a:t>Storage devices</a:t>
            </a:r>
          </a:p>
          <a:p>
            <a:pPr lvl="1"/>
            <a:r>
              <a:rPr lang="en-GB" dirty="0"/>
              <a:t>a hard disk drive, tape drive, floppy disk, optical disc, or USB flash drive</a:t>
            </a:r>
          </a:p>
          <a:p>
            <a:r>
              <a:rPr lang="en-GB" dirty="0"/>
              <a:t>The file format </a:t>
            </a:r>
          </a:p>
          <a:p>
            <a:pPr lvl="1"/>
            <a:r>
              <a:rPr lang="en-GB" dirty="0"/>
              <a:t>open standard: such as the ISO image format for optical disc images, </a:t>
            </a:r>
          </a:p>
          <a:p>
            <a:pPr lvl="1"/>
            <a:r>
              <a:rPr lang="en-GB" dirty="0"/>
              <a:t>unique to a particular software application: encase, FTK</a:t>
            </a:r>
            <a:endParaRPr lang="en-US" dirty="0"/>
          </a:p>
          <a:p>
            <a:r>
              <a:rPr lang="en-US" dirty="0"/>
              <a:t>Image acquisition can be done in </a:t>
            </a:r>
          </a:p>
          <a:p>
            <a:pPr lvl="1"/>
            <a:r>
              <a:rPr lang="en-US" dirty="0"/>
              <a:t>Windows</a:t>
            </a:r>
          </a:p>
          <a:p>
            <a:pPr lvl="1"/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54208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24BF6-8129-4B15-948E-E66DB75F0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 in Windows using FTK Imager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D1376-CAC7-4891-AFBC-D685B414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E89D5E-1885-4160-AC77-CC471DD1D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0D2BD1-98F9-412D-905B-3A843EF40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5216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FD87366B-1983-4657-B256-4F5E57CB6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804863"/>
            <a:ext cx="6816334" cy="5872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F1F1D8-9A92-42BA-87AD-36A474A98738}"/>
              </a:ext>
            </a:extLst>
          </p:cNvPr>
          <p:cNvSpPr txBox="1"/>
          <p:nvPr/>
        </p:nvSpPr>
        <p:spPr>
          <a:xfrm>
            <a:off x="5118100" y="180975"/>
            <a:ext cx="6816334" cy="528638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>
                <a:solidFill>
                  <a:srgbClr val="FFFFFF"/>
                </a:solidFill>
              </a:rPr>
              <a:t>https://accessdata.com/product-download/ftk-imager-version-4-5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29B37-AD75-46AB-A23A-D3FFA4A3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Download and install FTK</a:t>
            </a:r>
          </a:p>
        </p:txBody>
      </p:sp>
    </p:spTree>
    <p:extLst>
      <p:ext uri="{BB962C8B-B14F-4D97-AF65-F5344CB8AC3E}">
        <p14:creationId xmlns:p14="http://schemas.microsoft.com/office/powerpoint/2010/main" val="228365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6CEE-E64A-4F89-852B-292FD45D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Plug in a Flash Drive to Your Computer</a:t>
            </a:r>
            <a:endParaRPr lang="en-US" dirty="0"/>
          </a:p>
        </p:txBody>
      </p:sp>
      <p:pic>
        <p:nvPicPr>
          <p:cNvPr id="3" name="Picture 2" descr="Image result for plug in usb to pc">
            <a:extLst>
              <a:ext uri="{FF2B5EF4-FFF2-40B4-BE49-F238E27FC236}">
                <a16:creationId xmlns:a16="http://schemas.microsoft.com/office/drawing/2014/main" id="{B0D825E8-84D8-4186-803A-BC9634B85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25544"/>
            <a:ext cx="6191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8958B-5DB8-4E33-A185-988BEEF73963}"/>
              </a:ext>
            </a:extLst>
          </p:cNvPr>
          <p:cNvSpPr txBox="1"/>
          <p:nvPr/>
        </p:nvSpPr>
        <p:spPr>
          <a:xfrm>
            <a:off x="7541987" y="2371725"/>
            <a:ext cx="3811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 can </a:t>
            </a:r>
            <a:r>
              <a:rPr lang="en-US" sz="2000" dirty="0">
                <a:solidFill>
                  <a:srgbClr val="FF0000"/>
                </a:solidFill>
              </a:rPr>
              <a:t>copy</a:t>
            </a:r>
            <a:r>
              <a:rPr lang="en-US" sz="2000" dirty="0"/>
              <a:t> come files to the USB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35B991-A049-4CA8-8ADD-67F840FF868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10100" y="2571780"/>
            <a:ext cx="2931887" cy="108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3F279F2-700C-4955-B57F-9F24A91C7FB5}"/>
              </a:ext>
            </a:extLst>
          </p:cNvPr>
          <p:cNvSpPr/>
          <p:nvPr/>
        </p:nvSpPr>
        <p:spPr>
          <a:xfrm>
            <a:off x="3404051" y="6492875"/>
            <a:ext cx="6793833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https://www.howtogeek.com/wp-content/uploads/2017/09/ximg_59b9b8dfbb300.png.pagespeed.gp+jp+jw+pj+ws+js+rj+rp+rw+ri+cp+md.ic.2DjSUAOnqK.jpg</a:t>
            </a:r>
          </a:p>
        </p:txBody>
      </p:sp>
    </p:spTree>
    <p:extLst>
      <p:ext uri="{BB962C8B-B14F-4D97-AF65-F5344CB8AC3E}">
        <p14:creationId xmlns:p14="http://schemas.microsoft.com/office/powerpoint/2010/main" val="279588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your PC can read the USB drive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7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1330"/>
            <a:ext cx="4526409" cy="293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6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Acquiring a USB using FTK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8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34" y="1715140"/>
            <a:ext cx="1028700" cy="127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118" y="1859501"/>
            <a:ext cx="7033948" cy="422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6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9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18" y="1061011"/>
            <a:ext cx="5592193" cy="4407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39" y="1061011"/>
            <a:ext cx="5576079" cy="440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20372</TotalTime>
  <Words>396</Words>
  <Application>Microsoft Office PowerPoint</Application>
  <PresentationFormat>Widescreen</PresentationFormat>
  <Paragraphs>62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Acquiring the USB image</vt:lpstr>
      <vt:lpstr>Overview</vt:lpstr>
      <vt:lpstr>What is a disk image?</vt:lpstr>
      <vt:lpstr>Acquisition in Windows using FTK Imager</vt:lpstr>
      <vt:lpstr>Download and install FTK</vt:lpstr>
      <vt:lpstr>Plug in a Flash Drive to Your Computer</vt:lpstr>
      <vt:lpstr>Verify your PC can read the USB drive</vt:lpstr>
      <vt:lpstr>Acquiring a USB using FTK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Acquisition a USB in Linux using 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dd command to clone a USB</vt:lpstr>
      <vt:lpstr>Use dcfldd</vt:lpstr>
      <vt:lpstr>Image Acquisition via Network</vt:lpstr>
      <vt:lpstr>Goal: Acquire a disk image in Kali </vt:lpstr>
      <vt:lpstr>Windows as listener</vt:lpstr>
      <vt:lpstr>Network Acquisition </vt:lpstr>
      <vt:lpstr>Verify the acquired hash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1737</cp:revision>
  <dcterms:created xsi:type="dcterms:W3CDTF">2020-09-14T14:43:27Z</dcterms:created>
  <dcterms:modified xsi:type="dcterms:W3CDTF">2021-09-27T21:47:23Z</dcterms:modified>
</cp:coreProperties>
</file>