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07" r:id="rId4"/>
    <p:sldId id="308" r:id="rId5"/>
    <p:sldId id="277" r:id="rId6"/>
    <p:sldId id="257" r:id="rId7"/>
    <p:sldId id="309" r:id="rId8"/>
    <p:sldId id="278" r:id="rId9"/>
    <p:sldId id="279" r:id="rId10"/>
    <p:sldId id="259" r:id="rId11"/>
    <p:sldId id="260" r:id="rId12"/>
    <p:sldId id="305" r:id="rId13"/>
    <p:sldId id="275" r:id="rId14"/>
    <p:sldId id="276" r:id="rId15"/>
    <p:sldId id="267" r:id="rId16"/>
    <p:sldId id="261" r:id="rId17"/>
    <p:sldId id="264" r:id="rId18"/>
    <p:sldId id="265" r:id="rId19"/>
    <p:sldId id="266" r:id="rId20"/>
    <p:sldId id="271" r:id="rId21"/>
    <p:sldId id="272" r:id="rId22"/>
    <p:sldId id="273" r:id="rId23"/>
    <p:sldId id="268" r:id="rId24"/>
    <p:sldId id="263" r:id="rId25"/>
    <p:sldId id="269" r:id="rId26"/>
    <p:sldId id="280" r:id="rId27"/>
    <p:sldId id="281" r:id="rId28"/>
    <p:sldId id="282" r:id="rId29"/>
    <p:sldId id="270" r:id="rId30"/>
    <p:sldId id="274" r:id="rId31"/>
    <p:sldId id="283" r:id="rId32"/>
    <p:sldId id="284" r:id="rId33"/>
    <p:sldId id="285" r:id="rId34"/>
    <p:sldId id="286" r:id="rId35"/>
    <p:sldId id="258" r:id="rId36"/>
    <p:sldId id="288" r:id="rId37"/>
    <p:sldId id="302" r:id="rId38"/>
    <p:sldId id="296" r:id="rId39"/>
    <p:sldId id="299" r:id="rId40"/>
    <p:sldId id="301" r:id="rId41"/>
    <p:sldId id="291" r:id="rId42"/>
    <p:sldId id="293" r:id="rId43"/>
    <p:sldId id="300" r:id="rId44"/>
    <p:sldId id="298" r:id="rId45"/>
    <p:sldId id="295" r:id="rId46"/>
    <p:sldId id="303" r:id="rId47"/>
    <p:sldId id="287" r:id="rId48"/>
    <p:sldId id="290" r:id="rId49"/>
    <p:sldId id="292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4" dt="2021-11-12T23:55:39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 autoAdjust="0"/>
    <p:restoredTop sz="87463" autoAdjust="0"/>
  </p:normalViewPr>
  <p:slideViewPr>
    <p:cSldViewPr snapToGrid="0">
      <p:cViewPr varScale="1">
        <p:scale>
          <a:sx n="106" d="100"/>
          <a:sy n="106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1-11-12T23:55:50.645" v="409" actId="11529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NotesTx">
        <pc:chgData name="Weifeng Xu" userId="e7aed605-a3dd-4d5a-a692-a87037af107b" providerId="ADAL" clId="{763D7CBC-195E-480C-A07D-648228AD4295}" dt="2021-09-28T14:40:43.941" v="366"/>
        <pc:sldMkLst>
          <pc:docMk/>
          <pc:sldMk cId="173997947" sldId="258"/>
        </pc:sldMkLst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11-12T20:08:39.410" v="403" actId="1037"/>
        <pc:sldMkLst>
          <pc:docMk/>
          <pc:sldMk cId="3117129762" sldId="281"/>
        </pc:sldMkLst>
        <pc:picChg chg="mod">
          <ac:chgData name="Weifeng Xu" userId="e7aed605-a3dd-4d5a-a692-a87037af107b" providerId="ADAL" clId="{763D7CBC-195E-480C-A07D-648228AD4295}" dt="2021-11-12T20:08:39.410" v="403" actId="1037"/>
          <ac:picMkLst>
            <pc:docMk/>
            <pc:sldMk cId="3117129762" sldId="281"/>
            <ac:picMk id="5" creationId="{00000000-0000-0000-0000-000000000000}"/>
          </ac:picMkLst>
        </pc:pic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addSp modSp mod">
        <pc:chgData name="Weifeng Xu" userId="e7aed605-a3dd-4d5a-a692-a87037af107b" providerId="ADAL" clId="{763D7CBC-195E-480C-A07D-648228AD4295}" dt="2021-11-12T23:55:50.645" v="409" actId="11529"/>
        <pc:sldMkLst>
          <pc:docMk/>
          <pc:sldMk cId="3441779522" sldId="303"/>
        </pc:sldMkLst>
        <pc:spChg chg="add mod">
          <ac:chgData name="Weifeng Xu" userId="e7aed605-a3dd-4d5a-a692-a87037af107b" providerId="ADAL" clId="{763D7CBC-195E-480C-A07D-648228AD4295}" dt="2021-11-12T23:55:45.751" v="408" actId="207"/>
          <ac:spMkLst>
            <pc:docMk/>
            <pc:sldMk cId="3441779522" sldId="303"/>
            <ac:spMk id="4" creationId="{65429067-4F3D-497C-93BB-9EC92CA7DB10}"/>
          </ac:spMkLst>
        </pc:spChg>
        <pc:cxnChg chg="add">
          <ac:chgData name="Weifeng Xu" userId="e7aed605-a3dd-4d5a-a692-a87037af107b" providerId="ADAL" clId="{763D7CBC-195E-480C-A07D-648228AD4295}" dt="2021-11-12T23:55:50.645" v="409" actId="11529"/>
          <ac:cxnSpMkLst>
            <pc:docMk/>
            <pc:sldMk cId="3441779522" sldId="303"/>
            <ac:cxnSpMk id="6" creationId="{3F8C1E6A-5FC7-4706-9A1E-D789143B614F}"/>
          </ac:cxnSpMkLst>
        </pc:cxnChg>
      </pc:sldChg>
      <pc:sldChg chg="modSp mod">
        <pc:chgData name="Weifeng Xu" userId="e7aed605-a3dd-4d5a-a692-a87037af107b" providerId="ADAL" clId="{763D7CBC-195E-480C-A07D-648228AD4295}" dt="2021-10-05T21:54:33.910" v="385" actId="20577"/>
        <pc:sldMkLst>
          <pc:docMk/>
          <pc:sldMk cId="37395222" sldId="304"/>
        </pc:sldMkLst>
        <pc:spChg chg="mod">
          <ac:chgData name="Weifeng Xu" userId="e7aed605-a3dd-4d5a-a692-a87037af107b" providerId="ADAL" clId="{763D7CBC-195E-480C-A07D-648228AD4295}" dt="2021-10-05T21:54:33.910" v="385" actId="20577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63D7CBC-195E-480C-A07D-648228AD4295}" dt="2021-09-20T22:10:29.834" v="82" actId="1076"/>
        <pc:sldMkLst>
          <pc:docMk/>
          <pc:sldMk cId="322537141" sldId="309"/>
        </pc:sldMkLst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https://www.grymoire.com/Unix/Sed.html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3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err="1"/>
              <a:t>Xpath</a:t>
            </a:r>
            <a:r>
              <a:rPr lang="en-US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“d</a:t>
            </a:r>
            <a:r>
              <a:rPr lang="en-US" dirty="0"/>
              <a:t>elete” 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9067-4F3D-497C-93BB-9EC92CA7DB10}"/>
              </a:ext>
            </a:extLst>
          </p:cNvPr>
          <p:cNvSpPr txBox="1"/>
          <p:nvPr/>
        </p:nvSpPr>
        <p:spPr>
          <a:xfrm>
            <a:off x="7711200" y="4399200"/>
            <a:ext cx="5630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1E6A-5FC7-4706-9A1E-D789143B614F}"/>
              </a:ext>
            </a:extLst>
          </p:cNvPr>
          <p:cNvCxnSpPr/>
          <p:nvPr/>
        </p:nvCxnSpPr>
        <p:spPr>
          <a:xfrm flipH="1" flipV="1">
            <a:off x="6559200" y="3880800"/>
            <a:ext cx="111600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&lt;Event&gt;&lt;System&gt;&lt;Provider Name="Microsoft-Windows-Security-Auditing" </a:t>
            </a:r>
            <a:r>
              <a:rPr lang="en-US" dirty="0" err="1"/>
              <a:t>Guid</a:t>
            </a:r>
            <a:r>
              <a:rPr lang="en-US" dirty="0"/>
              <a:t>="{54849625-5478-4994-a5ba-3e3b0328c30d}"&gt;&lt;/Provider&gt;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>
                <a:solidFill>
                  <a:srgbClr val="FF0000"/>
                </a:solidFill>
              </a:rPr>
              <a:t> Qualifiers=""&gt;</a:t>
            </a:r>
            <a:r>
              <a:rPr lang="en-US" dirty="0">
                <a:solidFill>
                  <a:srgbClr val="7030A0"/>
                </a:solidFill>
              </a:rPr>
              <a:t>4608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/>
              <a:t>&gt;</a:t>
            </a:r>
          </a:p>
          <a:p>
            <a:r>
              <a:rPr lang="en-US" dirty="0"/>
              <a:t>&lt;Version&gt;0&lt;/Version&gt;</a:t>
            </a:r>
          </a:p>
          <a:p>
            <a:r>
              <a:rPr lang="en-US" dirty="0"/>
              <a:t>&lt;Level&gt;0&lt;/Level&gt;</a:t>
            </a:r>
          </a:p>
          <a:p>
            <a:r>
              <a:rPr lang="en-US" dirty="0"/>
              <a:t>&lt;Task&gt;12288&lt;/Task&gt;</a:t>
            </a:r>
          </a:p>
          <a:p>
            <a:r>
              <a:rPr lang="en-US" dirty="0"/>
              <a:t>&lt;Opcode&gt;0&lt;/Opcode&gt;</a:t>
            </a:r>
          </a:p>
          <a:p>
            <a:r>
              <a:rPr lang="en-US" dirty="0"/>
              <a:t>&lt;Keywords&gt;0x8020000000000000&lt;/Keywords&gt;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SystemTime</a:t>
            </a:r>
            <a:r>
              <a:rPr lang="en-US" dirty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EventRecordID</a:t>
            </a:r>
            <a:r>
              <a:rPr lang="en-US" dirty="0"/>
              <a:t>&gt;1&lt;/</a:t>
            </a:r>
            <a:r>
              <a:rPr lang="en-US" dirty="0" err="1"/>
              <a:t>EventRecordID</a:t>
            </a:r>
            <a:r>
              <a:rPr lang="en-US" dirty="0"/>
              <a:t>&gt;</a:t>
            </a:r>
          </a:p>
          <a:p>
            <a:r>
              <a:rPr lang="en-US" dirty="0"/>
              <a:t>&lt;Correlation </a:t>
            </a:r>
            <a:r>
              <a:rPr lang="en-US" dirty="0" err="1"/>
              <a:t>ActivityID</a:t>
            </a:r>
            <a:r>
              <a:rPr lang="en-US" dirty="0"/>
              <a:t>="" </a:t>
            </a:r>
            <a:r>
              <a:rPr lang="en-US" dirty="0" err="1"/>
              <a:t>RelatedActivityID</a:t>
            </a:r>
            <a:r>
              <a:rPr lang="en-US" dirty="0"/>
              <a:t>=""&gt;&lt;/Correlation&gt;</a:t>
            </a:r>
          </a:p>
          <a:p>
            <a:r>
              <a:rPr lang="en-US" dirty="0"/>
              <a:t>&lt;Execution </a:t>
            </a:r>
            <a:r>
              <a:rPr lang="en-US" dirty="0" err="1"/>
              <a:t>ProcessID</a:t>
            </a:r>
            <a:r>
              <a:rPr lang="en-US" dirty="0"/>
              <a:t>="464" </a:t>
            </a:r>
            <a:r>
              <a:rPr lang="en-US" dirty="0" err="1"/>
              <a:t>ThreadID</a:t>
            </a:r>
            <a:r>
              <a:rPr lang="en-US" dirty="0"/>
              <a:t>="468"&gt;&lt;/Execution&gt;</a:t>
            </a:r>
          </a:p>
          <a:p>
            <a:r>
              <a:rPr lang="en-US" dirty="0"/>
              <a:t>&lt;Channel&gt;Security&lt;/Channel&gt;</a:t>
            </a:r>
          </a:p>
          <a:p>
            <a:r>
              <a:rPr lang="en-US" dirty="0"/>
              <a:t>&lt;Computer&gt;37L4247F27-25&lt;/Computer&gt;</a:t>
            </a:r>
          </a:p>
          <a:p>
            <a:r>
              <a:rPr lang="en-US" dirty="0"/>
              <a:t>&lt;Security </a:t>
            </a:r>
            <a:r>
              <a:rPr lang="en-US" dirty="0" err="1"/>
              <a:t>UserID</a:t>
            </a:r>
            <a:r>
              <a:rPr lang="en-US" dirty="0"/>
              <a:t>=""&gt;&lt;/Security&gt;</a:t>
            </a:r>
          </a:p>
          <a:p>
            <a:r>
              <a:rPr lang="en-US" dirty="0"/>
              <a:t>&lt;/System&gt;</a:t>
            </a:r>
          </a:p>
          <a:p>
            <a:r>
              <a:rPr lang="en-US" dirty="0"/>
              <a:t>&lt;</a:t>
            </a:r>
            <a:r>
              <a:rPr lang="en-US" dirty="0" err="1"/>
              <a:t>EventData</a:t>
            </a:r>
            <a:r>
              <a:rPr lang="en-US" dirty="0"/>
              <a:t>&gt;&lt;/</a:t>
            </a:r>
            <a:r>
              <a:rPr lang="en-US" dirty="0" err="1"/>
              <a:t>EventData</a:t>
            </a:r>
            <a:r>
              <a:rPr lang="en-US" dirty="0"/>
              <a:t>&gt;</a:t>
            </a:r>
          </a:p>
          <a:p>
            <a:r>
              <a:rPr lang="en-US" dirty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all event IDs</a:t>
            </a:r>
            <a:r>
              <a:rPr lang="en-US"/>
              <a:t>, timestamps </a:t>
            </a:r>
            <a:r>
              <a:rPr lang="en-US" dirty="0"/>
              <a:t>to .csv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/>
              <a:t>XMLstartlet</a:t>
            </a:r>
            <a:endParaRPr lang="en-US" sz="2800" dirty="0"/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 dirty="0"/>
              <a:t> “4634”  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1939</Words>
  <Application>Microsoft Office PowerPoint</Application>
  <PresentationFormat>Widescreen</PresentationFormat>
  <Paragraphs>208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PowerPoint Presentation</vt:lpstr>
      <vt:lpstr>Install XML parser</vt:lpstr>
      <vt:lpstr>xmlstarlet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2021-11-13T00:00:41Z</dcterms:modified>
</cp:coreProperties>
</file>