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72" r:id="rId5"/>
    <p:sldId id="259" r:id="rId6"/>
    <p:sldId id="260" r:id="rId7"/>
    <p:sldId id="261" r:id="rId8"/>
    <p:sldId id="258" r:id="rId9"/>
    <p:sldId id="275" r:id="rId10"/>
    <p:sldId id="266" r:id="rId11"/>
    <p:sldId id="264" r:id="rId12"/>
    <p:sldId id="263" r:id="rId13"/>
    <p:sldId id="269" r:id="rId14"/>
    <p:sldId id="273" r:id="rId15"/>
    <p:sldId id="274" r:id="rId16"/>
    <p:sldId id="296" r:id="rId17"/>
    <p:sldId id="268" r:id="rId18"/>
    <p:sldId id="276" r:id="rId19"/>
    <p:sldId id="277" r:id="rId20"/>
    <p:sldId id="278" r:id="rId21"/>
    <p:sldId id="279" r:id="rId22"/>
    <p:sldId id="280" r:id="rId23"/>
    <p:sldId id="298" r:id="rId24"/>
    <p:sldId id="281" r:id="rId25"/>
    <p:sldId id="299" r:id="rId26"/>
    <p:sldId id="283" r:id="rId27"/>
    <p:sldId id="284" r:id="rId28"/>
    <p:sldId id="285" r:id="rId29"/>
    <p:sldId id="286" r:id="rId30"/>
    <p:sldId id="291" r:id="rId31"/>
    <p:sldId id="294" r:id="rId32"/>
    <p:sldId id="288" r:id="rId33"/>
    <p:sldId id="289" r:id="rId34"/>
    <p:sldId id="287" r:id="rId35"/>
    <p:sldId id="290" r:id="rId36"/>
    <p:sldId id="295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4C665-1B8B-41BE-BFE9-E10793EC4242}" v="5" dt="2021-03-03T13:53:37.9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>
        <p:scale>
          <a:sx n="100" d="100"/>
          <a:sy n="100" d="100"/>
        </p:scale>
        <p:origin x="-3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18805</TotalTime>
  <Words>1936</Words>
  <Application>Microsoft Office PowerPoint</Application>
  <PresentationFormat>Widescreen</PresentationFormat>
  <Paragraphs>214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Investigate Data Leakage Case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2021-09-10T07:12:06Z</dcterms:modified>
</cp:coreProperties>
</file>