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1" r:id="rId3"/>
    <p:sldId id="306" r:id="rId4"/>
    <p:sldId id="307" r:id="rId5"/>
    <p:sldId id="308" r:id="rId6"/>
    <p:sldId id="277" r:id="rId7"/>
    <p:sldId id="257" r:id="rId8"/>
    <p:sldId id="309" r:id="rId9"/>
    <p:sldId id="312" r:id="rId10"/>
    <p:sldId id="278" r:id="rId11"/>
    <p:sldId id="279" r:id="rId12"/>
    <p:sldId id="259" r:id="rId13"/>
    <p:sldId id="260" r:id="rId14"/>
    <p:sldId id="310" r:id="rId15"/>
    <p:sldId id="305" r:id="rId16"/>
    <p:sldId id="275" r:id="rId17"/>
    <p:sldId id="276" r:id="rId18"/>
    <p:sldId id="267" r:id="rId19"/>
    <p:sldId id="261" r:id="rId20"/>
    <p:sldId id="264" r:id="rId21"/>
    <p:sldId id="265" r:id="rId22"/>
    <p:sldId id="266" r:id="rId23"/>
    <p:sldId id="271" r:id="rId24"/>
    <p:sldId id="272" r:id="rId25"/>
    <p:sldId id="273" r:id="rId26"/>
    <p:sldId id="268" r:id="rId27"/>
    <p:sldId id="263" r:id="rId28"/>
    <p:sldId id="269" r:id="rId29"/>
    <p:sldId id="280" r:id="rId30"/>
    <p:sldId id="281" r:id="rId31"/>
    <p:sldId id="282" r:id="rId32"/>
    <p:sldId id="270" r:id="rId33"/>
    <p:sldId id="274" r:id="rId34"/>
    <p:sldId id="283" r:id="rId35"/>
    <p:sldId id="284" r:id="rId36"/>
    <p:sldId id="285" r:id="rId37"/>
    <p:sldId id="286" r:id="rId38"/>
    <p:sldId id="258" r:id="rId39"/>
    <p:sldId id="288" r:id="rId40"/>
    <p:sldId id="302" r:id="rId41"/>
    <p:sldId id="296" r:id="rId42"/>
    <p:sldId id="299" r:id="rId43"/>
    <p:sldId id="301" r:id="rId44"/>
    <p:sldId id="291" r:id="rId45"/>
    <p:sldId id="293" r:id="rId46"/>
    <p:sldId id="300" r:id="rId47"/>
    <p:sldId id="298" r:id="rId48"/>
    <p:sldId id="295" r:id="rId49"/>
    <p:sldId id="303" r:id="rId50"/>
    <p:sldId id="287" r:id="rId51"/>
    <p:sldId id="290" r:id="rId52"/>
    <p:sldId id="292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7CBC-195E-480C-A07D-648228AD4295}" v="13" dt="2023-02-20T17:57:06.4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2" autoAdjust="0"/>
    <p:restoredTop sz="93711" autoAdjust="0"/>
  </p:normalViewPr>
  <p:slideViewPr>
    <p:cSldViewPr snapToGrid="0">
      <p:cViewPr varScale="1">
        <p:scale>
          <a:sx n="102" d="100"/>
          <a:sy n="102" d="100"/>
        </p:scale>
        <p:origin x="14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763D7CBC-195E-480C-A07D-648228AD4295}"/>
    <pc:docChg chg="undo custSel addSld modSld">
      <pc:chgData name="Weifeng Xu" userId="e7aed605-a3dd-4d5a-a692-a87037af107b" providerId="ADAL" clId="{763D7CBC-195E-480C-A07D-648228AD4295}" dt="2023-02-20T17:57:18.392" v="713" actId="1076"/>
      <pc:docMkLst>
        <pc:docMk/>
      </pc:docMkLst>
      <pc:sldChg chg="addSp modSp mod">
        <pc:chgData name="Weifeng Xu" userId="e7aed605-a3dd-4d5a-a692-a87037af107b" providerId="ADAL" clId="{763D7CBC-195E-480C-A07D-648228AD4295}" dt="2021-09-20T22:17:56.982" v="246" actId="20577"/>
        <pc:sldMkLst>
          <pc:docMk/>
          <pc:sldMk cId="4272576379" sldId="257"/>
        </pc:sldMkLst>
        <pc:spChg chg="add mod">
          <ac:chgData name="Weifeng Xu" userId="e7aed605-a3dd-4d5a-a692-a87037af107b" providerId="ADAL" clId="{763D7CBC-195E-480C-A07D-648228AD4295}" dt="2021-09-20T22:17:56.982" v="246" actId="20577"/>
          <ac:spMkLst>
            <pc:docMk/>
            <pc:sldMk cId="4272576379" sldId="257"/>
            <ac:spMk id="3" creationId="{D794352B-B7DB-4F2F-9E7A-1788BF39C2E1}"/>
          </ac:spMkLst>
        </pc:spChg>
        <pc:spChg chg="mod">
          <ac:chgData name="Weifeng Xu" userId="e7aed605-a3dd-4d5a-a692-a87037af107b" providerId="ADAL" clId="{763D7CBC-195E-480C-A07D-648228AD4295}" dt="2021-09-20T22:03:41.463" v="0" actId="1076"/>
          <ac:spMkLst>
            <pc:docMk/>
            <pc:sldMk cId="4272576379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763D7CBC-195E-480C-A07D-648228AD4295}" dt="2021-09-20T22:03:41.463" v="0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NotesTx">
        <pc:chgData name="Weifeng Xu" userId="e7aed605-a3dd-4d5a-a692-a87037af107b" providerId="ADAL" clId="{763D7CBC-195E-480C-A07D-648228AD4295}" dt="2021-09-28T14:40:43.941" v="366"/>
        <pc:sldMkLst>
          <pc:docMk/>
          <pc:sldMk cId="173997947" sldId="258"/>
        </pc:sldMkLst>
      </pc:sldChg>
      <pc:sldChg chg="addSp modSp mod">
        <pc:chgData name="Weifeng Xu" userId="e7aed605-a3dd-4d5a-a692-a87037af107b" providerId="ADAL" clId="{763D7CBC-195E-480C-A07D-648228AD4295}" dt="2022-02-26T16:00:10.656" v="451" actId="1076"/>
        <pc:sldMkLst>
          <pc:docMk/>
          <pc:sldMk cId="3341397945" sldId="266"/>
        </pc:sldMkLst>
        <pc:picChg chg="add mod">
          <ac:chgData name="Weifeng Xu" userId="e7aed605-a3dd-4d5a-a692-a87037af107b" providerId="ADAL" clId="{763D7CBC-195E-480C-A07D-648228AD4295}" dt="2022-02-26T16:00:10.656" v="451" actId="1076"/>
          <ac:picMkLst>
            <pc:docMk/>
            <pc:sldMk cId="3341397945" sldId="266"/>
            <ac:picMk id="6" creationId="{F21F091E-62A3-4824-8C0E-F5F3309A58B2}"/>
          </ac:picMkLst>
        </pc:picChg>
      </pc:sldChg>
      <pc:sldChg chg="addSp modSp mod">
        <pc:chgData name="Weifeng Xu" userId="e7aed605-a3dd-4d5a-a692-a87037af107b" providerId="ADAL" clId="{763D7CBC-195E-480C-A07D-648228AD4295}" dt="2021-09-21T01:43:10.068" v="283" actId="1076"/>
        <pc:sldMkLst>
          <pc:docMk/>
          <pc:sldMk cId="3531219429" sldId="270"/>
        </pc:sldMkLst>
        <pc:spChg chg="add mod">
          <ac:chgData name="Weifeng Xu" userId="e7aed605-a3dd-4d5a-a692-a87037af107b" providerId="ADAL" clId="{763D7CBC-195E-480C-A07D-648228AD4295}" dt="2021-09-21T01:43:10.068" v="283" actId="1076"/>
          <ac:spMkLst>
            <pc:docMk/>
            <pc:sldMk cId="3531219429" sldId="270"/>
            <ac:spMk id="4" creationId="{C08ED75A-BB81-4FCE-B5C7-CB1A9C89830C}"/>
          </ac:spMkLst>
        </pc:spChg>
      </pc:sldChg>
      <pc:sldChg chg="modSp mod">
        <pc:chgData name="Weifeng Xu" userId="e7aed605-a3dd-4d5a-a692-a87037af107b" providerId="ADAL" clId="{763D7CBC-195E-480C-A07D-648228AD4295}" dt="2021-09-20T23:00:00.433" v="248" actId="114"/>
        <pc:sldMkLst>
          <pc:docMk/>
          <pc:sldMk cId="1341317686" sldId="279"/>
        </pc:sldMkLst>
        <pc:spChg chg="mod">
          <ac:chgData name="Weifeng Xu" userId="e7aed605-a3dd-4d5a-a692-a87037af107b" providerId="ADAL" clId="{763D7CBC-195E-480C-A07D-648228AD4295}" dt="2021-09-20T23:00:00.433" v="248" actId="114"/>
          <ac:spMkLst>
            <pc:docMk/>
            <pc:sldMk cId="1341317686" sldId="279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11-12T20:08:39.410" v="403" actId="1037"/>
        <pc:sldMkLst>
          <pc:docMk/>
          <pc:sldMk cId="3117129762" sldId="281"/>
        </pc:sldMkLst>
        <pc:picChg chg="mod">
          <ac:chgData name="Weifeng Xu" userId="e7aed605-a3dd-4d5a-a692-a87037af107b" providerId="ADAL" clId="{763D7CBC-195E-480C-A07D-648228AD4295}" dt="2021-11-12T20:08:39.410" v="403" actId="1037"/>
          <ac:picMkLst>
            <pc:docMk/>
            <pc:sldMk cId="3117129762" sldId="281"/>
            <ac:picMk id="5" creationId="{00000000-0000-0000-0000-000000000000}"/>
          </ac:picMkLst>
        </pc:picChg>
      </pc:sldChg>
      <pc:sldChg chg="modSp mod">
        <pc:chgData name="Weifeng Xu" userId="e7aed605-a3dd-4d5a-a692-a87037af107b" providerId="ADAL" clId="{763D7CBC-195E-480C-A07D-648228AD4295}" dt="2021-09-21T01:38:33.277" v="281" actId="20577"/>
        <pc:sldMkLst>
          <pc:docMk/>
          <pc:sldMk cId="575133242" sldId="282"/>
        </pc:sldMkLst>
        <pc:spChg chg="mod">
          <ac:chgData name="Weifeng Xu" userId="e7aed605-a3dd-4d5a-a692-a87037af107b" providerId="ADAL" clId="{763D7CBC-195E-480C-A07D-648228AD4295}" dt="2021-09-21T01:38:33.277" v="281" actId="20577"/>
          <ac:spMkLst>
            <pc:docMk/>
            <pc:sldMk cId="575133242" sldId="282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2-03-01T17:14:26.273" v="535" actId="20577"/>
        <pc:sldMkLst>
          <pc:docMk/>
          <pc:sldMk cId="2682351958" sldId="293"/>
        </pc:sldMkLst>
        <pc:spChg chg="add mod">
          <ac:chgData name="Weifeng Xu" userId="e7aed605-a3dd-4d5a-a692-a87037af107b" providerId="ADAL" clId="{763D7CBC-195E-480C-A07D-648228AD4295}" dt="2022-03-01T17:14:26.273" v="535" actId="20577"/>
          <ac:spMkLst>
            <pc:docMk/>
            <pc:sldMk cId="2682351958" sldId="293"/>
            <ac:spMk id="3" creationId="{0CA099BB-4022-4256-A17F-713905E134BF}"/>
          </ac:spMkLst>
        </pc:spChg>
      </pc:sldChg>
      <pc:sldChg chg="addSp modSp mod">
        <pc:chgData name="Weifeng Xu" userId="e7aed605-a3dd-4d5a-a692-a87037af107b" providerId="ADAL" clId="{763D7CBC-195E-480C-A07D-648228AD4295}" dt="2021-09-21T01:56:20.722" v="364" actId="20577"/>
        <pc:sldMkLst>
          <pc:docMk/>
          <pc:sldMk cId="245378617" sldId="296"/>
        </pc:sldMkLst>
        <pc:spChg chg="add mod">
          <ac:chgData name="Weifeng Xu" userId="e7aed605-a3dd-4d5a-a692-a87037af107b" providerId="ADAL" clId="{763D7CBC-195E-480C-A07D-648228AD4295}" dt="2021-09-21T01:56:20.722" v="364" actId="20577"/>
          <ac:spMkLst>
            <pc:docMk/>
            <pc:sldMk cId="245378617" sldId="296"/>
            <ac:spMk id="3" creationId="{07357821-C5F7-4C3D-BD9C-52457382E87F}"/>
          </ac:spMkLst>
        </pc:spChg>
      </pc:sldChg>
      <pc:sldChg chg="modSp mod">
        <pc:chgData name="Weifeng Xu" userId="e7aed605-a3dd-4d5a-a692-a87037af107b" providerId="ADAL" clId="{763D7CBC-195E-480C-A07D-648228AD4295}" dt="2022-09-18T15:00:33.637" v="555" actId="6549"/>
        <pc:sldMkLst>
          <pc:docMk/>
          <pc:sldMk cId="3387639174" sldId="299"/>
        </pc:sldMkLst>
        <pc:spChg chg="mod">
          <ac:chgData name="Weifeng Xu" userId="e7aed605-a3dd-4d5a-a692-a87037af107b" providerId="ADAL" clId="{763D7CBC-195E-480C-A07D-648228AD4295}" dt="2022-09-18T15:00:33.637" v="555" actId="6549"/>
          <ac:spMkLst>
            <pc:docMk/>
            <pc:sldMk cId="3387639174" sldId="299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1-11-12T23:55:50.645" v="409" actId="11529"/>
        <pc:sldMkLst>
          <pc:docMk/>
          <pc:sldMk cId="3441779522" sldId="303"/>
        </pc:sldMkLst>
        <pc:spChg chg="add mod">
          <ac:chgData name="Weifeng Xu" userId="e7aed605-a3dd-4d5a-a692-a87037af107b" providerId="ADAL" clId="{763D7CBC-195E-480C-A07D-648228AD4295}" dt="2021-11-12T23:55:45.751" v="408" actId="207"/>
          <ac:spMkLst>
            <pc:docMk/>
            <pc:sldMk cId="3441779522" sldId="303"/>
            <ac:spMk id="4" creationId="{65429067-4F3D-497C-93BB-9EC92CA7DB10}"/>
          </ac:spMkLst>
        </pc:spChg>
        <pc:cxnChg chg="add">
          <ac:chgData name="Weifeng Xu" userId="e7aed605-a3dd-4d5a-a692-a87037af107b" providerId="ADAL" clId="{763D7CBC-195E-480C-A07D-648228AD4295}" dt="2021-11-12T23:55:50.645" v="409" actId="11529"/>
          <ac:cxnSpMkLst>
            <pc:docMk/>
            <pc:sldMk cId="3441779522" sldId="303"/>
            <ac:cxnSpMk id="6" creationId="{3F8C1E6A-5FC7-4706-9A1E-D789143B614F}"/>
          </ac:cxnSpMkLst>
        </pc:cxnChg>
      </pc:sldChg>
      <pc:sldChg chg="modSp mod">
        <pc:chgData name="Weifeng Xu" userId="e7aed605-a3dd-4d5a-a692-a87037af107b" providerId="ADAL" clId="{763D7CBC-195E-480C-A07D-648228AD4295}" dt="2022-09-20T23:27:19.893" v="562" actId="207"/>
        <pc:sldMkLst>
          <pc:docMk/>
          <pc:sldMk cId="37395222" sldId="304"/>
        </pc:sldMkLst>
        <pc:spChg chg="mod">
          <ac:chgData name="Weifeng Xu" userId="e7aed605-a3dd-4d5a-a692-a87037af107b" providerId="ADAL" clId="{763D7CBC-195E-480C-A07D-648228AD4295}" dt="2022-09-20T23:27:19.893" v="562" actId="207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mod">
        <pc:chgData name="Weifeng Xu" userId="e7aed605-a3dd-4d5a-a692-a87037af107b" providerId="ADAL" clId="{763D7CBC-195E-480C-A07D-648228AD4295}" dt="2022-02-26T15:52:01.941" v="447" actId="404"/>
        <pc:sldMkLst>
          <pc:docMk/>
          <pc:sldMk cId="2014149104" sldId="305"/>
        </pc:sldMkLst>
        <pc:spChg chg="add del">
          <ac:chgData name="Weifeng Xu" userId="e7aed605-a3dd-4d5a-a692-a87037af107b" providerId="ADAL" clId="{763D7CBC-195E-480C-A07D-648228AD4295}" dt="2022-02-26T15:50:23.398" v="426" actId="478"/>
          <ac:spMkLst>
            <pc:docMk/>
            <pc:sldMk cId="2014149104" sldId="305"/>
            <ac:spMk id="9" creationId="{00000000-0000-0000-0000-000000000000}"/>
          </ac:spMkLst>
        </pc:spChg>
        <pc:spChg chg="add del">
          <ac:chgData name="Weifeng Xu" userId="e7aed605-a3dd-4d5a-a692-a87037af107b" providerId="ADAL" clId="{763D7CBC-195E-480C-A07D-648228AD4295}" dt="2022-02-26T15:50:22.895" v="425" actId="478"/>
          <ac:spMkLst>
            <pc:docMk/>
            <pc:sldMk cId="2014149104" sldId="305"/>
            <ac:spMk id="10" creationId="{00000000-0000-0000-0000-000000000000}"/>
          </ac:spMkLst>
        </pc:spChg>
        <pc:spChg chg="add mod">
          <ac:chgData name="Weifeng Xu" userId="e7aed605-a3dd-4d5a-a692-a87037af107b" providerId="ADAL" clId="{763D7CBC-195E-480C-A07D-648228AD4295}" dt="2022-02-26T15:52:01.941" v="447" actId="404"/>
          <ac:spMkLst>
            <pc:docMk/>
            <pc:sldMk cId="2014149104" sldId="305"/>
            <ac:spMk id="12" creationId="{C406EAF0-EC4B-4A3A-91C8-D029878FA3D1}"/>
          </ac:spMkLst>
        </pc:spChg>
        <pc:cxnChg chg="add mod">
          <ac:chgData name="Weifeng Xu" userId="e7aed605-a3dd-4d5a-a692-a87037af107b" providerId="ADAL" clId="{763D7CBC-195E-480C-A07D-648228AD4295}" dt="2022-02-26T15:50:42.297" v="428" actId="13822"/>
          <ac:cxnSpMkLst>
            <pc:docMk/>
            <pc:sldMk cId="2014149104" sldId="305"/>
            <ac:cxnSpMk id="7" creationId="{64D2F3A9-A395-492B-B773-9442BE5CBE4F}"/>
          </ac:cxnSpMkLst>
        </pc:cxnChg>
        <pc:cxnChg chg="add mod">
          <ac:chgData name="Weifeng Xu" userId="e7aed605-a3dd-4d5a-a692-a87037af107b" providerId="ADAL" clId="{763D7CBC-195E-480C-A07D-648228AD4295}" dt="2022-02-26T15:50:50.112" v="430" actId="13822"/>
          <ac:cxnSpMkLst>
            <pc:docMk/>
            <pc:sldMk cId="2014149104" sldId="305"/>
            <ac:cxnSpMk id="11" creationId="{37EFBBAE-6FAA-4427-AB50-78A99215E4F6}"/>
          </ac:cxnSpMkLst>
        </pc:cxnChg>
      </pc:sldChg>
      <pc:sldChg chg="addSp modSp mod">
        <pc:chgData name="Weifeng Xu" userId="e7aed605-a3dd-4d5a-a692-a87037af107b" providerId="ADAL" clId="{763D7CBC-195E-480C-A07D-648228AD4295}" dt="2022-09-20T21:27:15.133" v="561" actId="13822"/>
        <pc:sldMkLst>
          <pc:docMk/>
          <pc:sldMk cId="1256683201" sldId="306"/>
        </pc:sldMkLst>
        <pc:spChg chg="add mod">
          <ac:chgData name="Weifeng Xu" userId="e7aed605-a3dd-4d5a-a692-a87037af107b" providerId="ADAL" clId="{763D7CBC-195E-480C-A07D-648228AD4295}" dt="2022-09-20T21:26:58.136" v="559" actId="207"/>
          <ac:spMkLst>
            <pc:docMk/>
            <pc:sldMk cId="1256683201" sldId="306"/>
            <ac:spMk id="4" creationId="{614E5EA4-4A33-078B-5461-C9CA2D086C02}"/>
          </ac:spMkLst>
        </pc:spChg>
        <pc:cxnChg chg="add mod">
          <ac:chgData name="Weifeng Xu" userId="e7aed605-a3dd-4d5a-a692-a87037af107b" providerId="ADAL" clId="{763D7CBC-195E-480C-A07D-648228AD4295}" dt="2022-09-20T21:27:15.133" v="561" actId="13822"/>
          <ac:cxnSpMkLst>
            <pc:docMk/>
            <pc:sldMk cId="1256683201" sldId="306"/>
            <ac:cxnSpMk id="6" creationId="{95ABFCD3-EA60-73B9-3B8D-D86A7834146B}"/>
          </ac:cxnSpMkLst>
        </pc:cxnChg>
      </pc:sldChg>
      <pc:sldChg chg="addSp delSp modSp new mod modClrScheme chgLayout">
        <pc:chgData name="Weifeng Xu" userId="e7aed605-a3dd-4d5a-a692-a87037af107b" providerId="ADAL" clId="{763D7CBC-195E-480C-A07D-648228AD4295}" dt="2023-02-20T17:48:39.882" v="645" actId="403"/>
        <pc:sldMkLst>
          <pc:docMk/>
          <pc:sldMk cId="322537141" sldId="309"/>
        </pc:sldMkLst>
        <pc:spChg chg="add mod">
          <ac:chgData name="Weifeng Xu" userId="e7aed605-a3dd-4d5a-a692-a87037af107b" providerId="ADAL" clId="{763D7CBC-195E-480C-A07D-648228AD4295}" dt="2023-02-20T17:48:39.882" v="645" actId="403"/>
          <ac:spMkLst>
            <pc:docMk/>
            <pc:sldMk cId="322537141" sldId="309"/>
            <ac:spMk id="2" creationId="{71962C63-FEE1-C44A-CF24-1C1520A18554}"/>
          </ac:spMkLst>
        </pc:spChg>
        <pc:spChg chg="del">
          <ac:chgData name="Weifeng Xu" userId="e7aed605-a3dd-4d5a-a692-a87037af107b" providerId="ADAL" clId="{763D7CBC-195E-480C-A07D-648228AD4295}" dt="2021-09-20T22:08:18.129" v="2" actId="700"/>
          <ac:spMkLst>
            <pc:docMk/>
            <pc:sldMk cId="322537141" sldId="309"/>
            <ac:spMk id="2" creationId="{C6506B05-32FD-4363-81D2-B5E922A2623B}"/>
          </ac:spMkLst>
        </pc:spChg>
        <pc:picChg chg="add mod">
          <ac:chgData name="Weifeng Xu" userId="e7aed605-a3dd-4d5a-a692-a87037af107b" providerId="ADAL" clId="{763D7CBC-195E-480C-A07D-648228AD4295}" dt="2021-09-20T22:10:29.834" v="82" actId="1076"/>
          <ac:picMkLst>
            <pc:docMk/>
            <pc:sldMk cId="322537141" sldId="309"/>
            <ac:picMk id="4" creationId="{5480A98E-07B1-4509-BB5B-E0C419FA4C22}"/>
          </ac:picMkLst>
        </pc:picChg>
      </pc:sldChg>
      <pc:sldChg chg="addSp modSp new mod modNotesTx">
        <pc:chgData name="Weifeng Xu" userId="e7aed605-a3dd-4d5a-a692-a87037af107b" providerId="ADAL" clId="{763D7CBC-195E-480C-A07D-648228AD4295}" dt="2023-02-20T17:57:18.392" v="713" actId="1076"/>
        <pc:sldMkLst>
          <pc:docMk/>
          <pc:sldMk cId="4148218689" sldId="310"/>
        </pc:sldMkLst>
        <pc:spChg chg="add mod">
          <ac:chgData name="Weifeng Xu" userId="e7aed605-a3dd-4d5a-a692-a87037af107b" providerId="ADAL" clId="{763D7CBC-195E-480C-A07D-648228AD4295}" dt="2022-09-18T14:49:39.691" v="548" actId="20577"/>
          <ac:spMkLst>
            <pc:docMk/>
            <pc:sldMk cId="4148218689" sldId="310"/>
            <ac:spMk id="4" creationId="{EF52EC9E-DC65-C4BD-9462-FDEAC1222E3D}"/>
          </ac:spMkLst>
        </pc:spChg>
        <pc:spChg chg="add mod">
          <ac:chgData name="Weifeng Xu" userId="e7aed605-a3dd-4d5a-a692-a87037af107b" providerId="ADAL" clId="{763D7CBC-195E-480C-A07D-648228AD4295}" dt="2023-02-20T17:57:18.392" v="713" actId="1076"/>
          <ac:spMkLst>
            <pc:docMk/>
            <pc:sldMk cId="4148218689" sldId="310"/>
            <ac:spMk id="6" creationId="{4CA861C0-3573-4850-A014-659075081C98}"/>
          </ac:spMkLst>
        </pc:spChg>
        <pc:picChg chg="add mod">
          <ac:chgData name="Weifeng Xu" userId="e7aed605-a3dd-4d5a-a692-a87037af107b" providerId="ADAL" clId="{763D7CBC-195E-480C-A07D-648228AD4295}" dt="2023-02-20T17:57:04.437" v="705" actId="1076"/>
          <ac:picMkLst>
            <pc:docMk/>
            <pc:sldMk cId="4148218689" sldId="310"/>
            <ac:picMk id="3" creationId="{098D9CA7-35F4-44B8-ABE6-8A9CBC2F3013}"/>
          </ac:picMkLst>
        </pc:picChg>
        <pc:picChg chg="add mod">
          <ac:chgData name="Weifeng Xu" userId="e7aed605-a3dd-4d5a-a692-a87037af107b" providerId="ADAL" clId="{763D7CBC-195E-480C-A07D-648228AD4295}" dt="2023-02-20T17:57:06.451" v="706" actId="14100"/>
          <ac:picMkLst>
            <pc:docMk/>
            <pc:sldMk cId="4148218689" sldId="310"/>
            <ac:picMk id="1026" creationId="{DD027756-84C2-439B-B80F-7F26B75424A5}"/>
          </ac:picMkLst>
        </pc:picChg>
      </pc:sldChg>
      <pc:sldChg chg="add setBg">
        <pc:chgData name="Weifeng Xu" userId="e7aed605-a3dd-4d5a-a692-a87037af107b" providerId="ADAL" clId="{763D7CBC-195E-480C-A07D-648228AD4295}" dt="2023-02-20T17:42:49.518" v="563"/>
        <pc:sldMkLst>
          <pc:docMk/>
          <pc:sldMk cId="4010385979" sldId="311"/>
        </pc:sldMkLst>
      </pc:sldChg>
      <pc:sldChg chg="addSp modSp new mod modClrScheme chgLayout">
        <pc:chgData name="Weifeng Xu" userId="e7aed605-a3dd-4d5a-a692-a87037af107b" providerId="ADAL" clId="{763D7CBC-195E-480C-A07D-648228AD4295}" dt="2023-02-20T17:54:57.339" v="703" actId="20577"/>
        <pc:sldMkLst>
          <pc:docMk/>
          <pc:sldMk cId="2229056425" sldId="312"/>
        </pc:sldMkLst>
        <pc:spChg chg="add mod">
          <ac:chgData name="Weifeng Xu" userId="e7aed605-a3dd-4d5a-a692-a87037af107b" providerId="ADAL" clId="{763D7CBC-195E-480C-A07D-648228AD4295}" dt="2023-02-20T17:52:27.276" v="658" actId="20577"/>
          <ac:spMkLst>
            <pc:docMk/>
            <pc:sldMk cId="2229056425" sldId="312"/>
            <ac:spMk id="2" creationId="{0CA604A4-E671-18DB-C6F6-501C74D938B4}"/>
          </ac:spMkLst>
        </pc:spChg>
        <pc:spChg chg="add mod">
          <ac:chgData name="Weifeng Xu" userId="e7aed605-a3dd-4d5a-a692-a87037af107b" providerId="ADAL" clId="{763D7CBC-195E-480C-A07D-648228AD4295}" dt="2023-02-20T17:54:57.339" v="703" actId="20577"/>
          <ac:spMkLst>
            <pc:docMk/>
            <pc:sldMk cId="2229056425" sldId="312"/>
            <ac:spMk id="3" creationId="{F849B4C1-17D6-864E-BBE9-C3DB2F075A27}"/>
          </ac:spMkLst>
        </pc:spChg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x:TimeCreated</a:t>
            </a:r>
            <a:r>
              <a:rPr lang="en-US" dirty="0"/>
              <a:t>" -c . -n SecurityEvt.xml</a:t>
            </a:r>
          </a:p>
          <a:p>
            <a:r>
              <a:rPr lang="en-US" dirty="0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https://www.grymoire.com/Unix/Sed.html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3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evtx_dump.py </a:t>
            </a:r>
            <a:r>
              <a:rPr lang="en-US" dirty="0" err="1"/>
              <a:t>Security.evtx</a:t>
            </a:r>
            <a:r>
              <a:rPr lang="en-US" dirty="0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="cooking"&gt;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="children"&gt;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xmlstarlet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set of command line utilities (tools) </a:t>
            </a:r>
          </a:p>
          <a:p>
            <a:pPr lvl="1"/>
            <a:r>
              <a:rPr lang="en-US" dirty="0"/>
              <a:t>transform,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</a:p>
          <a:p>
            <a:r>
              <a:rPr lang="en-US" dirty="0"/>
              <a:t>Using simple set of shell commands </a:t>
            </a:r>
          </a:p>
          <a:p>
            <a:pPr lvl="1"/>
            <a:r>
              <a:rPr lang="en-US" dirty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sed, awk</a:t>
            </a: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DD027756-84C2-439B-B80F-7F26B75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4" y="2012633"/>
            <a:ext cx="5912283" cy="33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D9CA7-35F4-44B8-ABE6-8A9CBC2F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65" y="696684"/>
            <a:ext cx="4772688" cy="572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861C0-3573-4850-A014-659075081C98}"/>
              </a:ext>
            </a:extLst>
          </p:cNvPr>
          <p:cNvSpPr txBox="1"/>
          <p:nvPr/>
        </p:nvSpPr>
        <p:spPr>
          <a:xfrm>
            <a:off x="2497516" y="6593558"/>
            <a:ext cx="2876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https://www.w3schools.com/xml/xml_tree.asp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2EC9E-DC65-C4BD-9462-FDEAC1222E3D}"/>
              </a:ext>
            </a:extLst>
          </p:cNvPr>
          <p:cNvSpPr txBox="1"/>
          <p:nvPr/>
        </p:nvSpPr>
        <p:spPr>
          <a:xfrm>
            <a:off x="5578200" y="0"/>
            <a:ext cx="617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UTF-8 is capable of encoding all 1,112,064 characters using one to four one-byte (8-bit) code units.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2F3A9-A395-492B-B773-9442BE5CBE4F}"/>
              </a:ext>
            </a:extLst>
          </p:cNvPr>
          <p:cNvCxnSpPr/>
          <p:nvPr/>
        </p:nvCxnSpPr>
        <p:spPr>
          <a:xfrm flipH="1">
            <a:off x="1196340" y="1524000"/>
            <a:ext cx="2552700" cy="6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EFBBAE-6FAA-4427-AB50-78A99215E4F6}"/>
              </a:ext>
            </a:extLst>
          </p:cNvPr>
          <p:cNvCxnSpPr/>
          <p:nvPr/>
        </p:nvCxnSpPr>
        <p:spPr>
          <a:xfrm flipH="1">
            <a:off x="1242060" y="1524000"/>
            <a:ext cx="2560320" cy="232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AF0-EC4B-4A3A-91C8-D029878FA3D1}"/>
              </a:ext>
            </a:extLst>
          </p:cNvPr>
          <p:cNvSpPr txBox="1"/>
          <p:nvPr/>
        </p:nvSpPr>
        <p:spPr>
          <a:xfrm>
            <a:off x="1477496" y="2071170"/>
            <a:ext cx="111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which </a:t>
            </a:r>
            <a:r>
              <a:rPr lang="en-US" sz="1400" dirty="0">
                <a:solidFill>
                  <a:srgbClr val="FF0000"/>
                </a:solidFill>
              </a:rPr>
              <a:t>table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84B-65BD-439A-B94D-62C83D4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Layers of a computer system</a:t>
            </a:r>
          </a:p>
        </p:txBody>
      </p:sp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33" y="1223778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8943946" y="2245895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100096" y="2833571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F091E-62A3-4824-8C0E-F5F3309A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20" y="217914"/>
            <a:ext cx="3814020" cy="8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4E5EA4-4A33-078B-5461-C9CA2D086C02}"/>
              </a:ext>
            </a:extLst>
          </p:cNvPr>
          <p:cNvSpPr/>
          <p:nvPr/>
        </p:nvSpPr>
        <p:spPr>
          <a:xfrm>
            <a:off x="3392129" y="5493774"/>
            <a:ext cx="83328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BFCD3-EA60-73B9-3B8D-D86A7834146B}"/>
              </a:ext>
            </a:extLst>
          </p:cNvPr>
          <p:cNvCxnSpPr/>
          <p:nvPr/>
        </p:nvCxnSpPr>
        <p:spPr>
          <a:xfrm flipV="1">
            <a:off x="4225413" y="4306529"/>
            <a:ext cx="1135626" cy="130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9298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the first event by using template to match the </a:t>
            </a:r>
            <a:r>
              <a:rPr lang="en-US" dirty="0" err="1"/>
              <a:t>xpath</a:t>
            </a:r>
            <a:r>
              <a:rPr lang="en-US" dirty="0"/>
              <a:t> and print the copy of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D75A-BB81-4FCE-B5C7-CB1A9C89830C}"/>
              </a:ext>
            </a:extLst>
          </p:cNvPr>
          <p:cNvSpPr/>
          <p:nvPr/>
        </p:nvSpPr>
        <p:spPr>
          <a:xfrm>
            <a:off x="6395127" y="25570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57821-C5F7-4C3D-BD9C-52457382E87F}"/>
              </a:ext>
            </a:extLst>
          </p:cNvPr>
          <p:cNvSpPr txBox="1"/>
          <p:nvPr/>
        </p:nvSpPr>
        <p:spPr>
          <a:xfrm>
            <a:off x="1607431" y="853487"/>
            <a:ext cx="5414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event and we will make change the event</a:t>
            </a:r>
          </a:p>
        </p:txBody>
      </p:sp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40113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“d</a:t>
            </a:r>
            <a:r>
              <a:rPr lang="en-US"/>
              <a:t>elete/hide” </a:t>
            </a:r>
            <a:r>
              <a:rPr lang="en-US" dirty="0"/>
              <a:t>the node </a:t>
            </a:r>
            <a:r>
              <a:rPr lang="en-US" i="1" dirty="0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099BB-4022-4256-A17F-713905E134BF}"/>
              </a:ext>
            </a:extLst>
          </p:cNvPr>
          <p:cNvSpPr txBox="1"/>
          <p:nvPr/>
        </p:nvSpPr>
        <p:spPr>
          <a:xfrm>
            <a:off x="1592189" y="830625"/>
            <a:ext cx="47641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</a:t>
            </a:r>
            <a:r>
              <a:rPr lang="en-US"/>
              <a:t>event and remove </a:t>
            </a:r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9067-4F3D-497C-93BB-9EC92CA7DB10}"/>
              </a:ext>
            </a:extLst>
          </p:cNvPr>
          <p:cNvSpPr txBox="1"/>
          <p:nvPr/>
        </p:nvSpPr>
        <p:spPr>
          <a:xfrm>
            <a:off x="7711200" y="4399200"/>
            <a:ext cx="5630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1E6A-5FC7-4706-9A1E-D789143B614F}"/>
              </a:ext>
            </a:extLst>
          </p:cNvPr>
          <p:cNvCxnSpPr/>
          <p:nvPr/>
        </p:nvCxnSpPr>
        <p:spPr>
          <a:xfrm flipH="1" flipV="1">
            <a:off x="6559200" y="3880800"/>
            <a:ext cx="111600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&lt;Event&gt;&lt;System&gt;&lt;Provider Name="Microsoft-Windows-Security-Auditing" </a:t>
            </a:r>
            <a:r>
              <a:rPr lang="en-US" dirty="0" err="1"/>
              <a:t>Guid</a:t>
            </a:r>
            <a:r>
              <a:rPr lang="en-US" dirty="0"/>
              <a:t>="{54849625-5478-4994-a5ba-3e3b0328c30d}"&gt;&lt;/Provider&gt;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>
                <a:solidFill>
                  <a:srgbClr val="FF0000"/>
                </a:solidFill>
              </a:rPr>
              <a:t> Qualifiers=""&gt;</a:t>
            </a:r>
            <a:r>
              <a:rPr lang="en-US" dirty="0">
                <a:solidFill>
                  <a:srgbClr val="7030A0"/>
                </a:solidFill>
              </a:rPr>
              <a:t>4608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/>
              <a:t>&gt;</a:t>
            </a:r>
          </a:p>
          <a:p>
            <a:r>
              <a:rPr lang="en-US" dirty="0"/>
              <a:t>&lt;Version&gt;0&lt;/Version&gt;</a:t>
            </a:r>
          </a:p>
          <a:p>
            <a:r>
              <a:rPr lang="en-US" dirty="0"/>
              <a:t>&lt;Level&gt;0&lt;/Level&gt;</a:t>
            </a:r>
          </a:p>
          <a:p>
            <a:r>
              <a:rPr lang="en-US" dirty="0"/>
              <a:t>&lt;Task&gt;12288&lt;/Task&gt;</a:t>
            </a:r>
          </a:p>
          <a:p>
            <a:r>
              <a:rPr lang="en-US" dirty="0"/>
              <a:t>&lt;Opcode&gt;0&lt;/Opcode&gt;</a:t>
            </a:r>
          </a:p>
          <a:p>
            <a:r>
              <a:rPr lang="en-US" dirty="0"/>
              <a:t>&lt;Keywords&gt;0x8020000000000000&lt;/Keywords&gt;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SystemTime</a:t>
            </a:r>
            <a:r>
              <a:rPr lang="en-US" dirty="0">
                <a:solidFill>
                  <a:srgbClr val="FF0000"/>
                </a:solidFill>
              </a:rPr>
              <a:t>="2015-03-25 10:15:35.248869"&gt;&lt;/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EventRecordID</a:t>
            </a:r>
            <a:r>
              <a:rPr lang="en-US" dirty="0"/>
              <a:t>&gt;1&lt;/</a:t>
            </a:r>
            <a:r>
              <a:rPr lang="en-US" dirty="0" err="1"/>
              <a:t>EventRecordID</a:t>
            </a:r>
            <a:r>
              <a:rPr lang="en-US" dirty="0"/>
              <a:t>&gt;</a:t>
            </a:r>
          </a:p>
          <a:p>
            <a:r>
              <a:rPr lang="en-US" dirty="0"/>
              <a:t>&lt;Correlation </a:t>
            </a:r>
            <a:r>
              <a:rPr lang="en-US" dirty="0" err="1"/>
              <a:t>ActivityID</a:t>
            </a:r>
            <a:r>
              <a:rPr lang="en-US" dirty="0"/>
              <a:t>="" </a:t>
            </a:r>
            <a:r>
              <a:rPr lang="en-US" dirty="0" err="1"/>
              <a:t>RelatedActivityID</a:t>
            </a:r>
            <a:r>
              <a:rPr lang="en-US" dirty="0"/>
              <a:t>=""&gt;&lt;/Correlation&gt;</a:t>
            </a:r>
          </a:p>
          <a:p>
            <a:r>
              <a:rPr lang="en-US" dirty="0"/>
              <a:t>&lt;Execution </a:t>
            </a:r>
            <a:r>
              <a:rPr lang="en-US" dirty="0" err="1"/>
              <a:t>ProcessID</a:t>
            </a:r>
            <a:r>
              <a:rPr lang="en-US" dirty="0"/>
              <a:t>="464" </a:t>
            </a:r>
            <a:r>
              <a:rPr lang="en-US" dirty="0" err="1"/>
              <a:t>ThreadID</a:t>
            </a:r>
            <a:r>
              <a:rPr lang="en-US" dirty="0"/>
              <a:t>="468"&gt;&lt;/Execution&gt;</a:t>
            </a:r>
          </a:p>
          <a:p>
            <a:r>
              <a:rPr lang="en-US" dirty="0"/>
              <a:t>&lt;Channel&gt;Security&lt;/Channel&gt;</a:t>
            </a:r>
          </a:p>
          <a:p>
            <a:r>
              <a:rPr lang="en-US" dirty="0"/>
              <a:t>&lt;Computer&gt;37L4247F27-25&lt;/Computer&gt;</a:t>
            </a:r>
          </a:p>
          <a:p>
            <a:r>
              <a:rPr lang="en-US" dirty="0"/>
              <a:t>&lt;Security </a:t>
            </a:r>
            <a:r>
              <a:rPr lang="en-US" dirty="0" err="1"/>
              <a:t>UserID</a:t>
            </a:r>
            <a:r>
              <a:rPr lang="en-US" dirty="0"/>
              <a:t>=""&gt;&lt;/Security&gt;</a:t>
            </a:r>
          </a:p>
          <a:p>
            <a:r>
              <a:rPr lang="en-US" dirty="0"/>
              <a:t>&lt;/System&gt;</a:t>
            </a:r>
          </a:p>
          <a:p>
            <a:r>
              <a:rPr lang="en-US" dirty="0"/>
              <a:t>&lt;</a:t>
            </a:r>
            <a:r>
              <a:rPr lang="en-US" dirty="0" err="1"/>
              <a:t>EventData</a:t>
            </a:r>
            <a:r>
              <a:rPr lang="en-US" dirty="0"/>
              <a:t>&gt;&lt;/</a:t>
            </a:r>
            <a:r>
              <a:rPr lang="en-US" dirty="0" err="1"/>
              <a:t>EventData</a:t>
            </a:r>
            <a:r>
              <a:rPr lang="en-US" dirty="0"/>
              <a:t>&gt;</a:t>
            </a:r>
          </a:p>
          <a:p>
            <a:r>
              <a:rPr lang="en-US" dirty="0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PPTs</a:t>
            </a:r>
          </a:p>
          <a:p>
            <a:r>
              <a:rPr lang="en-US" sz="2800" dirty="0"/>
              <a:t>Find system on/off timestamp using </a:t>
            </a:r>
            <a:r>
              <a:rPr lang="en-US" sz="2800" dirty="0" err="1">
                <a:solidFill>
                  <a:srgbClr val="FF0000"/>
                </a:solidFill>
              </a:rPr>
              <a:t>XMLstartlet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 dirty="0"/>
              <a:t> “4634”  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7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4352B-B7DB-4F2F-9E7A-1788BF39C2E1}"/>
              </a:ext>
            </a:extLst>
          </p:cNvPr>
          <p:cNvSpPr txBox="1"/>
          <p:nvPr/>
        </p:nvSpPr>
        <p:spPr>
          <a:xfrm>
            <a:off x="838200" y="4562628"/>
            <a:ext cx="1046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Notes</a:t>
            </a:r>
            <a:r>
              <a:rPr lang="en-GB" dirty="0"/>
              <a:t>: If you are not in root, you will see an error message. You need to check the permission of the lab folder </a:t>
            </a:r>
          </a:p>
          <a:p>
            <a:r>
              <a:rPr lang="en-GB" dirty="0"/>
              <a:t>See next slide debugs error messages if you see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0A98E-07B1-4509-BB5B-E0C419F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1711876"/>
            <a:ext cx="7056732" cy="3779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62C63-FEE1-C44A-CF24-1C1520A18554}"/>
              </a:ext>
            </a:extLst>
          </p:cNvPr>
          <p:cNvSpPr txBox="1"/>
          <p:nvPr/>
        </p:nvSpPr>
        <p:spPr>
          <a:xfrm>
            <a:off x="1821305" y="846944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switch to root if there is a permission problem</a:t>
            </a:r>
          </a:p>
        </p:txBody>
      </p:sp>
    </p:spTree>
    <p:extLst>
      <p:ext uri="{BB962C8B-B14F-4D97-AF65-F5344CB8AC3E}">
        <p14:creationId xmlns:p14="http://schemas.microsoft.com/office/powerpoint/2010/main" val="32253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04A4-E671-18DB-C6F6-501C74D9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B4C1-17D6-864E-BBE9-C3DB2F07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XML file is an </a:t>
            </a:r>
            <a:r>
              <a:rPr lang="en-GB" dirty="0" err="1"/>
              <a:t>e</a:t>
            </a:r>
            <a:r>
              <a:rPr lang="en-GB" b="1" dirty="0" err="1">
                <a:solidFill>
                  <a:srgbClr val="FF0000"/>
                </a:solidFill>
              </a:rPr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dirty="0"/>
              <a:t>arkup </a:t>
            </a:r>
            <a:r>
              <a:rPr lang="en-GB" b="1" dirty="0">
                <a:solidFill>
                  <a:srgbClr val="FF0000"/>
                </a:solidFill>
              </a:rPr>
              <a:t>L</a:t>
            </a:r>
            <a:r>
              <a:rPr lang="en-GB" dirty="0"/>
              <a:t>anguage file that structures data for storage and transport. </a:t>
            </a:r>
          </a:p>
          <a:p>
            <a:r>
              <a:rPr lang="en-GB" dirty="0"/>
              <a:t>XML files can be used for various purposes</a:t>
            </a:r>
          </a:p>
          <a:p>
            <a:pPr lvl="1"/>
            <a:r>
              <a:rPr lang="en-GB" dirty="0"/>
              <a:t>Data transfer: XML files can store and retrieve data for different applications.</a:t>
            </a:r>
          </a:p>
          <a:p>
            <a:pPr lvl="1"/>
            <a:r>
              <a:rPr lang="en-GB" dirty="0"/>
              <a:t>Formatting documents: XML files can define how web pages or other documents are displayed.</a:t>
            </a:r>
          </a:p>
          <a:p>
            <a:pPr lvl="1"/>
            <a:r>
              <a:rPr lang="en-GB" dirty="0"/>
              <a:t>Web searching: XML files can help search engines index and rank web pages</a:t>
            </a:r>
          </a:p>
          <a:p>
            <a:pPr lvl="1"/>
            <a:r>
              <a:rPr lang="en-GB" dirty="0"/>
              <a:t>Creating layouts: XML files can design the user interface of mobile applications.</a:t>
            </a:r>
          </a:p>
          <a:p>
            <a:pPr lvl="1"/>
            <a:r>
              <a:rPr lang="en-GB" dirty="0"/>
              <a:t>Storing configuration data: XML files can store the settings and preferences of an application.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0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2305</Words>
  <Application>Microsoft Office PowerPoint</Application>
  <PresentationFormat>Widescreen</PresentationFormat>
  <Paragraphs>227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Segoe Print</vt:lpstr>
      <vt:lpstr>Office Theme</vt:lpstr>
      <vt:lpstr>Investigate Data Leakage Case </vt:lpstr>
      <vt:lpstr>Layers of a computer system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</vt:lpstr>
      <vt:lpstr>Get a copy of security event log</vt:lpstr>
      <vt:lpstr>PowerPoint Presentation</vt:lpstr>
      <vt:lpstr>What is XML</vt:lpstr>
      <vt:lpstr>Install XML parser</vt:lpstr>
      <vt:lpstr>xmlstarlet</vt:lpstr>
      <vt:lpstr>PowerPoint Presentation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2023-02-20T17:57:18Z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2022-09-18T14:48:48Z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09ce2e07-658f-4613-8ec3-3c1862ae28b3</vt:lpwstr>
  </property>
  <property fmtid="{D5CDD505-2E9C-101B-9397-08002B2CF9AE}" pid="8" name="MSIP_Label_2f46707a-0714-4b19-9e75-9e86a08e862d_ContentBits">
    <vt:lpwstr>0</vt:lpwstr>
  </property>
</Properties>
</file>