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39" r:id="rId3"/>
    <p:sldId id="526" r:id="rId4"/>
    <p:sldId id="537" r:id="rId5"/>
    <p:sldId id="533" r:id="rId6"/>
    <p:sldId id="538" r:id="rId7"/>
    <p:sldId id="540" r:id="rId8"/>
    <p:sldId id="543" r:id="rId9"/>
    <p:sldId id="522" r:id="rId10"/>
    <p:sldId id="541" r:id="rId11"/>
    <p:sldId id="542" r:id="rId12"/>
    <p:sldId id="544" r:id="rId13"/>
    <p:sldId id="545" r:id="rId14"/>
    <p:sldId id="5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DB0"/>
    <a:srgbClr val="0000FF"/>
    <a:srgbClr val="F6D6F1"/>
    <a:srgbClr val="EA700D"/>
    <a:srgbClr val="F9EF96"/>
    <a:srgbClr val="0070C0"/>
    <a:srgbClr val="00B050"/>
    <a:srgbClr val="962D2D"/>
    <a:srgbClr val="D99946"/>
    <a:srgbClr val="7E9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FDF10-7D46-46BB-AFF8-9771F1571229}" v="4" dt="2023-03-16T03:13:09.605"/>
    <p1510:client id="{EC5FAB8D-8A6B-47C4-B6ED-4448F2E7B7E9}" v="117" dt="2023-03-15T03:39:04.8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1" autoAdjust="0"/>
    <p:restoredTop sz="89937" autoAdjust="0"/>
  </p:normalViewPr>
  <p:slideViewPr>
    <p:cSldViewPr snapToGrid="0">
      <p:cViewPr varScale="1">
        <p:scale>
          <a:sx n="85" d="100"/>
          <a:sy n="85" d="100"/>
        </p:scale>
        <p:origin x="82" y="91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556388DE-667C-4093-BD06-5C24249526D1}"/>
    <pc:docChg chg="undo custSel addSld delSld modSld sldOrd">
      <pc:chgData name="Weifeng Xu" userId="e7aed605-a3dd-4d5a-a692-a87037af107b" providerId="ADAL" clId="{556388DE-667C-4093-BD06-5C24249526D1}" dt="2023-03-13T02:18:49.077" v="4107" actId="1076"/>
      <pc:docMkLst>
        <pc:docMk/>
      </pc:docMkLst>
      <pc:sldChg chg="modSp mod">
        <pc:chgData name="Weifeng Xu" userId="e7aed605-a3dd-4d5a-a692-a87037af107b" providerId="ADAL" clId="{556388DE-667C-4093-BD06-5C24249526D1}" dt="2023-03-12T23:01:11.409" v="4050" actId="20577"/>
        <pc:sldMkLst>
          <pc:docMk/>
          <pc:sldMk cId="162022530" sldId="256"/>
        </pc:sldMkLst>
        <pc:spChg chg="mod">
          <ac:chgData name="Weifeng Xu" userId="e7aed605-a3dd-4d5a-a692-a87037af107b" providerId="ADAL" clId="{556388DE-667C-4093-BD06-5C24249526D1}" dt="2023-03-12T23:01:11.409" v="4050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6388DE-667C-4093-BD06-5C24249526D1}" dt="2023-03-12T23:00:27.185" v="4010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556388DE-667C-4093-BD06-5C24249526D1}" dt="2023-03-12T20:48:40.492" v="3096" actId="47"/>
        <pc:sldMkLst>
          <pc:docMk/>
          <pc:sldMk cId="3425213717" sldId="402"/>
        </pc:sldMkLst>
      </pc:sldChg>
      <pc:sldChg chg="del">
        <pc:chgData name="Weifeng Xu" userId="e7aed605-a3dd-4d5a-a692-a87037af107b" providerId="ADAL" clId="{556388DE-667C-4093-BD06-5C24249526D1}" dt="2023-03-12T20:48:40.660" v="3097" actId="47"/>
        <pc:sldMkLst>
          <pc:docMk/>
          <pc:sldMk cId="2165230993" sldId="403"/>
        </pc:sldMkLst>
      </pc:sldChg>
      <pc:sldChg chg="del">
        <pc:chgData name="Weifeng Xu" userId="e7aed605-a3dd-4d5a-a692-a87037af107b" providerId="ADAL" clId="{556388DE-667C-4093-BD06-5C24249526D1}" dt="2023-03-12T20:48:48.466" v="3102" actId="47"/>
        <pc:sldMkLst>
          <pc:docMk/>
          <pc:sldMk cId="668862291" sldId="457"/>
        </pc:sldMkLst>
      </pc:sldChg>
      <pc:sldChg chg="del">
        <pc:chgData name="Weifeng Xu" userId="e7aed605-a3dd-4d5a-a692-a87037af107b" providerId="ADAL" clId="{556388DE-667C-4093-BD06-5C24249526D1}" dt="2023-03-12T20:49:03.856" v="3103" actId="47"/>
        <pc:sldMkLst>
          <pc:docMk/>
          <pc:sldMk cId="4227508718" sldId="459"/>
        </pc:sldMkLst>
      </pc:sldChg>
      <pc:sldChg chg="del">
        <pc:chgData name="Weifeng Xu" userId="e7aed605-a3dd-4d5a-a692-a87037af107b" providerId="ADAL" clId="{556388DE-667C-4093-BD06-5C24249526D1}" dt="2023-03-12T20:48:41.908" v="3101" actId="47"/>
        <pc:sldMkLst>
          <pc:docMk/>
          <pc:sldMk cId="2354550623" sldId="464"/>
        </pc:sldMkLst>
      </pc:sldChg>
      <pc:sldChg chg="del">
        <pc:chgData name="Weifeng Xu" userId="e7aed605-a3dd-4d5a-a692-a87037af107b" providerId="ADAL" clId="{556388DE-667C-4093-BD06-5C24249526D1}" dt="2023-03-12T20:49:09.175" v="3104" actId="47"/>
        <pc:sldMkLst>
          <pc:docMk/>
          <pc:sldMk cId="2463134348" sldId="465"/>
        </pc:sldMkLst>
      </pc:sldChg>
      <pc:sldChg chg="del">
        <pc:chgData name="Weifeng Xu" userId="e7aed605-a3dd-4d5a-a692-a87037af107b" providerId="ADAL" clId="{556388DE-667C-4093-BD06-5C24249526D1}" dt="2023-03-12T20:49:10.406" v="3105" actId="47"/>
        <pc:sldMkLst>
          <pc:docMk/>
          <pc:sldMk cId="711315930" sldId="466"/>
        </pc:sldMkLst>
      </pc:sldChg>
      <pc:sldChg chg="del">
        <pc:chgData name="Weifeng Xu" userId="e7aed605-a3dd-4d5a-a692-a87037af107b" providerId="ADAL" clId="{556388DE-667C-4093-BD06-5C24249526D1}" dt="2023-03-12T20:48:40.145" v="3095" actId="47"/>
        <pc:sldMkLst>
          <pc:docMk/>
          <pc:sldMk cId="650928367" sldId="467"/>
        </pc:sldMkLst>
      </pc:sldChg>
      <pc:sldChg chg="del">
        <pc:chgData name="Weifeng Xu" userId="e7aed605-a3dd-4d5a-a692-a87037af107b" providerId="ADAL" clId="{556388DE-667C-4093-BD06-5C24249526D1}" dt="2023-03-12T20:48:40.830" v="3098" actId="47"/>
        <pc:sldMkLst>
          <pc:docMk/>
          <pc:sldMk cId="3705960219" sldId="468"/>
        </pc:sldMkLst>
      </pc:sldChg>
      <pc:sldChg chg="del">
        <pc:chgData name="Weifeng Xu" userId="e7aed605-a3dd-4d5a-a692-a87037af107b" providerId="ADAL" clId="{556388DE-667C-4093-BD06-5C24249526D1}" dt="2023-03-12T20:48:41.014" v="3099" actId="47"/>
        <pc:sldMkLst>
          <pc:docMk/>
          <pc:sldMk cId="2293502858" sldId="469"/>
        </pc:sldMkLst>
      </pc:sldChg>
      <pc:sldChg chg="del">
        <pc:chgData name="Weifeng Xu" userId="e7aed605-a3dd-4d5a-a692-a87037af107b" providerId="ADAL" clId="{556388DE-667C-4093-BD06-5C24249526D1}" dt="2023-03-12T20:48:41.257" v="3100" actId="47"/>
        <pc:sldMkLst>
          <pc:docMk/>
          <pc:sldMk cId="1756393754" sldId="470"/>
        </pc:sldMkLst>
      </pc:sldChg>
      <pc:sldChg chg="modSp mod">
        <pc:chgData name="Weifeng Xu" userId="e7aed605-a3dd-4d5a-a692-a87037af107b" providerId="ADAL" clId="{556388DE-667C-4093-BD06-5C24249526D1}" dt="2023-03-12T22:53:20.882" v="3998" actId="20577"/>
        <pc:sldMkLst>
          <pc:docMk/>
          <pc:sldMk cId="197278550" sldId="471"/>
        </pc:sldMkLst>
        <pc:spChg chg="mod">
          <ac:chgData name="Weifeng Xu" userId="e7aed605-a3dd-4d5a-a692-a87037af107b" providerId="ADAL" clId="{556388DE-667C-4093-BD06-5C24249526D1}" dt="2023-03-12T22:53:20.882" v="3998" actId="20577"/>
          <ac:spMkLst>
            <pc:docMk/>
            <pc:sldMk cId="197278550" sldId="471"/>
            <ac:spMk id="3" creationId="{31C897D7-6233-92B2-8F6A-CBE08E35D8A7}"/>
          </ac:spMkLst>
        </pc:spChg>
      </pc:sldChg>
      <pc:sldChg chg="addSp modSp new mod">
        <pc:chgData name="Weifeng Xu" userId="e7aed605-a3dd-4d5a-a692-a87037af107b" providerId="ADAL" clId="{556388DE-667C-4093-BD06-5C24249526D1}" dt="2023-03-12T19:51:34.188" v="2129" actId="20577"/>
        <pc:sldMkLst>
          <pc:docMk/>
          <pc:sldMk cId="3523318788" sldId="472"/>
        </pc:sldMkLst>
        <pc:spChg chg="mod">
          <ac:chgData name="Weifeng Xu" userId="e7aed605-a3dd-4d5a-a692-a87037af107b" providerId="ADAL" clId="{556388DE-667C-4093-BD06-5C24249526D1}" dt="2023-03-12T00:20:55.020" v="100" actId="20577"/>
          <ac:spMkLst>
            <pc:docMk/>
            <pc:sldMk cId="3523318788" sldId="472"/>
            <ac:spMk id="2" creationId="{7D74E4B9-3F2B-0F5F-CF94-29F353605846}"/>
          </ac:spMkLst>
        </pc:spChg>
        <pc:spChg chg="mod">
          <ac:chgData name="Weifeng Xu" userId="e7aed605-a3dd-4d5a-a692-a87037af107b" providerId="ADAL" clId="{556388DE-667C-4093-BD06-5C24249526D1}" dt="2023-03-12T19:51:34.188" v="2129" actId="20577"/>
          <ac:spMkLst>
            <pc:docMk/>
            <pc:sldMk cId="3523318788" sldId="472"/>
            <ac:spMk id="3" creationId="{98154C39-0911-3E0B-7103-CDEC2E4156C2}"/>
          </ac:spMkLst>
        </pc:spChg>
        <pc:picChg chg="add mod">
          <ac:chgData name="Weifeng Xu" userId="e7aed605-a3dd-4d5a-a692-a87037af107b" providerId="ADAL" clId="{556388DE-667C-4093-BD06-5C24249526D1}" dt="2023-03-12T00:25:20.217" v="115" actId="14100"/>
          <ac:picMkLst>
            <pc:docMk/>
            <pc:sldMk cId="3523318788" sldId="472"/>
            <ac:picMk id="1026" creationId="{B7460A49-5E52-764A-92C8-4E3369DA0081}"/>
          </ac:picMkLst>
        </pc:picChg>
      </pc:sldChg>
      <pc:sldChg chg="modSp new mod modNotesTx">
        <pc:chgData name="Weifeng Xu" userId="e7aed605-a3dd-4d5a-a692-a87037af107b" providerId="ADAL" clId="{556388DE-667C-4093-BD06-5C24249526D1}" dt="2023-03-12T22:37:05.802" v="3615" actId="20577"/>
        <pc:sldMkLst>
          <pc:docMk/>
          <pc:sldMk cId="3141989128" sldId="473"/>
        </pc:sldMkLst>
        <pc:spChg chg="mod">
          <ac:chgData name="Weifeng Xu" userId="e7aed605-a3dd-4d5a-a692-a87037af107b" providerId="ADAL" clId="{556388DE-667C-4093-BD06-5C24249526D1}" dt="2023-03-12T00:32:23.744" v="163"/>
          <ac:spMkLst>
            <pc:docMk/>
            <pc:sldMk cId="3141989128" sldId="473"/>
            <ac:spMk id="2" creationId="{F4552123-8325-CA65-5F4A-25E87AF392B8}"/>
          </ac:spMkLst>
        </pc:spChg>
        <pc:spChg chg="mod">
          <ac:chgData name="Weifeng Xu" userId="e7aed605-a3dd-4d5a-a692-a87037af107b" providerId="ADAL" clId="{556388DE-667C-4093-BD06-5C24249526D1}" dt="2023-03-12T22:37:05.802" v="3615" actId="20577"/>
          <ac:spMkLst>
            <pc:docMk/>
            <pc:sldMk cId="3141989128" sldId="473"/>
            <ac:spMk id="3" creationId="{AB568487-0762-7742-E03F-987BC9AC19DE}"/>
          </ac:spMkLst>
        </pc:spChg>
      </pc:sldChg>
      <pc:sldChg chg="addSp delSp modSp new mod ord modClrScheme chgLayout modNotesTx">
        <pc:chgData name="Weifeng Xu" userId="e7aed605-a3dd-4d5a-a692-a87037af107b" providerId="ADAL" clId="{556388DE-667C-4093-BD06-5C24249526D1}" dt="2023-03-12T20:00:00.930" v="2305" actId="1076"/>
        <pc:sldMkLst>
          <pc:docMk/>
          <pc:sldMk cId="499784946" sldId="474"/>
        </pc:sldMkLst>
        <pc:spChg chg="del mod ord">
          <ac:chgData name="Weifeng Xu" userId="e7aed605-a3dd-4d5a-a692-a87037af107b" providerId="ADAL" clId="{556388DE-667C-4093-BD06-5C24249526D1}" dt="2023-03-12T00:16:07.570" v="6" actId="700"/>
          <ac:spMkLst>
            <pc:docMk/>
            <pc:sldMk cId="499784946" sldId="474"/>
            <ac:spMk id="2" creationId="{A20DA241-0CD8-93CD-796A-50236170D3BE}"/>
          </ac:spMkLst>
        </pc:spChg>
        <pc:spChg chg="del">
          <ac:chgData name="Weifeng Xu" userId="e7aed605-a3dd-4d5a-a692-a87037af107b" providerId="ADAL" clId="{556388DE-667C-4093-BD06-5C24249526D1}" dt="2023-03-12T00:16:07.570" v="6" actId="700"/>
          <ac:spMkLst>
            <pc:docMk/>
            <pc:sldMk cId="499784946" sldId="474"/>
            <ac:spMk id="3" creationId="{755452F0-D031-67CF-CE3D-CED3FC6CAFDA}"/>
          </ac:spMkLst>
        </pc:spChg>
        <pc:spChg chg="add mod">
          <ac:chgData name="Weifeng Xu" userId="e7aed605-a3dd-4d5a-a692-a87037af107b" providerId="ADAL" clId="{556388DE-667C-4093-BD06-5C24249526D1}" dt="2023-03-12T20:00:00.930" v="2305" actId="1076"/>
          <ac:spMkLst>
            <pc:docMk/>
            <pc:sldMk cId="499784946" sldId="474"/>
            <ac:spMk id="3" creationId="{C4F857EC-2D55-D313-9F43-59F978D72B27}"/>
          </ac:spMkLst>
        </pc:spChg>
        <pc:spChg chg="add mod ord">
          <ac:chgData name="Weifeng Xu" userId="e7aed605-a3dd-4d5a-a692-a87037af107b" providerId="ADAL" clId="{556388DE-667C-4093-BD06-5C24249526D1}" dt="2023-03-12T19:59:45.826" v="2304" actId="20577"/>
          <ac:spMkLst>
            <pc:docMk/>
            <pc:sldMk cId="499784946" sldId="474"/>
            <ac:spMk id="4" creationId="{76E6CDFC-8D58-B4AB-C06B-C8AF46729780}"/>
          </ac:spMkLst>
        </pc:spChg>
        <pc:spChg chg="add del mod ord">
          <ac:chgData name="Weifeng Xu" userId="e7aed605-a3dd-4d5a-a692-a87037af107b" providerId="ADAL" clId="{556388DE-667C-4093-BD06-5C24249526D1}" dt="2023-03-12T19:59:23.636" v="2297" actId="700"/>
          <ac:spMkLst>
            <pc:docMk/>
            <pc:sldMk cId="499784946" sldId="474"/>
            <ac:spMk id="5" creationId="{3586EF16-A19D-0D4B-7765-2D8842532794}"/>
          </ac:spMkLst>
        </pc:spChg>
        <pc:spChg chg="add del mod ord">
          <ac:chgData name="Weifeng Xu" userId="e7aed605-a3dd-4d5a-a692-a87037af107b" providerId="ADAL" clId="{556388DE-667C-4093-BD06-5C24249526D1}" dt="2023-03-12T19:59:31.828" v="2298" actId="700"/>
          <ac:spMkLst>
            <pc:docMk/>
            <pc:sldMk cId="499784946" sldId="474"/>
            <ac:spMk id="7" creationId="{5EA53B1E-D9E6-A0FE-A4DC-FDBA708026EF}"/>
          </ac:spMkLst>
        </pc:spChg>
        <pc:spChg chg="add mod ord">
          <ac:chgData name="Weifeng Xu" userId="e7aed605-a3dd-4d5a-a692-a87037af107b" providerId="ADAL" clId="{556388DE-667C-4093-BD06-5C24249526D1}" dt="2023-03-12T19:59:31.828" v="2298" actId="700"/>
          <ac:spMkLst>
            <pc:docMk/>
            <pc:sldMk cId="499784946" sldId="474"/>
            <ac:spMk id="8" creationId="{6C55B037-E9DC-70FA-44FF-9DC482A5F009}"/>
          </ac:spMkLst>
        </pc:spChg>
        <pc:picChg chg="add mod">
          <ac:chgData name="Weifeng Xu" userId="e7aed605-a3dd-4d5a-a692-a87037af107b" providerId="ADAL" clId="{556388DE-667C-4093-BD06-5C24249526D1}" dt="2023-03-12T20:00:00.930" v="2305" actId="1076"/>
          <ac:picMkLst>
            <pc:docMk/>
            <pc:sldMk cId="499784946" sldId="474"/>
            <ac:picMk id="6" creationId="{6C4013D1-CA69-3320-2E6D-879FBA1C8437}"/>
          </ac:picMkLst>
        </pc:picChg>
      </pc:sldChg>
      <pc:sldChg chg="addSp modSp new mod">
        <pc:chgData name="Weifeng Xu" userId="e7aed605-a3dd-4d5a-a692-a87037af107b" providerId="ADAL" clId="{556388DE-667C-4093-BD06-5C24249526D1}" dt="2023-03-12T19:48:26.362" v="2089" actId="27636"/>
        <pc:sldMkLst>
          <pc:docMk/>
          <pc:sldMk cId="3805820502" sldId="475"/>
        </pc:sldMkLst>
        <pc:spChg chg="mod">
          <ac:chgData name="Weifeng Xu" userId="e7aed605-a3dd-4d5a-a692-a87037af107b" providerId="ADAL" clId="{556388DE-667C-4093-BD06-5C24249526D1}" dt="2023-03-12T00:23:02.232" v="108"/>
          <ac:spMkLst>
            <pc:docMk/>
            <pc:sldMk cId="3805820502" sldId="475"/>
            <ac:spMk id="2" creationId="{7C0F5945-AF6B-B389-CDBA-4364DA3D7362}"/>
          </ac:spMkLst>
        </pc:spChg>
        <pc:spChg chg="mod">
          <ac:chgData name="Weifeng Xu" userId="e7aed605-a3dd-4d5a-a692-a87037af107b" providerId="ADAL" clId="{556388DE-667C-4093-BD06-5C24249526D1}" dt="2023-03-12T19:48:26.362" v="2089" actId="27636"/>
          <ac:spMkLst>
            <pc:docMk/>
            <pc:sldMk cId="3805820502" sldId="475"/>
            <ac:spMk id="3" creationId="{72894CF2-2489-B8E8-7332-3F62891CEB44}"/>
          </ac:spMkLst>
        </pc:spChg>
        <pc:picChg chg="add mod">
          <ac:chgData name="Weifeng Xu" userId="e7aed605-a3dd-4d5a-a692-a87037af107b" providerId="ADAL" clId="{556388DE-667C-4093-BD06-5C24249526D1}" dt="2023-03-12T00:29:30.881" v="123" actId="14100"/>
          <ac:picMkLst>
            <pc:docMk/>
            <pc:sldMk cId="3805820502" sldId="475"/>
            <ac:picMk id="2050" creationId="{A05EEBA6-F9C5-77DE-5464-36EEEF6EB80D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19:58:31.084" v="2296" actId="20577"/>
        <pc:sldMkLst>
          <pc:docMk/>
          <pc:sldMk cId="1845554653" sldId="476"/>
        </pc:sldMkLst>
        <pc:spChg chg="mod">
          <ac:chgData name="Weifeng Xu" userId="e7aed605-a3dd-4d5a-a692-a87037af107b" providerId="ADAL" clId="{556388DE-667C-4093-BD06-5C24249526D1}" dt="2023-03-12T19:58:31.084" v="2296" actId="20577"/>
          <ac:spMkLst>
            <pc:docMk/>
            <pc:sldMk cId="1845554653" sldId="476"/>
            <ac:spMk id="2" creationId="{90131907-6521-0C7B-65B1-952632A5068F}"/>
          </ac:spMkLst>
        </pc:spChg>
        <pc:spChg chg="mod">
          <ac:chgData name="Weifeng Xu" userId="e7aed605-a3dd-4d5a-a692-a87037af107b" providerId="ADAL" clId="{556388DE-667C-4093-BD06-5C24249526D1}" dt="2023-03-12T00:30:41.420" v="156"/>
          <ac:spMkLst>
            <pc:docMk/>
            <pc:sldMk cId="1845554653" sldId="476"/>
            <ac:spMk id="3" creationId="{79D3610A-936B-8AFE-F0DC-2CCC212D8C2C}"/>
          </ac:spMkLst>
        </pc:spChg>
        <pc:graphicFrameChg chg="add del mod modGraphic">
          <ac:chgData name="Weifeng Xu" userId="e7aed605-a3dd-4d5a-a692-a87037af107b" providerId="ADAL" clId="{556388DE-667C-4093-BD06-5C24249526D1}" dt="2023-03-12T19:57:07.853" v="2240" actId="21"/>
          <ac:graphicFrameMkLst>
            <pc:docMk/>
            <pc:sldMk cId="1845554653" sldId="476"/>
            <ac:graphicFrameMk id="4" creationId="{24B89145-4E86-76BF-53B4-448CE2C9A05E}"/>
          </ac:graphicFrameMkLst>
        </pc:graphicFrameChg>
      </pc:sldChg>
      <pc:sldChg chg="addSp delSp modSp new mod modClrScheme chgLayout">
        <pc:chgData name="Weifeng Xu" userId="e7aed605-a3dd-4d5a-a692-a87037af107b" providerId="ADAL" clId="{556388DE-667C-4093-BD06-5C24249526D1}" dt="2023-03-12T14:29:01.849" v="1815" actId="1076"/>
        <pc:sldMkLst>
          <pc:docMk/>
          <pc:sldMk cId="2803242929" sldId="477"/>
        </pc:sldMkLst>
        <pc:spChg chg="del">
          <ac:chgData name="Weifeng Xu" userId="e7aed605-a3dd-4d5a-a692-a87037af107b" providerId="ADAL" clId="{556388DE-667C-4093-BD06-5C24249526D1}" dt="2023-03-12T14:26:42.183" v="1807" actId="700"/>
          <ac:spMkLst>
            <pc:docMk/>
            <pc:sldMk cId="2803242929" sldId="477"/>
            <ac:spMk id="2" creationId="{B3A00B36-9CE2-FF79-62F0-071EFB7100A5}"/>
          </ac:spMkLst>
        </pc:spChg>
        <pc:picChg chg="add mod">
          <ac:chgData name="Weifeng Xu" userId="e7aed605-a3dd-4d5a-a692-a87037af107b" providerId="ADAL" clId="{556388DE-667C-4093-BD06-5C24249526D1}" dt="2023-03-12T14:29:01.849" v="1815" actId="1076"/>
          <ac:picMkLst>
            <pc:docMk/>
            <pc:sldMk cId="2803242929" sldId="477"/>
            <ac:picMk id="4" creationId="{E6890642-B8A0-0CB6-9AD6-379237F91596}"/>
          </ac:picMkLst>
        </pc:picChg>
      </pc:sldChg>
      <pc:sldChg chg="new del">
        <pc:chgData name="Weifeng Xu" userId="e7aed605-a3dd-4d5a-a692-a87037af107b" providerId="ADAL" clId="{556388DE-667C-4093-BD06-5C24249526D1}" dt="2023-03-12T20:48:38.741" v="3093" actId="47"/>
        <pc:sldMkLst>
          <pc:docMk/>
          <pc:sldMk cId="3435587349" sldId="478"/>
        </pc:sldMkLst>
      </pc:sldChg>
      <pc:sldChg chg="new del">
        <pc:chgData name="Weifeng Xu" userId="e7aed605-a3dd-4d5a-a692-a87037af107b" providerId="ADAL" clId="{556388DE-667C-4093-BD06-5C24249526D1}" dt="2023-03-12T20:48:39.237" v="3094" actId="47"/>
        <pc:sldMkLst>
          <pc:docMk/>
          <pc:sldMk cId="3723788047" sldId="479"/>
        </pc:sldMkLst>
      </pc:sldChg>
      <pc:sldChg chg="addSp delSp modSp new mod modClrScheme chgLayout">
        <pc:chgData name="Weifeng Xu" userId="e7aed605-a3dd-4d5a-a692-a87037af107b" providerId="ADAL" clId="{556388DE-667C-4093-BD06-5C24249526D1}" dt="2023-03-12T13:24:22.113" v="1611" actId="1076"/>
        <pc:sldMkLst>
          <pc:docMk/>
          <pc:sldMk cId="51594990" sldId="480"/>
        </pc:sldMkLst>
        <pc:spChg chg="del">
          <ac:chgData name="Weifeng Xu" userId="e7aed605-a3dd-4d5a-a692-a87037af107b" providerId="ADAL" clId="{556388DE-667C-4093-BD06-5C24249526D1}" dt="2023-03-12T00:34:20.226" v="175" actId="700"/>
          <ac:spMkLst>
            <pc:docMk/>
            <pc:sldMk cId="51594990" sldId="480"/>
            <ac:spMk id="2" creationId="{AD36C826-06CE-BA47-D714-1E9671FB40EF}"/>
          </ac:spMkLst>
        </pc:spChg>
        <pc:spChg chg="del">
          <ac:chgData name="Weifeng Xu" userId="e7aed605-a3dd-4d5a-a692-a87037af107b" providerId="ADAL" clId="{556388DE-667C-4093-BD06-5C24249526D1}" dt="2023-03-12T00:34:20.226" v="175" actId="700"/>
          <ac:spMkLst>
            <pc:docMk/>
            <pc:sldMk cId="51594990" sldId="480"/>
            <ac:spMk id="3" creationId="{37F50E50-BA38-8B87-5F3A-244D4918D7BE}"/>
          </ac:spMkLst>
        </pc:spChg>
        <pc:spChg chg="add del mod">
          <ac:chgData name="Weifeng Xu" userId="e7aed605-a3dd-4d5a-a692-a87037af107b" providerId="ADAL" clId="{556388DE-667C-4093-BD06-5C24249526D1}" dt="2023-03-12T13:22:56.557" v="1556" actId="21"/>
          <ac:spMkLst>
            <pc:docMk/>
            <pc:sldMk cId="51594990" sldId="480"/>
            <ac:spMk id="6" creationId="{1632331A-D33A-888B-DFB5-7DAE3AD190BC}"/>
          </ac:spMkLst>
        </pc:spChg>
        <pc:spChg chg="add mod">
          <ac:chgData name="Weifeng Xu" userId="e7aed605-a3dd-4d5a-a692-a87037af107b" providerId="ADAL" clId="{556388DE-667C-4093-BD06-5C24249526D1}" dt="2023-03-12T13:24:22.113" v="1611" actId="1076"/>
          <ac:spMkLst>
            <pc:docMk/>
            <pc:sldMk cId="51594990" sldId="480"/>
            <ac:spMk id="7" creationId="{4755BB35-9AD8-EFCB-BDA8-8A48B520CFE4}"/>
          </ac:spMkLst>
        </pc:spChg>
        <pc:graphicFrameChg chg="add mod modGraphic">
          <ac:chgData name="Weifeng Xu" userId="e7aed605-a3dd-4d5a-a692-a87037af107b" providerId="ADAL" clId="{556388DE-667C-4093-BD06-5C24249526D1}" dt="2023-03-12T05:23:48.173" v="1427" actId="6549"/>
          <ac:graphicFrameMkLst>
            <pc:docMk/>
            <pc:sldMk cId="51594990" sldId="480"/>
            <ac:graphicFrameMk id="2" creationId="{E0B725E2-0D58-2BEA-2BB3-01D3C8C8052B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24:04.597" v="1446" actId="14100"/>
          <ac:graphicFrameMkLst>
            <pc:docMk/>
            <pc:sldMk cId="51594990" sldId="480"/>
            <ac:graphicFrameMk id="3" creationId="{E5542227-B5CF-3A9B-7266-39081DA42599}"/>
          </ac:graphicFrameMkLst>
        </pc:graphicFrameChg>
        <pc:graphicFrameChg chg="add mod">
          <ac:chgData name="Weifeng Xu" userId="e7aed605-a3dd-4d5a-a692-a87037af107b" providerId="ADAL" clId="{556388DE-667C-4093-BD06-5C24249526D1}" dt="2023-03-12T05:24:27.160" v="1449" actId="1076"/>
          <ac:graphicFrameMkLst>
            <pc:docMk/>
            <pc:sldMk cId="51594990" sldId="480"/>
            <ac:graphicFrameMk id="5" creationId="{8F42DE8D-B857-5E44-2B60-9F4A534540E3}"/>
          </ac:graphicFrameMkLst>
        </pc:graphicFrameChg>
        <pc:picChg chg="add mod modCrop">
          <ac:chgData name="Weifeng Xu" userId="e7aed605-a3dd-4d5a-a692-a87037af107b" providerId="ADAL" clId="{556388DE-667C-4093-BD06-5C24249526D1}" dt="2023-03-12T00:34:36.230" v="178" actId="732"/>
          <ac:picMkLst>
            <pc:docMk/>
            <pc:sldMk cId="51594990" sldId="480"/>
            <ac:picMk id="4" creationId="{463CDB21-D707-4F15-FFED-A9CB78C83FB4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0:34:08.528" v="2840" actId="20577"/>
        <pc:sldMkLst>
          <pc:docMk/>
          <pc:sldMk cId="1124959201" sldId="481"/>
        </pc:sldMkLst>
        <pc:spChg chg="add del">
          <ac:chgData name="Weifeng Xu" userId="e7aed605-a3dd-4d5a-a692-a87037af107b" providerId="ADAL" clId="{556388DE-667C-4093-BD06-5C24249526D1}" dt="2023-03-12T00:35:18.328" v="181"/>
          <ac:spMkLst>
            <pc:docMk/>
            <pc:sldMk cId="1124959201" sldId="481"/>
            <ac:spMk id="2" creationId="{0F70B160-DA92-ADF9-264B-7C9024DB3B52}"/>
          </ac:spMkLst>
        </pc:spChg>
        <pc:spChg chg="add mod">
          <ac:chgData name="Weifeng Xu" userId="e7aed605-a3dd-4d5a-a692-a87037af107b" providerId="ADAL" clId="{556388DE-667C-4093-BD06-5C24249526D1}" dt="2023-03-12T13:23:21.913" v="1560" actId="1076"/>
          <ac:spMkLst>
            <pc:docMk/>
            <pc:sldMk cId="1124959201" sldId="481"/>
            <ac:spMk id="2" creationId="{FD2262E6-B45D-12F0-5AD6-904421686BEC}"/>
          </ac:spMkLst>
        </pc:spChg>
        <pc:spChg chg="add del">
          <ac:chgData name="Weifeng Xu" userId="e7aed605-a3dd-4d5a-a692-a87037af107b" providerId="ADAL" clId="{556388DE-667C-4093-BD06-5C24249526D1}" dt="2023-03-12T00:35:23.647" v="183"/>
          <ac:spMkLst>
            <pc:docMk/>
            <pc:sldMk cId="1124959201" sldId="481"/>
            <ac:spMk id="3" creationId="{3413F7B4-ADAA-65F1-5819-45D9D0D899AA}"/>
          </ac:spMkLst>
        </pc:spChg>
        <pc:spChg chg="add mod">
          <ac:chgData name="Weifeng Xu" userId="e7aed605-a3dd-4d5a-a692-a87037af107b" providerId="ADAL" clId="{556388DE-667C-4093-BD06-5C24249526D1}" dt="2023-03-12T13:25:03.520" v="1639" actId="20577"/>
          <ac:spMkLst>
            <pc:docMk/>
            <pc:sldMk cId="1124959201" sldId="481"/>
            <ac:spMk id="3" creationId="{7FDDA646-CA36-6FF7-3DDB-71264F81CCCC}"/>
          </ac:spMkLst>
        </pc:spChg>
        <pc:spChg chg="add mod">
          <ac:chgData name="Weifeng Xu" userId="e7aed605-a3dd-4d5a-a692-a87037af107b" providerId="ADAL" clId="{556388DE-667C-4093-BD06-5C24249526D1}" dt="2023-03-12T20:34:08.528" v="2840" actId="20577"/>
          <ac:spMkLst>
            <pc:docMk/>
            <pc:sldMk cId="1124959201" sldId="481"/>
            <ac:spMk id="6" creationId="{2618DDF4-2568-6A1D-2356-49557BEA3BB9}"/>
          </ac:spMkLst>
        </pc:spChg>
        <pc:picChg chg="add mod modCrop">
          <ac:chgData name="Weifeng Xu" userId="e7aed605-a3dd-4d5a-a692-a87037af107b" providerId="ADAL" clId="{556388DE-667C-4093-BD06-5C24249526D1}" dt="2023-03-12T00:35:42.458" v="187" actId="732"/>
          <ac:picMkLst>
            <pc:docMk/>
            <pc:sldMk cId="1124959201" sldId="481"/>
            <ac:picMk id="4" creationId="{FE4BB404-0E4B-8B3B-F8C8-9841DF93D446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13:25:32.209" v="1649" actId="1076"/>
        <pc:sldMkLst>
          <pc:docMk/>
          <pc:sldMk cId="3242169014" sldId="482"/>
        </pc:sldMkLst>
        <pc:spChg chg="add del">
          <ac:chgData name="Weifeng Xu" userId="e7aed605-a3dd-4d5a-a692-a87037af107b" providerId="ADAL" clId="{556388DE-667C-4093-BD06-5C24249526D1}" dt="2023-03-12T00:36:26.566" v="198"/>
          <ac:spMkLst>
            <pc:docMk/>
            <pc:sldMk cId="3242169014" sldId="482"/>
            <ac:spMk id="2" creationId="{78773F3C-1275-E6AD-23AF-26E723FC2EB7}"/>
          </ac:spMkLst>
        </pc:spChg>
        <pc:spChg chg="add mod">
          <ac:chgData name="Weifeng Xu" userId="e7aed605-a3dd-4d5a-a692-a87037af107b" providerId="ADAL" clId="{556388DE-667C-4093-BD06-5C24249526D1}" dt="2023-03-12T05:20:44.400" v="1404" actId="1076"/>
          <ac:spMkLst>
            <pc:docMk/>
            <pc:sldMk cId="3242169014" sldId="482"/>
            <ac:spMk id="5" creationId="{9F7FC366-C6D8-580A-2CAC-79B5AC38F587}"/>
          </ac:spMkLst>
        </pc:spChg>
        <pc:spChg chg="add mod">
          <ac:chgData name="Weifeng Xu" userId="e7aed605-a3dd-4d5a-a692-a87037af107b" providerId="ADAL" clId="{556388DE-667C-4093-BD06-5C24249526D1}" dt="2023-03-12T05:20:36.386" v="1403" actId="1076"/>
          <ac:spMkLst>
            <pc:docMk/>
            <pc:sldMk cId="3242169014" sldId="482"/>
            <ac:spMk id="6" creationId="{9A69856F-84EF-8731-B43F-8EC736A882F5}"/>
          </ac:spMkLst>
        </pc:spChg>
        <pc:spChg chg="add mod">
          <ac:chgData name="Weifeng Xu" userId="e7aed605-a3dd-4d5a-a692-a87037af107b" providerId="ADAL" clId="{556388DE-667C-4093-BD06-5C24249526D1}" dt="2023-03-12T05:21:44.321" v="1411" actId="207"/>
          <ac:spMkLst>
            <pc:docMk/>
            <pc:sldMk cId="3242169014" sldId="482"/>
            <ac:spMk id="7" creationId="{FE1F9709-4D73-17A9-BCED-86519470BBA6}"/>
          </ac:spMkLst>
        </pc:spChg>
        <pc:spChg chg="add mod">
          <ac:chgData name="Weifeng Xu" userId="e7aed605-a3dd-4d5a-a692-a87037af107b" providerId="ADAL" clId="{556388DE-667C-4093-BD06-5C24249526D1}" dt="2023-03-12T13:25:32.209" v="1649" actId="1076"/>
          <ac:spMkLst>
            <pc:docMk/>
            <pc:sldMk cId="3242169014" sldId="482"/>
            <ac:spMk id="15" creationId="{3EEC048F-5F64-C68E-EE8E-29EB8DC79252}"/>
          </ac:spMkLst>
        </pc:spChg>
        <pc:graphicFrameChg chg="add mod modGraphic">
          <ac:chgData name="Weifeng Xu" userId="e7aed605-a3dd-4d5a-a692-a87037af107b" providerId="ADAL" clId="{556388DE-667C-4093-BD06-5C24249526D1}" dt="2023-03-12T05:21:57.945" v="1412" actId="207"/>
          <ac:graphicFrameMkLst>
            <pc:docMk/>
            <pc:sldMk cId="3242169014" sldId="482"/>
            <ac:graphicFrameMk id="2" creationId="{F41BA273-1D9A-8483-F0EF-A1E996B48414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22:00.062" v="1413" actId="207"/>
          <ac:graphicFrameMkLst>
            <pc:docMk/>
            <pc:sldMk cId="3242169014" sldId="482"/>
            <ac:graphicFrameMk id="4" creationId="{E4A86FDC-31EE-B053-FD89-C0F013B77DD0}"/>
          </ac:graphicFrameMkLst>
        </pc:graphicFrameChg>
        <pc:picChg chg="add mod modCrop">
          <ac:chgData name="Weifeng Xu" userId="e7aed605-a3dd-4d5a-a692-a87037af107b" providerId="ADAL" clId="{556388DE-667C-4093-BD06-5C24249526D1}" dt="2023-03-12T05:20:32.701" v="1401" actId="1076"/>
          <ac:picMkLst>
            <pc:docMk/>
            <pc:sldMk cId="3242169014" sldId="482"/>
            <ac:picMk id="3" creationId="{B2F3CE7B-0092-1040-C8D8-0A7150660E59}"/>
          </ac:picMkLst>
        </pc:picChg>
        <pc:cxnChg chg="add mod">
          <ac:chgData name="Weifeng Xu" userId="e7aed605-a3dd-4d5a-a692-a87037af107b" providerId="ADAL" clId="{556388DE-667C-4093-BD06-5C24249526D1}" dt="2023-03-12T05:21:02.990" v="1407" actId="13822"/>
          <ac:cxnSpMkLst>
            <pc:docMk/>
            <pc:sldMk cId="3242169014" sldId="482"/>
            <ac:cxnSpMk id="9" creationId="{1110A8B4-9429-4107-BF31-7D567BCFC098}"/>
          </ac:cxnSpMkLst>
        </pc:cxnChg>
        <pc:cxnChg chg="add mod">
          <ac:chgData name="Weifeng Xu" userId="e7aed605-a3dd-4d5a-a692-a87037af107b" providerId="ADAL" clId="{556388DE-667C-4093-BD06-5C24249526D1}" dt="2023-03-12T05:21:15.562" v="1410" actId="14100"/>
          <ac:cxnSpMkLst>
            <pc:docMk/>
            <pc:sldMk cId="3242169014" sldId="482"/>
            <ac:cxnSpMk id="11" creationId="{824AA2B6-0F1F-9DD0-349A-593A4D130E0D}"/>
          </ac:cxnSpMkLst>
        </pc:cxnChg>
        <pc:cxnChg chg="add mod">
          <ac:chgData name="Weifeng Xu" userId="e7aed605-a3dd-4d5a-a692-a87037af107b" providerId="ADAL" clId="{556388DE-667C-4093-BD06-5C24249526D1}" dt="2023-03-12T05:22:51.573" v="1417" actId="693"/>
          <ac:cxnSpMkLst>
            <pc:docMk/>
            <pc:sldMk cId="3242169014" sldId="482"/>
            <ac:cxnSpMk id="14" creationId="{2396DD87-51E3-1E69-6EDF-98C25BBEA5EF}"/>
          </ac:cxnSpMkLst>
        </pc:cxnChg>
      </pc:sldChg>
      <pc:sldChg chg="addSp delSp modSp new mod modClrScheme chgLayout">
        <pc:chgData name="Weifeng Xu" userId="e7aed605-a3dd-4d5a-a692-a87037af107b" providerId="ADAL" clId="{556388DE-667C-4093-BD06-5C24249526D1}" dt="2023-03-12T00:45:10.016" v="267" actId="1582"/>
        <pc:sldMkLst>
          <pc:docMk/>
          <pc:sldMk cId="2231910849" sldId="483"/>
        </pc:sldMkLst>
        <pc:spChg chg="del">
          <ac:chgData name="Weifeng Xu" userId="e7aed605-a3dd-4d5a-a692-a87037af107b" providerId="ADAL" clId="{556388DE-667C-4093-BD06-5C24249526D1}" dt="2023-03-12T00:44:32.778" v="262" actId="700"/>
          <ac:spMkLst>
            <pc:docMk/>
            <pc:sldMk cId="2231910849" sldId="483"/>
            <ac:spMk id="2" creationId="{77240398-BAD4-D025-322C-182E5DE1CCCC}"/>
          </ac:spMkLst>
        </pc:spChg>
        <pc:spChg chg="del">
          <ac:chgData name="Weifeng Xu" userId="e7aed605-a3dd-4d5a-a692-a87037af107b" providerId="ADAL" clId="{556388DE-667C-4093-BD06-5C24249526D1}" dt="2023-03-12T00:44:32.778" v="262" actId="700"/>
          <ac:spMkLst>
            <pc:docMk/>
            <pc:sldMk cId="2231910849" sldId="483"/>
            <ac:spMk id="3" creationId="{3C12F3AE-6DD7-8760-DDA3-15CFDCEEC4D6}"/>
          </ac:spMkLst>
        </pc:spChg>
        <pc:spChg chg="add mod">
          <ac:chgData name="Weifeng Xu" userId="e7aed605-a3dd-4d5a-a692-a87037af107b" providerId="ADAL" clId="{556388DE-667C-4093-BD06-5C24249526D1}" dt="2023-03-12T00:45:10.016" v="267" actId="1582"/>
          <ac:spMkLst>
            <pc:docMk/>
            <pc:sldMk cId="2231910849" sldId="483"/>
            <ac:spMk id="5" creationId="{9DCCD985-8C72-E1B6-2FA4-D67754DEE484}"/>
          </ac:spMkLst>
        </pc:spChg>
        <pc:picChg chg="add mod">
          <ac:chgData name="Weifeng Xu" userId="e7aed605-a3dd-4d5a-a692-a87037af107b" providerId="ADAL" clId="{556388DE-667C-4093-BD06-5C24249526D1}" dt="2023-03-12T00:44:33.866" v="263"/>
          <ac:picMkLst>
            <pc:docMk/>
            <pc:sldMk cId="2231910849" sldId="483"/>
            <ac:picMk id="4" creationId="{635B782A-35C9-4811-540B-805A1D41FF10}"/>
          </ac:picMkLst>
        </pc:picChg>
      </pc:sldChg>
      <pc:sldChg chg="addSp delSp modSp new mod ord modClrScheme chgLayout">
        <pc:chgData name="Weifeng Xu" userId="e7aed605-a3dd-4d5a-a692-a87037af107b" providerId="ADAL" clId="{556388DE-667C-4093-BD06-5C24249526D1}" dt="2023-03-12T14:57:00.992" v="1897" actId="113"/>
        <pc:sldMkLst>
          <pc:docMk/>
          <pc:sldMk cId="1626726637" sldId="484"/>
        </pc:sldMkLst>
        <pc:spChg chg="del mod ord">
          <ac:chgData name="Weifeng Xu" userId="e7aed605-a3dd-4d5a-a692-a87037af107b" providerId="ADAL" clId="{556388DE-667C-4093-BD06-5C24249526D1}" dt="2023-03-12T01:04:05.115" v="271" actId="700"/>
          <ac:spMkLst>
            <pc:docMk/>
            <pc:sldMk cId="1626726637" sldId="484"/>
            <ac:spMk id="2" creationId="{0668E5A9-4FEF-1CF7-E3D8-8149861FD8A3}"/>
          </ac:spMkLst>
        </pc:spChg>
        <pc:spChg chg="del">
          <ac:chgData name="Weifeng Xu" userId="e7aed605-a3dd-4d5a-a692-a87037af107b" providerId="ADAL" clId="{556388DE-667C-4093-BD06-5C24249526D1}" dt="2023-03-12T01:04:05.115" v="271" actId="700"/>
          <ac:spMkLst>
            <pc:docMk/>
            <pc:sldMk cId="1626726637" sldId="484"/>
            <ac:spMk id="3" creationId="{2D6BF108-1A41-692A-C5A7-C1D506C65841}"/>
          </ac:spMkLst>
        </pc:spChg>
        <pc:spChg chg="add del mod ord">
          <ac:chgData name="Weifeng Xu" userId="e7aed605-a3dd-4d5a-a692-a87037af107b" providerId="ADAL" clId="{556388DE-667C-4093-BD06-5C24249526D1}" dt="2023-03-12T01:05:48.367" v="273" actId="700"/>
          <ac:spMkLst>
            <pc:docMk/>
            <pc:sldMk cId="1626726637" sldId="484"/>
            <ac:spMk id="4" creationId="{F4792B53-DE59-2F9D-2E6E-5F54B35988C3}"/>
          </ac:spMkLst>
        </pc:spChg>
        <pc:spChg chg="add mod">
          <ac:chgData name="Weifeng Xu" userId="e7aed605-a3dd-4d5a-a692-a87037af107b" providerId="ADAL" clId="{556388DE-667C-4093-BD06-5C24249526D1}" dt="2023-03-12T01:31:10.766" v="353" actId="207"/>
          <ac:spMkLst>
            <pc:docMk/>
            <pc:sldMk cId="1626726637" sldId="484"/>
            <ac:spMk id="8" creationId="{78F262EC-F7A9-FBE5-60B7-1395618FACC0}"/>
          </ac:spMkLst>
        </pc:spChg>
        <pc:spChg chg="add mod">
          <ac:chgData name="Weifeng Xu" userId="e7aed605-a3dd-4d5a-a692-a87037af107b" providerId="ADAL" clId="{556388DE-667C-4093-BD06-5C24249526D1}" dt="2023-03-12T01:32:08.456" v="360" actId="207"/>
          <ac:spMkLst>
            <pc:docMk/>
            <pc:sldMk cId="1626726637" sldId="484"/>
            <ac:spMk id="12" creationId="{A7120CDC-AB8E-EEE9-DAC7-3A0E6319ADF3}"/>
          </ac:spMkLst>
        </pc:spChg>
        <pc:spChg chg="add mod">
          <ac:chgData name="Weifeng Xu" userId="e7aed605-a3dd-4d5a-a692-a87037af107b" providerId="ADAL" clId="{556388DE-667C-4093-BD06-5C24249526D1}" dt="2023-03-12T14:55:39.018" v="1831" actId="1582"/>
          <ac:spMkLst>
            <pc:docMk/>
            <pc:sldMk cId="1626726637" sldId="484"/>
            <ac:spMk id="17" creationId="{81A98ECB-9C4B-A4B6-7F6E-CEEC1C61C97D}"/>
          </ac:spMkLst>
        </pc:spChg>
        <pc:spChg chg="add mod">
          <ac:chgData name="Weifeng Xu" userId="e7aed605-a3dd-4d5a-a692-a87037af107b" providerId="ADAL" clId="{556388DE-667C-4093-BD06-5C24249526D1}" dt="2023-03-12T14:57:00.992" v="1897" actId="113"/>
          <ac:spMkLst>
            <pc:docMk/>
            <pc:sldMk cId="1626726637" sldId="484"/>
            <ac:spMk id="18" creationId="{0CCEE5A1-2053-6AA6-F926-A7ED52F7D02C}"/>
          </ac:spMkLst>
        </pc:spChg>
        <pc:picChg chg="add mod">
          <ac:chgData name="Weifeng Xu" userId="e7aed605-a3dd-4d5a-a692-a87037af107b" providerId="ADAL" clId="{556388DE-667C-4093-BD06-5C24249526D1}" dt="2023-03-12T01:05:50.322" v="275" actId="1076"/>
          <ac:picMkLst>
            <pc:docMk/>
            <pc:sldMk cId="1626726637" sldId="484"/>
            <ac:picMk id="6" creationId="{E77A66D0-3ADE-DBF7-01C0-6B6E79FB9E78}"/>
          </ac:picMkLst>
        </pc:picChg>
        <pc:cxnChg chg="add mod">
          <ac:chgData name="Weifeng Xu" userId="e7aed605-a3dd-4d5a-a692-a87037af107b" providerId="ADAL" clId="{556388DE-667C-4093-BD06-5C24249526D1}" dt="2023-03-12T01:31:18.614" v="355" actId="13822"/>
          <ac:cxnSpMkLst>
            <pc:docMk/>
            <pc:sldMk cId="1626726637" sldId="484"/>
            <ac:cxnSpMk id="10" creationId="{6E2A1DEA-99F5-871D-5985-050C4CF6DED6}"/>
          </ac:cxnSpMkLst>
        </pc:cxnChg>
        <pc:cxnChg chg="add mod">
          <ac:chgData name="Weifeng Xu" userId="e7aed605-a3dd-4d5a-a692-a87037af107b" providerId="ADAL" clId="{556388DE-667C-4093-BD06-5C24249526D1}" dt="2023-03-12T01:32:30.467" v="364" actId="14100"/>
          <ac:cxnSpMkLst>
            <pc:docMk/>
            <pc:sldMk cId="1626726637" sldId="484"/>
            <ac:cxnSpMk id="14" creationId="{8EEA460B-7BCF-59F0-C528-E4582EE5CA7F}"/>
          </ac:cxnSpMkLst>
        </pc:cxnChg>
        <pc:cxnChg chg="add mod">
          <ac:chgData name="Weifeng Xu" userId="e7aed605-a3dd-4d5a-a692-a87037af107b" providerId="ADAL" clId="{556388DE-667C-4093-BD06-5C24249526D1}" dt="2023-03-12T14:56:49.568" v="1894" actId="20577"/>
          <ac:cxnSpMkLst>
            <pc:docMk/>
            <pc:sldMk cId="1626726637" sldId="484"/>
            <ac:cxnSpMk id="20" creationId="{AB248BDE-F07D-D02F-A4C5-B46A406E41F3}"/>
          </ac:cxnSpMkLst>
        </pc:cxnChg>
      </pc:sldChg>
      <pc:sldChg chg="addSp modSp new mod modNotesTx">
        <pc:chgData name="Weifeng Xu" userId="e7aed605-a3dd-4d5a-a692-a87037af107b" providerId="ADAL" clId="{556388DE-667C-4093-BD06-5C24249526D1}" dt="2023-03-12T20:07:15.675" v="2428" actId="20577"/>
        <pc:sldMkLst>
          <pc:docMk/>
          <pc:sldMk cId="319187623" sldId="485"/>
        </pc:sldMkLst>
        <pc:spChg chg="add mod">
          <ac:chgData name="Weifeng Xu" userId="e7aed605-a3dd-4d5a-a692-a87037af107b" providerId="ADAL" clId="{556388DE-667C-4093-BD06-5C24249526D1}" dt="2023-03-12T20:07:15.675" v="2428" actId="20577"/>
          <ac:spMkLst>
            <pc:docMk/>
            <pc:sldMk cId="319187623" sldId="485"/>
            <ac:spMk id="4" creationId="{44B20AC9-3C4A-0FC5-6FC3-72FA9A12C843}"/>
          </ac:spMkLst>
        </pc:spChg>
        <pc:picChg chg="add">
          <ac:chgData name="Weifeng Xu" userId="e7aed605-a3dd-4d5a-a692-a87037af107b" providerId="ADAL" clId="{556388DE-667C-4093-BD06-5C24249526D1}" dt="2023-03-12T03:11:51.319" v="605" actId="22"/>
          <ac:picMkLst>
            <pc:docMk/>
            <pc:sldMk cId="319187623" sldId="485"/>
            <ac:picMk id="3" creationId="{7E8DFE17-0084-182B-DFE9-0C9843B0530C}"/>
          </ac:picMkLst>
        </pc:picChg>
      </pc:sldChg>
      <pc:sldChg chg="addSp delSp modSp new mod ord modClrScheme chgLayout">
        <pc:chgData name="Weifeng Xu" userId="e7aed605-a3dd-4d5a-a692-a87037af107b" providerId="ADAL" clId="{556388DE-667C-4093-BD06-5C24249526D1}" dt="2023-03-12T20:06:17.468" v="2422" actId="2711"/>
        <pc:sldMkLst>
          <pc:docMk/>
          <pc:sldMk cId="3285194521" sldId="486"/>
        </pc:sldMkLst>
        <pc:spChg chg="add del mod">
          <ac:chgData name="Weifeng Xu" userId="e7aed605-a3dd-4d5a-a692-a87037af107b" providerId="ADAL" clId="{556388DE-667C-4093-BD06-5C24249526D1}" dt="2023-03-12T20:02:13.119" v="2344" actId="767"/>
          <ac:spMkLst>
            <pc:docMk/>
            <pc:sldMk cId="3285194521" sldId="486"/>
            <ac:spMk id="2" creationId="{5E601050-119D-FDDF-467D-FDF011EFF276}"/>
          </ac:spMkLst>
        </pc:spChg>
        <pc:spChg chg="add mod">
          <ac:chgData name="Weifeng Xu" userId="e7aed605-a3dd-4d5a-a692-a87037af107b" providerId="ADAL" clId="{556388DE-667C-4093-BD06-5C24249526D1}" dt="2023-03-12T20:03:13.151" v="2388" actId="1076"/>
          <ac:spMkLst>
            <pc:docMk/>
            <pc:sldMk cId="3285194521" sldId="486"/>
            <ac:spMk id="4" creationId="{DF65D4D8-388C-3539-89DA-CC60A523183D}"/>
          </ac:spMkLst>
        </pc:spChg>
        <pc:spChg chg="add mod">
          <ac:chgData name="Weifeng Xu" userId="e7aed605-a3dd-4d5a-a692-a87037af107b" providerId="ADAL" clId="{556388DE-667C-4093-BD06-5C24249526D1}" dt="2023-03-12T20:02:19.914" v="2345" actId="1076"/>
          <ac:spMkLst>
            <pc:docMk/>
            <pc:sldMk cId="3285194521" sldId="486"/>
            <ac:spMk id="8" creationId="{9BB057B5-AC93-CF21-BCA6-6C5DDBF7AA10}"/>
          </ac:spMkLst>
        </pc:spChg>
        <pc:spChg chg="add mod ord">
          <ac:chgData name="Weifeng Xu" userId="e7aed605-a3dd-4d5a-a692-a87037af107b" providerId="ADAL" clId="{556388DE-667C-4093-BD06-5C24249526D1}" dt="2023-03-12T20:06:03.653" v="2421" actId="6549"/>
          <ac:spMkLst>
            <pc:docMk/>
            <pc:sldMk cId="3285194521" sldId="486"/>
            <ac:spMk id="10" creationId="{3C1AE561-9C74-89FA-E33C-40C2811C7D88}"/>
          </ac:spMkLst>
        </pc:spChg>
        <pc:spChg chg="add mod">
          <ac:chgData name="Weifeng Xu" userId="e7aed605-a3dd-4d5a-a692-a87037af107b" providerId="ADAL" clId="{556388DE-667C-4093-BD06-5C24249526D1}" dt="2023-03-12T20:06:17.468" v="2422" actId="2711"/>
          <ac:spMkLst>
            <pc:docMk/>
            <pc:sldMk cId="3285194521" sldId="486"/>
            <ac:spMk id="15" creationId="{CBED0D52-A239-8A78-AD40-963FBA62C6E0}"/>
          </ac:spMkLst>
        </pc:spChg>
        <pc:grpChg chg="mod">
          <ac:chgData name="Weifeng Xu" userId="e7aed605-a3dd-4d5a-a692-a87037af107b" providerId="ADAL" clId="{556388DE-667C-4093-BD06-5C24249526D1}" dt="2023-03-12T20:02:19.914" v="2345" actId="1076"/>
          <ac:grpSpMkLst>
            <pc:docMk/>
            <pc:sldMk cId="3285194521" sldId="486"/>
            <ac:grpSpMk id="7" creationId="{4C23218C-E64D-2D14-0082-E826F31B1469}"/>
          </ac:grpSpMkLst>
        </pc:grpChg>
        <pc:grpChg chg="mod">
          <ac:chgData name="Weifeng Xu" userId="e7aed605-a3dd-4d5a-a692-a87037af107b" providerId="ADAL" clId="{556388DE-667C-4093-BD06-5C24249526D1}" dt="2023-03-12T01:46:11.489" v="595"/>
          <ac:grpSpMkLst>
            <pc:docMk/>
            <pc:sldMk cId="3285194521" sldId="486"/>
            <ac:grpSpMk id="11" creationId="{A23FBB40-16EF-1D2D-3432-0D33EAA2FAE4}"/>
          </ac:grpSpMkLst>
        </pc:grpChg>
        <pc:grpChg chg="mod">
          <ac:chgData name="Weifeng Xu" userId="e7aed605-a3dd-4d5a-a692-a87037af107b" providerId="ADAL" clId="{556388DE-667C-4093-BD06-5C24249526D1}" dt="2023-03-12T20:02:19.914" v="2345" actId="1076"/>
          <ac:grpSpMkLst>
            <pc:docMk/>
            <pc:sldMk cId="3285194521" sldId="486"/>
            <ac:grpSpMk id="14" creationId="{521BD2DD-F489-13A4-0C02-760680CF3647}"/>
          </ac:grpSpMkLst>
        </pc:grpChg>
        <pc:picChg chg="add mod">
          <ac:chgData name="Weifeng Xu" userId="e7aed605-a3dd-4d5a-a692-a87037af107b" providerId="ADAL" clId="{556388DE-667C-4093-BD06-5C24249526D1}" dt="2023-03-12T20:02:19.914" v="2345" actId="1076"/>
          <ac:picMkLst>
            <pc:docMk/>
            <pc:sldMk cId="3285194521" sldId="486"/>
            <ac:picMk id="3" creationId="{DCA66740-79B2-8BD8-4BA3-3580ED67BAA3}"/>
          </ac:picMkLst>
        </pc:picChg>
        <pc:inkChg chg="add mod">
          <ac:chgData name="Weifeng Xu" userId="e7aed605-a3dd-4d5a-a692-a87037af107b" providerId="ADAL" clId="{556388DE-667C-4093-BD06-5C24249526D1}" dt="2023-03-12T01:43:29.345" v="425"/>
          <ac:inkMkLst>
            <pc:docMk/>
            <pc:sldMk cId="3285194521" sldId="486"/>
            <ac:inkMk id="5" creationId="{9864630B-6B91-7F99-2715-28D49C67C661}"/>
          </ac:inkMkLst>
        </pc:inkChg>
        <pc:inkChg chg="add mod">
          <ac:chgData name="Weifeng Xu" userId="e7aed605-a3dd-4d5a-a692-a87037af107b" providerId="ADAL" clId="{556388DE-667C-4093-BD06-5C24249526D1}" dt="2023-03-12T01:43:29.345" v="425"/>
          <ac:inkMkLst>
            <pc:docMk/>
            <pc:sldMk cId="3285194521" sldId="486"/>
            <ac:inkMk id="6" creationId="{EFCE3108-2614-E9B4-4282-9861FB6A04A8}"/>
          </ac:inkMkLst>
        </pc:inkChg>
        <pc:inkChg chg="add mod">
          <ac:chgData name="Weifeng Xu" userId="e7aed605-a3dd-4d5a-a692-a87037af107b" providerId="ADAL" clId="{556388DE-667C-4093-BD06-5C24249526D1}" dt="2023-03-12T20:02:19.914" v="2345" actId="1076"/>
          <ac:inkMkLst>
            <pc:docMk/>
            <pc:sldMk cId="3285194521" sldId="486"/>
            <ac:inkMk id="9" creationId="{A5749391-CE68-9ECB-7DBC-37C2CCEDC046}"/>
          </ac:inkMkLst>
        </pc:inkChg>
        <pc:inkChg chg="add del mod">
          <ac:chgData name="Weifeng Xu" userId="e7aed605-a3dd-4d5a-a692-a87037af107b" providerId="ADAL" clId="{556388DE-667C-4093-BD06-5C24249526D1}" dt="2023-03-12T01:46:11.489" v="595"/>
          <ac:inkMkLst>
            <pc:docMk/>
            <pc:sldMk cId="3285194521" sldId="486"/>
            <ac:inkMk id="10" creationId="{95AC7529-ED09-3BE6-4C55-7528B0371270}"/>
          </ac:inkMkLst>
        </pc:inkChg>
        <pc:inkChg chg="add mod">
          <ac:chgData name="Weifeng Xu" userId="e7aed605-a3dd-4d5a-a692-a87037af107b" providerId="ADAL" clId="{556388DE-667C-4093-BD06-5C24249526D1}" dt="2023-03-12T01:46:15.863" v="598"/>
          <ac:inkMkLst>
            <pc:docMk/>
            <pc:sldMk cId="3285194521" sldId="486"/>
            <ac:inkMk id="12" creationId="{45717CDC-95A1-C8B2-321A-5DEA3140A22F}"/>
          </ac:inkMkLst>
        </pc:inkChg>
        <pc:inkChg chg="add mod">
          <ac:chgData name="Weifeng Xu" userId="e7aed605-a3dd-4d5a-a692-a87037af107b" providerId="ADAL" clId="{556388DE-667C-4093-BD06-5C24249526D1}" dt="2023-03-12T01:46:15.863" v="598"/>
          <ac:inkMkLst>
            <pc:docMk/>
            <pc:sldMk cId="3285194521" sldId="486"/>
            <ac:inkMk id="13" creationId="{B82CE6AA-FDAF-2422-60FC-C2103F4E894B}"/>
          </ac:inkMkLst>
        </pc:inkChg>
      </pc:sldChg>
      <pc:sldChg chg="addSp delSp modSp new mod">
        <pc:chgData name="Weifeng Xu" userId="e7aed605-a3dd-4d5a-a692-a87037af107b" providerId="ADAL" clId="{556388DE-667C-4093-BD06-5C24249526D1}" dt="2023-03-12T05:32:24.179" v="1501" actId="1076"/>
        <pc:sldMkLst>
          <pc:docMk/>
          <pc:sldMk cId="2144361031" sldId="487"/>
        </pc:sldMkLst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2" creationId="{56E24540-3936-ADAE-F51A-6A19C04D4345}"/>
          </ac:spMkLst>
        </pc:spChg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3" creationId="{CEAF74EF-2F71-C1E8-106F-1B2CC8D5C2A2}"/>
          </ac:spMkLst>
        </pc:spChg>
        <pc:spChg chg="add mod">
          <ac:chgData name="Weifeng Xu" userId="e7aed605-a3dd-4d5a-a692-a87037af107b" providerId="ADAL" clId="{556388DE-667C-4093-BD06-5C24249526D1}" dt="2023-03-12T01:40:08.844" v="392" actId="1076"/>
          <ac:spMkLst>
            <pc:docMk/>
            <pc:sldMk cId="2144361031" sldId="487"/>
            <ac:spMk id="4" creationId="{1FD5805C-EDBB-EF78-6CCC-82BF5792F700}"/>
          </ac:spMkLst>
        </pc:spChg>
        <pc:spChg chg="add mod">
          <ac:chgData name="Weifeng Xu" userId="e7aed605-a3dd-4d5a-a692-a87037af107b" providerId="ADAL" clId="{556388DE-667C-4093-BD06-5C24249526D1}" dt="2023-03-12T01:41:14.930" v="410" actId="1076"/>
          <ac:spMkLst>
            <pc:docMk/>
            <pc:sldMk cId="2144361031" sldId="487"/>
            <ac:spMk id="10" creationId="{7F6F7375-DCE6-D11D-A9E5-03DAF8F902B5}"/>
          </ac:spMkLst>
        </pc:spChg>
        <pc:spChg chg="add mod">
          <ac:chgData name="Weifeng Xu" userId="e7aed605-a3dd-4d5a-a692-a87037af107b" providerId="ADAL" clId="{556388DE-667C-4093-BD06-5C24249526D1}" dt="2023-03-12T05:31:43.434" v="1470" actId="1076"/>
          <ac:spMkLst>
            <pc:docMk/>
            <pc:sldMk cId="2144361031" sldId="487"/>
            <ac:spMk id="26" creationId="{C0E5EA6A-E429-FE4B-B876-C3EF26EAF17F}"/>
          </ac:spMkLst>
        </pc:spChg>
        <pc:spChg chg="add mod">
          <ac:chgData name="Weifeng Xu" userId="e7aed605-a3dd-4d5a-a692-a87037af107b" providerId="ADAL" clId="{556388DE-667C-4093-BD06-5C24249526D1}" dt="2023-03-12T05:32:24.179" v="1501" actId="1076"/>
          <ac:spMkLst>
            <pc:docMk/>
            <pc:sldMk cId="2144361031" sldId="487"/>
            <ac:spMk id="27" creationId="{8A0AA3CF-0523-7224-69F8-8A543E4E8A17}"/>
          </ac:spMkLst>
        </pc:spChg>
        <pc:grpChg chg="del mod">
          <ac:chgData name="Weifeng Xu" userId="e7aed605-a3dd-4d5a-a692-a87037af107b" providerId="ADAL" clId="{556388DE-667C-4093-BD06-5C24249526D1}" dt="2023-03-12T01:41:10.734" v="409" actId="478"/>
          <ac:grpSpMkLst>
            <pc:docMk/>
            <pc:sldMk cId="2144361031" sldId="487"/>
            <ac:grpSpMk id="9" creationId="{6AAF2B8E-E511-64BC-8A8D-A54754003EE5}"/>
          </ac:grpSpMkLst>
        </pc:grpChg>
        <pc:grpChg chg="mod">
          <ac:chgData name="Weifeng Xu" userId="e7aed605-a3dd-4d5a-a692-a87037af107b" providerId="ADAL" clId="{556388DE-667C-4093-BD06-5C24249526D1}" dt="2023-03-12T01:41:42.278" v="413"/>
          <ac:grpSpMkLst>
            <pc:docMk/>
            <pc:sldMk cId="2144361031" sldId="487"/>
            <ac:grpSpMk id="13" creationId="{75ED152D-67AC-1660-82A5-FE3B5134F643}"/>
          </ac:grpSpMkLst>
        </pc:grpChg>
        <pc:grpChg chg="mod">
          <ac:chgData name="Weifeng Xu" userId="e7aed605-a3dd-4d5a-a692-a87037af107b" providerId="ADAL" clId="{556388DE-667C-4093-BD06-5C24249526D1}" dt="2023-03-12T01:41:54.341" v="417"/>
          <ac:grpSpMkLst>
            <pc:docMk/>
            <pc:sldMk cId="2144361031" sldId="487"/>
            <ac:grpSpMk id="17" creationId="{69C5A073-2041-4B19-003F-ED5C27C1A665}"/>
          </ac:grpSpMkLst>
        </pc:grpChg>
        <pc:grpChg chg="mod">
          <ac:chgData name="Weifeng Xu" userId="e7aed605-a3dd-4d5a-a692-a87037af107b" providerId="ADAL" clId="{556388DE-667C-4093-BD06-5C24249526D1}" dt="2023-03-12T01:42:12.850" v="421"/>
          <ac:grpSpMkLst>
            <pc:docMk/>
            <pc:sldMk cId="2144361031" sldId="487"/>
            <ac:grpSpMk id="21" creationId="{C512461B-3875-66DE-1230-0E2ECF429ACC}"/>
          </ac:grpSpMkLst>
        </pc:grpChg>
        <pc:graphicFrameChg chg="add mod ord">
          <ac:chgData name="Weifeng Xu" userId="e7aed605-a3dd-4d5a-a692-a87037af107b" providerId="ADAL" clId="{556388DE-667C-4093-BD06-5C24249526D1}" dt="2023-03-12T05:26:46.197" v="1455" actId="1076"/>
          <ac:graphicFrameMkLst>
            <pc:docMk/>
            <pc:sldMk cId="2144361031" sldId="487"/>
            <ac:graphicFrameMk id="23" creationId="{E00CF23A-769F-EFE3-18C7-8768942EF36E}"/>
          </ac:graphicFrameMkLst>
        </pc:graphicFrameChg>
        <pc:graphicFrameChg chg="add mod ord">
          <ac:chgData name="Weifeng Xu" userId="e7aed605-a3dd-4d5a-a692-a87037af107b" providerId="ADAL" clId="{556388DE-667C-4093-BD06-5C24249526D1}" dt="2023-03-12T05:26:42.622" v="1454" actId="167"/>
          <ac:graphicFrameMkLst>
            <pc:docMk/>
            <pc:sldMk cId="2144361031" sldId="487"/>
            <ac:graphicFrameMk id="24" creationId="{0412A060-A66B-66CB-2765-FF34E0709E56}"/>
          </ac:graphicFrameMkLst>
        </pc:graphicFrameChg>
        <pc:graphicFrameChg chg="add mod modGraphic">
          <ac:chgData name="Weifeng Xu" userId="e7aed605-a3dd-4d5a-a692-a87037af107b" providerId="ADAL" clId="{556388DE-667C-4093-BD06-5C24249526D1}" dt="2023-03-12T05:31:06.687" v="1461" actId="113"/>
          <ac:graphicFrameMkLst>
            <pc:docMk/>
            <pc:sldMk cId="2144361031" sldId="487"/>
            <ac:graphicFrameMk id="25" creationId="{C5DB668F-8FFA-3FCD-59B5-9FBFADB8D03D}"/>
          </ac:graphicFrameMkLst>
        </pc:graphicFrameChg>
        <pc:picChg chg="add mod">
          <ac:chgData name="Weifeng Xu" userId="e7aed605-a3dd-4d5a-a692-a87037af107b" providerId="ADAL" clId="{556388DE-667C-4093-BD06-5C24249526D1}" dt="2023-03-12T01:40:15.886" v="394" actId="1076"/>
          <ac:picMkLst>
            <pc:docMk/>
            <pc:sldMk cId="2144361031" sldId="487"/>
            <ac:picMk id="6" creationId="{8CD6A687-C494-23BA-ABB2-02B70210191C}"/>
          </ac:picMkLst>
        </pc:picChg>
        <pc:picChg chg="add del mod">
          <ac:chgData name="Weifeng Xu" userId="e7aed605-a3dd-4d5a-a692-a87037af107b" providerId="ADAL" clId="{556388DE-667C-4093-BD06-5C24249526D1}" dt="2023-03-12T05:31:36.982" v="1468" actId="1076"/>
          <ac:picMkLst>
            <pc:docMk/>
            <pc:sldMk cId="2144361031" sldId="487"/>
            <ac:picMk id="1026" creationId="{5B5D4BE4-4938-5746-B4F0-9402081D76B9}"/>
          </ac:picMkLst>
        </pc:picChg>
        <pc:picChg chg="add mod">
          <ac:chgData name="Weifeng Xu" userId="e7aed605-a3dd-4d5a-a692-a87037af107b" providerId="ADAL" clId="{556388DE-667C-4093-BD06-5C24249526D1}" dt="2023-03-12T05:26:53.668" v="1457" actId="732"/>
          <ac:picMkLst>
            <pc:docMk/>
            <pc:sldMk cId="2144361031" sldId="487"/>
            <ac:picMk id="1028" creationId="{3B7C7525-78EF-98E7-F182-F3E54CB08467}"/>
          </ac:picMkLst>
        </pc:picChg>
        <pc:picChg chg="add mod">
          <ac:chgData name="Weifeng Xu" userId="e7aed605-a3dd-4d5a-a692-a87037af107b" providerId="ADAL" clId="{556388DE-667C-4093-BD06-5C24249526D1}" dt="2023-03-12T01:40:08.844" v="392" actId="1076"/>
          <ac:picMkLst>
            <pc:docMk/>
            <pc:sldMk cId="2144361031" sldId="487"/>
            <ac:picMk id="1030" creationId="{BC1B9DF4-044C-CFDD-FEA9-7B1047112FA4}"/>
          </ac:picMkLst>
        </pc:picChg>
        <pc:picChg chg="add mod">
          <ac:chgData name="Weifeng Xu" userId="e7aed605-a3dd-4d5a-a692-a87037af107b" providerId="ADAL" clId="{556388DE-667C-4093-BD06-5C24249526D1}" dt="2023-03-12T01:41:08.426" v="408" actId="1076"/>
          <ac:picMkLst>
            <pc:docMk/>
            <pc:sldMk cId="2144361031" sldId="487"/>
            <ac:picMk id="1032" creationId="{0EFCCA93-CD7B-EF9F-552D-35F29DDA9EDD}"/>
          </ac:picMkLst>
        </pc:picChg>
        <pc:inkChg chg="add mod">
          <ac:chgData name="Weifeng Xu" userId="e7aed605-a3dd-4d5a-a692-a87037af107b" providerId="ADAL" clId="{556388DE-667C-4093-BD06-5C24249526D1}" dt="2023-03-12T01:40:34.318" v="397"/>
          <ac:inkMkLst>
            <pc:docMk/>
            <pc:sldMk cId="2144361031" sldId="487"/>
            <ac:inkMk id="7" creationId="{95F73EFF-999C-53A1-7EA3-75B2BD461A1F}"/>
          </ac:inkMkLst>
        </pc:inkChg>
        <pc:inkChg chg="add mod">
          <ac:chgData name="Weifeng Xu" userId="e7aed605-a3dd-4d5a-a692-a87037af107b" providerId="ADAL" clId="{556388DE-667C-4093-BD06-5C24249526D1}" dt="2023-03-12T01:40:34.318" v="397"/>
          <ac:inkMkLst>
            <pc:docMk/>
            <pc:sldMk cId="2144361031" sldId="487"/>
            <ac:inkMk id="8" creationId="{5C5002DF-D13C-7719-F087-15484B0C3846}"/>
          </ac:inkMkLst>
        </pc:inkChg>
        <pc:inkChg chg="add mod">
          <ac:chgData name="Weifeng Xu" userId="e7aed605-a3dd-4d5a-a692-a87037af107b" providerId="ADAL" clId="{556388DE-667C-4093-BD06-5C24249526D1}" dt="2023-03-12T01:41:42.278" v="413"/>
          <ac:inkMkLst>
            <pc:docMk/>
            <pc:sldMk cId="2144361031" sldId="487"/>
            <ac:inkMk id="11" creationId="{1EDED5C2-EFA7-ACA9-A4B8-35DD15419DF4}"/>
          </ac:inkMkLst>
        </pc:inkChg>
        <pc:inkChg chg="add mod">
          <ac:chgData name="Weifeng Xu" userId="e7aed605-a3dd-4d5a-a692-a87037af107b" providerId="ADAL" clId="{556388DE-667C-4093-BD06-5C24249526D1}" dt="2023-03-12T01:41:42.278" v="413"/>
          <ac:inkMkLst>
            <pc:docMk/>
            <pc:sldMk cId="2144361031" sldId="487"/>
            <ac:inkMk id="12" creationId="{C8C97308-D478-A3B3-31BE-79B44A2328BB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4" creationId="{93B82E08-6DC0-8F28-E4D9-26480DF1C8ED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5" creationId="{B6D6B39E-01BD-6885-6228-01758C78739C}"/>
          </ac:inkMkLst>
        </pc:inkChg>
        <pc:inkChg chg="add mod">
          <ac:chgData name="Weifeng Xu" userId="e7aed605-a3dd-4d5a-a692-a87037af107b" providerId="ADAL" clId="{556388DE-667C-4093-BD06-5C24249526D1}" dt="2023-03-12T01:41:54.341" v="417"/>
          <ac:inkMkLst>
            <pc:docMk/>
            <pc:sldMk cId="2144361031" sldId="487"/>
            <ac:inkMk id="16" creationId="{9D52000C-35E9-C7EB-F176-FED61CD77011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18" creationId="{0C86289F-3A88-40DA-C694-0A56D9ABEA11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19" creationId="{4EE7C435-8E6F-519D-CB85-DB117BB03739}"/>
          </ac:inkMkLst>
        </pc:inkChg>
        <pc:inkChg chg="add mod">
          <ac:chgData name="Weifeng Xu" userId="e7aed605-a3dd-4d5a-a692-a87037af107b" providerId="ADAL" clId="{556388DE-667C-4093-BD06-5C24249526D1}" dt="2023-03-12T01:42:12.850" v="421"/>
          <ac:inkMkLst>
            <pc:docMk/>
            <pc:sldMk cId="2144361031" sldId="487"/>
            <ac:inkMk id="20" creationId="{A1D76102-0EC9-9C1C-43BC-252ECA54A402}"/>
          </ac:inkMkLst>
        </pc:inkChg>
        <pc:inkChg chg="add">
          <ac:chgData name="Weifeng Xu" userId="e7aed605-a3dd-4d5a-a692-a87037af107b" providerId="ADAL" clId="{556388DE-667C-4093-BD06-5C24249526D1}" dt="2023-03-12T01:42:52.136" v="422" actId="9405"/>
          <ac:inkMkLst>
            <pc:docMk/>
            <pc:sldMk cId="2144361031" sldId="487"/>
            <ac:inkMk id="22" creationId="{D04AB7D1-0B06-A699-A79D-130908CE748B}"/>
          </ac:inkMkLst>
        </pc:inkChg>
      </pc:sldChg>
      <pc:sldChg chg="addSp modSp new mod ord">
        <pc:chgData name="Weifeng Xu" userId="e7aed605-a3dd-4d5a-a692-a87037af107b" providerId="ADAL" clId="{556388DE-667C-4093-BD06-5C24249526D1}" dt="2023-03-12T20:09:09.037" v="2520" actId="113"/>
        <pc:sldMkLst>
          <pc:docMk/>
          <pc:sldMk cId="3580096279" sldId="488"/>
        </pc:sldMkLst>
        <pc:spChg chg="add mod">
          <ac:chgData name="Weifeng Xu" userId="e7aed605-a3dd-4d5a-a692-a87037af107b" providerId="ADAL" clId="{556388DE-667C-4093-BD06-5C24249526D1}" dt="2023-03-12T20:08:37.946" v="2492" actId="20577"/>
          <ac:spMkLst>
            <pc:docMk/>
            <pc:sldMk cId="3580096279" sldId="488"/>
            <ac:spMk id="2" creationId="{A7487844-EB60-52B3-6A67-84D2ECEB686B}"/>
          </ac:spMkLst>
        </pc:spChg>
        <pc:spChg chg="add mod">
          <ac:chgData name="Weifeng Xu" userId="e7aed605-a3dd-4d5a-a692-a87037af107b" providerId="ADAL" clId="{556388DE-667C-4093-BD06-5C24249526D1}" dt="2023-03-12T20:09:09.037" v="2520" actId="113"/>
          <ac:spMkLst>
            <pc:docMk/>
            <pc:sldMk cId="3580096279" sldId="488"/>
            <ac:spMk id="4" creationId="{0AEEDEB7-E520-3D47-1BED-2D11C8B7A6C1}"/>
          </ac:spMkLst>
        </pc:spChg>
        <pc:picChg chg="add mod">
          <ac:chgData name="Weifeng Xu" userId="e7aed605-a3dd-4d5a-a692-a87037af107b" providerId="ADAL" clId="{556388DE-667C-4093-BD06-5C24249526D1}" dt="2023-03-12T20:07:59.823" v="2450" actId="1076"/>
          <ac:picMkLst>
            <pc:docMk/>
            <pc:sldMk cId="3580096279" sldId="488"/>
            <ac:picMk id="3" creationId="{7C568BD5-AB1C-9CBC-6A8A-7F9AC3CCD361}"/>
          </ac:picMkLst>
        </pc:picChg>
        <pc:cxnChg chg="add">
          <ac:chgData name="Weifeng Xu" userId="e7aed605-a3dd-4d5a-a692-a87037af107b" providerId="ADAL" clId="{556388DE-667C-4093-BD06-5C24249526D1}" dt="2023-03-12T20:09:00.475" v="2517" actId="11529"/>
          <ac:cxnSpMkLst>
            <pc:docMk/>
            <pc:sldMk cId="3580096279" sldId="488"/>
            <ac:cxnSpMk id="6" creationId="{0147AB37-90A4-7339-C185-10FCE24F4E84}"/>
          </ac:cxnSpMkLst>
        </pc:cxnChg>
      </pc:sldChg>
      <pc:sldChg chg="addSp modSp new mod ord modClrScheme chgLayout">
        <pc:chgData name="Weifeng Xu" userId="e7aed605-a3dd-4d5a-a692-a87037af107b" providerId="ADAL" clId="{556388DE-667C-4093-BD06-5C24249526D1}" dt="2023-03-12T20:38:01.542" v="2946" actId="207"/>
        <pc:sldMkLst>
          <pc:docMk/>
          <pc:sldMk cId="2992421662" sldId="489"/>
        </pc:sldMkLst>
        <pc:spChg chg="add mod">
          <ac:chgData name="Weifeng Xu" userId="e7aed605-a3dd-4d5a-a692-a87037af107b" providerId="ADAL" clId="{556388DE-667C-4093-BD06-5C24249526D1}" dt="2023-03-12T20:38:01.542" v="2946" actId="207"/>
          <ac:spMkLst>
            <pc:docMk/>
            <pc:sldMk cId="2992421662" sldId="489"/>
            <ac:spMk id="2" creationId="{FEEE7484-24E6-5739-8295-E3D654F74849}"/>
          </ac:spMkLst>
        </pc:spChg>
        <pc:spChg chg="add mod ord">
          <ac:chgData name="Weifeng Xu" userId="e7aed605-a3dd-4d5a-a692-a87037af107b" providerId="ADAL" clId="{556388DE-667C-4093-BD06-5C24249526D1}" dt="2023-03-12T20:37:37.093" v="2900" actId="20577"/>
          <ac:spMkLst>
            <pc:docMk/>
            <pc:sldMk cId="2992421662" sldId="489"/>
            <ac:spMk id="4" creationId="{A5E478CB-EC22-DEBD-E9CC-09D7B74914F4}"/>
          </ac:spMkLst>
        </pc:spChg>
        <pc:picChg chg="add mod">
          <ac:chgData name="Weifeng Xu" userId="e7aed605-a3dd-4d5a-a692-a87037af107b" providerId="ADAL" clId="{556388DE-667C-4093-BD06-5C24249526D1}" dt="2023-03-12T20:37:41.013" v="2901" actId="1076"/>
          <ac:picMkLst>
            <pc:docMk/>
            <pc:sldMk cId="2992421662" sldId="489"/>
            <ac:picMk id="3" creationId="{C970882F-7AE1-3555-F37F-0C99167709B0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0:13:59.050" v="2560" actId="21"/>
        <pc:sldMkLst>
          <pc:docMk/>
          <pc:sldMk cId="2168629663" sldId="490"/>
        </pc:sldMkLst>
        <pc:spChg chg="add del mod">
          <ac:chgData name="Weifeng Xu" userId="e7aed605-a3dd-4d5a-a692-a87037af107b" providerId="ADAL" clId="{556388DE-667C-4093-BD06-5C24249526D1}" dt="2023-03-12T20:13:59.050" v="2560" actId="21"/>
          <ac:spMkLst>
            <pc:docMk/>
            <pc:sldMk cId="2168629663" sldId="490"/>
            <ac:spMk id="3" creationId="{86FECFA4-87CE-6D38-2F93-A1744A5183F1}"/>
          </ac:spMkLst>
        </pc:spChg>
        <pc:spChg chg="add del mod">
          <ac:chgData name="Weifeng Xu" userId="e7aed605-a3dd-4d5a-a692-a87037af107b" providerId="ADAL" clId="{556388DE-667C-4093-BD06-5C24249526D1}" dt="2023-03-12T03:24:17.062" v="668" actId="478"/>
          <ac:spMkLst>
            <pc:docMk/>
            <pc:sldMk cId="2168629663" sldId="490"/>
            <ac:spMk id="4" creationId="{611B3A70-F779-9BDE-5D0A-9D847729A263}"/>
          </ac:spMkLst>
        </pc:spChg>
        <pc:picChg chg="add del">
          <ac:chgData name="Weifeng Xu" userId="e7aed605-a3dd-4d5a-a692-a87037af107b" providerId="ADAL" clId="{556388DE-667C-4093-BD06-5C24249526D1}" dt="2023-03-12T03:24:22.887" v="669" actId="478"/>
          <ac:picMkLst>
            <pc:docMk/>
            <pc:sldMk cId="2168629663" sldId="490"/>
            <ac:picMk id="3" creationId="{132D2035-DA38-2B15-E9B2-F59FDF8E00B5}"/>
          </ac:picMkLst>
        </pc:picChg>
        <pc:picChg chg="add">
          <ac:chgData name="Weifeng Xu" userId="e7aed605-a3dd-4d5a-a692-a87037af107b" providerId="ADAL" clId="{556388DE-667C-4093-BD06-5C24249526D1}" dt="2023-03-12T03:25:58.776" v="670" actId="22"/>
          <ac:picMkLst>
            <pc:docMk/>
            <pc:sldMk cId="2168629663" sldId="490"/>
            <ac:picMk id="6" creationId="{886BB31D-DF7B-7176-F4CA-CCA71222B390}"/>
          </ac:picMkLst>
        </pc:picChg>
        <pc:picChg chg="add del mod">
          <ac:chgData name="Weifeng Xu" userId="e7aed605-a3dd-4d5a-a692-a87037af107b" providerId="ADAL" clId="{556388DE-667C-4093-BD06-5C24249526D1}" dt="2023-03-12T20:13:59.050" v="2560" actId="21"/>
          <ac:picMkLst>
            <pc:docMk/>
            <pc:sldMk cId="2168629663" sldId="490"/>
            <ac:picMk id="1026" creationId="{48ED0D23-BA22-5B35-9652-252FBA64242A}"/>
          </ac:picMkLst>
        </pc:picChg>
      </pc:sldChg>
      <pc:sldChg chg="addSp delSp modSp new mod">
        <pc:chgData name="Weifeng Xu" userId="e7aed605-a3dd-4d5a-a692-a87037af107b" providerId="ADAL" clId="{556388DE-667C-4093-BD06-5C24249526D1}" dt="2023-03-12T23:02:38.336" v="4097" actId="6549"/>
        <pc:sldMkLst>
          <pc:docMk/>
          <pc:sldMk cId="1857092450" sldId="491"/>
        </pc:sldMkLst>
        <pc:spChg chg="add mod">
          <ac:chgData name="Weifeng Xu" userId="e7aed605-a3dd-4d5a-a692-a87037af107b" providerId="ADAL" clId="{556388DE-667C-4093-BD06-5C24249526D1}" dt="2023-03-12T23:02:38.336" v="4097" actId="6549"/>
          <ac:spMkLst>
            <pc:docMk/>
            <pc:sldMk cId="1857092450" sldId="491"/>
            <ac:spMk id="2" creationId="{1E9371C3-9735-806D-14BE-06737D37ED1C}"/>
          </ac:spMkLst>
        </pc:spChg>
        <pc:spChg chg="add mod">
          <ac:chgData name="Weifeng Xu" userId="e7aed605-a3dd-4d5a-a692-a87037af107b" providerId="ADAL" clId="{556388DE-667C-4093-BD06-5C24249526D1}" dt="2023-03-12T20:16:01.903" v="2589" actId="20577"/>
          <ac:spMkLst>
            <pc:docMk/>
            <pc:sldMk cId="1857092450" sldId="491"/>
            <ac:spMk id="6" creationId="{E978B2AD-1C3B-8611-9114-BE583DE9D677}"/>
          </ac:spMkLst>
        </pc:spChg>
        <pc:spChg chg="add mod">
          <ac:chgData name="Weifeng Xu" userId="e7aed605-a3dd-4d5a-a692-a87037af107b" providerId="ADAL" clId="{556388DE-667C-4093-BD06-5C24249526D1}" dt="2023-03-12T20:16:25.005" v="2596" actId="1076"/>
          <ac:spMkLst>
            <pc:docMk/>
            <pc:sldMk cId="1857092450" sldId="491"/>
            <ac:spMk id="7" creationId="{6E4F2DB5-8783-D131-6F22-6650E8CC9B97}"/>
          </ac:spMkLst>
        </pc:spChg>
        <pc:grpChg chg="mod">
          <ac:chgData name="Weifeng Xu" userId="e7aed605-a3dd-4d5a-a692-a87037af107b" providerId="ADAL" clId="{556388DE-667C-4093-BD06-5C24249526D1}" dt="2023-03-12T20:24:02.551" v="2603"/>
          <ac:grpSpMkLst>
            <pc:docMk/>
            <pc:sldMk cId="1857092450" sldId="491"/>
            <ac:grpSpMk id="11" creationId="{17048F99-CCBF-7081-3040-EE8478647D52}"/>
          </ac:grpSpMkLst>
        </pc:grpChg>
        <pc:picChg chg="add mod">
          <ac:chgData name="Weifeng Xu" userId="e7aed605-a3dd-4d5a-a692-a87037af107b" providerId="ADAL" clId="{556388DE-667C-4093-BD06-5C24249526D1}" dt="2023-03-12T20:14:04.507" v="2561"/>
          <ac:picMkLst>
            <pc:docMk/>
            <pc:sldMk cId="1857092450" sldId="491"/>
            <ac:picMk id="3" creationId="{005865C8-A970-8EF1-59AB-F8B778098642}"/>
          </ac:picMkLst>
        </pc:picChg>
        <pc:picChg chg="add del">
          <ac:chgData name="Weifeng Xu" userId="e7aed605-a3dd-4d5a-a692-a87037af107b" providerId="ADAL" clId="{556388DE-667C-4093-BD06-5C24249526D1}" dt="2023-03-12T03:35:02.716" v="673" actId="478"/>
          <ac:picMkLst>
            <pc:docMk/>
            <pc:sldMk cId="1857092450" sldId="491"/>
            <ac:picMk id="3" creationId="{3B00C29A-0A26-2F9E-928D-3FC4974D0191}"/>
          </ac:picMkLst>
        </pc:picChg>
        <pc:picChg chg="add">
          <ac:chgData name="Weifeng Xu" userId="e7aed605-a3dd-4d5a-a692-a87037af107b" providerId="ADAL" clId="{556388DE-667C-4093-BD06-5C24249526D1}" dt="2023-03-12T03:37:37.789" v="674" actId="22"/>
          <ac:picMkLst>
            <pc:docMk/>
            <pc:sldMk cId="1857092450" sldId="491"/>
            <ac:picMk id="5" creationId="{DC9341E0-72A5-9EE3-661A-80FA4F8364F4}"/>
          </ac:picMkLst>
        </pc:pic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8" creationId="{0C9E1DBC-B5B1-35D3-09AD-E2AA39AA174F}"/>
          </ac:inkMkLst>
        </pc:ink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9" creationId="{1D6E587D-FCB7-06E3-DF83-DBC0E21F4AEE}"/>
          </ac:inkMkLst>
        </pc:inkChg>
        <pc:inkChg chg="add mod">
          <ac:chgData name="Weifeng Xu" userId="e7aed605-a3dd-4d5a-a692-a87037af107b" providerId="ADAL" clId="{556388DE-667C-4093-BD06-5C24249526D1}" dt="2023-03-12T20:24:02.551" v="2603"/>
          <ac:inkMkLst>
            <pc:docMk/>
            <pc:sldMk cId="1857092450" sldId="491"/>
            <ac:inkMk id="10" creationId="{73854D4A-CFAE-99D8-5105-D8AA819FEFC5}"/>
          </ac:inkMkLst>
        </pc:inkChg>
      </pc:sldChg>
      <pc:sldChg chg="addSp delSp modSp new mod ord modClrScheme chgLayout modNotesTx">
        <pc:chgData name="Weifeng Xu" userId="e7aed605-a3dd-4d5a-a692-a87037af107b" providerId="ADAL" clId="{556388DE-667C-4093-BD06-5C24249526D1}" dt="2023-03-13T02:18:49.077" v="4107" actId="1076"/>
        <pc:sldMkLst>
          <pc:docMk/>
          <pc:sldMk cId="3209580597" sldId="492"/>
        </pc:sldMkLst>
        <pc:spChg chg="add mod ord">
          <ac:chgData name="Weifeng Xu" userId="e7aed605-a3dd-4d5a-a692-a87037af107b" providerId="ADAL" clId="{556388DE-667C-4093-BD06-5C24249526D1}" dt="2023-03-12T20:41:53.932" v="2991" actId="20577"/>
          <ac:spMkLst>
            <pc:docMk/>
            <pc:sldMk cId="3209580597" sldId="492"/>
            <ac:spMk id="2" creationId="{A9FCA1D6-0E43-8A1B-4062-0E94CFD1A884}"/>
          </ac:spMkLst>
        </pc:spChg>
        <pc:spChg chg="add mod">
          <ac:chgData name="Weifeng Xu" userId="e7aed605-a3dd-4d5a-a692-a87037af107b" providerId="ADAL" clId="{556388DE-667C-4093-BD06-5C24249526D1}" dt="2023-03-12T20:47:53.050" v="3057" actId="20577"/>
          <ac:spMkLst>
            <pc:docMk/>
            <pc:sldMk cId="3209580597" sldId="492"/>
            <ac:spMk id="6" creationId="{B3B6ABB1-352C-B717-7160-DD2C36BB5391}"/>
          </ac:spMkLst>
        </pc:spChg>
        <pc:spChg chg="add mod">
          <ac:chgData name="Weifeng Xu" userId="e7aed605-a3dd-4d5a-a692-a87037af107b" providerId="ADAL" clId="{556388DE-667C-4093-BD06-5C24249526D1}" dt="2023-03-12T23:04:35.916" v="4102" actId="1076"/>
          <ac:spMkLst>
            <pc:docMk/>
            <pc:sldMk cId="3209580597" sldId="492"/>
            <ac:spMk id="7" creationId="{99FF66DE-D18B-BC8E-B1B8-C77F8F3FA7D6}"/>
          </ac:spMkLst>
        </pc:spChg>
        <pc:picChg chg="add mod">
          <ac:chgData name="Weifeng Xu" userId="e7aed605-a3dd-4d5a-a692-a87037af107b" providerId="ADAL" clId="{556388DE-667C-4093-BD06-5C24249526D1}" dt="2023-03-12T23:04:35.916" v="4102" actId="1076"/>
          <ac:picMkLst>
            <pc:docMk/>
            <pc:sldMk cId="3209580597" sldId="492"/>
            <ac:picMk id="3" creationId="{6D9339FF-AC3B-19A0-84B4-229A795A784B}"/>
          </ac:picMkLst>
        </pc:picChg>
        <pc:picChg chg="add del mod">
          <ac:chgData name="Weifeng Xu" userId="e7aed605-a3dd-4d5a-a692-a87037af107b" providerId="ADAL" clId="{556388DE-667C-4093-BD06-5C24249526D1}" dt="2023-03-12T23:04:28.902" v="4099" actId="478"/>
          <ac:picMkLst>
            <pc:docMk/>
            <pc:sldMk cId="3209580597" sldId="492"/>
            <ac:picMk id="5" creationId="{7A2C37C6-532A-3577-B96C-B15DB197F84D}"/>
          </ac:picMkLst>
        </pc:picChg>
        <pc:picChg chg="add mod">
          <ac:chgData name="Weifeng Xu" userId="e7aed605-a3dd-4d5a-a692-a87037af107b" providerId="ADAL" clId="{556388DE-667C-4093-BD06-5C24249526D1}" dt="2023-03-13T02:18:49.077" v="4107" actId="1076"/>
          <ac:picMkLst>
            <pc:docMk/>
            <pc:sldMk cId="3209580597" sldId="492"/>
            <ac:picMk id="5" creationId="{BE7FA802-911F-76F4-0FD4-2E841A6AEDAB}"/>
          </ac:picMkLst>
        </pc:picChg>
        <pc:picChg chg="add del mod">
          <ac:chgData name="Weifeng Xu" userId="e7aed605-a3dd-4d5a-a692-a87037af107b" providerId="ADAL" clId="{556388DE-667C-4093-BD06-5C24249526D1}" dt="2023-03-13T02:18:23.229" v="4105" actId="478"/>
          <ac:picMkLst>
            <pc:docMk/>
            <pc:sldMk cId="3209580597" sldId="492"/>
            <ac:picMk id="8" creationId="{07907980-CA14-5B2B-55AB-05D03ADC2176}"/>
          </ac:picMkLst>
        </pc:picChg>
      </pc:sldChg>
      <pc:sldChg chg="addSp modSp new mod">
        <pc:chgData name="Weifeng Xu" userId="e7aed605-a3dd-4d5a-a692-a87037af107b" providerId="ADAL" clId="{556388DE-667C-4093-BD06-5C24249526D1}" dt="2023-03-12T20:23:46.439" v="2599"/>
        <pc:sldMkLst>
          <pc:docMk/>
          <pc:sldMk cId="3896540662" sldId="493"/>
        </pc:sldMkLst>
        <pc:spChg chg="add mod">
          <ac:chgData name="Weifeng Xu" userId="e7aed605-a3dd-4d5a-a692-a87037af107b" providerId="ADAL" clId="{556388DE-667C-4093-BD06-5C24249526D1}" dt="2023-03-12T03:43:19.594" v="778" actId="20577"/>
          <ac:spMkLst>
            <pc:docMk/>
            <pc:sldMk cId="3896540662" sldId="493"/>
            <ac:spMk id="4" creationId="{77667F20-FC34-5210-42F7-EF10878ACF7A}"/>
          </ac:spMkLst>
        </pc:spChg>
        <pc:grpChg chg="mod">
          <ac:chgData name="Weifeng Xu" userId="e7aed605-a3dd-4d5a-a692-a87037af107b" providerId="ADAL" clId="{556388DE-667C-4093-BD06-5C24249526D1}" dt="2023-03-12T20:23:46.439" v="2599"/>
          <ac:grpSpMkLst>
            <pc:docMk/>
            <pc:sldMk cId="3896540662" sldId="493"/>
            <ac:grpSpMk id="6" creationId="{6B19B4D0-7858-5B8C-087B-6ADF4BAB4D6D}"/>
          </ac:grpSpMkLst>
        </pc:grpChg>
        <pc:picChg chg="add">
          <ac:chgData name="Weifeng Xu" userId="e7aed605-a3dd-4d5a-a692-a87037af107b" providerId="ADAL" clId="{556388DE-667C-4093-BD06-5C24249526D1}" dt="2023-03-12T03:42:45.433" v="745" actId="22"/>
          <ac:picMkLst>
            <pc:docMk/>
            <pc:sldMk cId="3896540662" sldId="493"/>
            <ac:picMk id="3" creationId="{A6C66045-C9F3-84FD-1770-0893D989D703}"/>
          </ac:picMkLst>
        </pc:picChg>
        <pc:inkChg chg="add mod">
          <ac:chgData name="Weifeng Xu" userId="e7aed605-a3dd-4d5a-a692-a87037af107b" providerId="ADAL" clId="{556388DE-667C-4093-BD06-5C24249526D1}" dt="2023-03-12T20:23:46.439" v="2599"/>
          <ac:inkMkLst>
            <pc:docMk/>
            <pc:sldMk cId="3896540662" sldId="493"/>
            <ac:inkMk id="2" creationId="{671BC488-EF6C-B8CA-96A2-7F29972AAF99}"/>
          </ac:inkMkLst>
        </pc:inkChg>
        <pc:inkChg chg="add mod">
          <ac:chgData name="Weifeng Xu" userId="e7aed605-a3dd-4d5a-a692-a87037af107b" providerId="ADAL" clId="{556388DE-667C-4093-BD06-5C24249526D1}" dt="2023-03-12T20:23:46.439" v="2599"/>
          <ac:inkMkLst>
            <pc:docMk/>
            <pc:sldMk cId="3896540662" sldId="493"/>
            <ac:inkMk id="5" creationId="{C9B4C0F9-E0EB-5CCD-C370-E24C489382D1}"/>
          </ac:inkMkLst>
        </pc:inkChg>
      </pc:sldChg>
      <pc:sldChg chg="addSp delSp modSp new mod modNotesTx">
        <pc:chgData name="Weifeng Xu" userId="e7aed605-a3dd-4d5a-a692-a87037af107b" providerId="ADAL" clId="{556388DE-667C-4093-BD06-5C24249526D1}" dt="2023-03-12T13:51:50.267" v="1801" actId="20577"/>
        <pc:sldMkLst>
          <pc:docMk/>
          <pc:sldMk cId="294349878" sldId="494"/>
        </pc:sldMkLst>
        <pc:spChg chg="add mod">
          <ac:chgData name="Weifeng Xu" userId="e7aed605-a3dd-4d5a-a692-a87037af107b" providerId="ADAL" clId="{556388DE-667C-4093-BD06-5C24249526D1}" dt="2023-03-12T13:51:50.267" v="1801" actId="20577"/>
          <ac:spMkLst>
            <pc:docMk/>
            <pc:sldMk cId="294349878" sldId="494"/>
            <ac:spMk id="5" creationId="{5E3F776E-D575-1B20-0B37-76CBC622F475}"/>
          </ac:spMkLst>
        </pc:spChg>
        <pc:grpChg chg="del mod">
          <ac:chgData name="Weifeng Xu" userId="e7aed605-a3dd-4d5a-a692-a87037af107b" providerId="ADAL" clId="{556388DE-667C-4093-BD06-5C24249526D1}" dt="2023-03-12T13:40:47.401" v="1759" actId="478"/>
          <ac:grpSpMkLst>
            <pc:docMk/>
            <pc:sldMk cId="294349878" sldId="494"/>
            <ac:grpSpMk id="9" creationId="{BC630B8A-D5D5-06E4-290A-1280A22219C1}"/>
          </ac:grpSpMkLst>
        </pc:grpChg>
        <pc:grpChg chg="del mod">
          <ac:chgData name="Weifeng Xu" userId="e7aed605-a3dd-4d5a-a692-a87037af107b" providerId="ADAL" clId="{556388DE-667C-4093-BD06-5C24249526D1}" dt="2023-03-12T13:40:51.167" v="1760" actId="478"/>
          <ac:grpSpMkLst>
            <pc:docMk/>
            <pc:sldMk cId="294349878" sldId="494"/>
            <ac:grpSpMk id="15" creationId="{A9CFEDF5-B338-D4A5-75D1-F919F1BD770E}"/>
          </ac:grpSpMkLst>
        </pc:grpChg>
        <pc:grpChg chg="mod">
          <ac:chgData name="Weifeng Xu" userId="e7aed605-a3dd-4d5a-a692-a87037af107b" providerId="ADAL" clId="{556388DE-667C-4093-BD06-5C24249526D1}" dt="2023-03-12T13:43:13.864" v="1765"/>
          <ac:grpSpMkLst>
            <pc:docMk/>
            <pc:sldMk cId="294349878" sldId="494"/>
            <ac:grpSpMk id="18" creationId="{67B6098B-4AD8-8471-EE82-6CF4E7CBB995}"/>
          </ac:grpSpMkLst>
        </pc:grpChg>
        <pc:grpChg chg="mod">
          <ac:chgData name="Weifeng Xu" userId="e7aed605-a3dd-4d5a-a692-a87037af107b" providerId="ADAL" clId="{556388DE-667C-4093-BD06-5C24249526D1}" dt="2023-03-12T13:44:01.490" v="1769"/>
          <ac:grpSpMkLst>
            <pc:docMk/>
            <pc:sldMk cId="294349878" sldId="494"/>
            <ac:grpSpMk id="22" creationId="{CFCAD5A5-A4E7-CD9A-20D1-3BD3F2A8F410}"/>
          </ac:grpSpMkLst>
        </pc:grpChg>
        <pc:grpChg chg="del mod">
          <ac:chgData name="Weifeng Xu" userId="e7aed605-a3dd-4d5a-a692-a87037af107b" providerId="ADAL" clId="{556388DE-667C-4093-BD06-5C24249526D1}" dt="2023-03-12T13:44:54.079" v="1774"/>
          <ac:grpSpMkLst>
            <pc:docMk/>
            <pc:sldMk cId="294349878" sldId="494"/>
            <ac:grpSpMk id="25" creationId="{5D1CD7D8-D324-A71F-B07F-9284B07D29F5}"/>
          </ac:grpSpMkLst>
        </pc:grpChg>
        <pc:grpChg chg="del mod">
          <ac:chgData name="Weifeng Xu" userId="e7aed605-a3dd-4d5a-a692-a87037af107b" providerId="ADAL" clId="{556388DE-667C-4093-BD06-5C24249526D1}" dt="2023-03-12T13:44:57.110" v="1776"/>
          <ac:grpSpMkLst>
            <pc:docMk/>
            <pc:sldMk cId="294349878" sldId="494"/>
            <ac:grpSpMk id="27" creationId="{166FA680-3A42-8E17-585F-4B081B9AC65C}"/>
          </ac:grpSpMkLst>
        </pc:grpChg>
        <pc:grpChg chg="mod">
          <ac:chgData name="Weifeng Xu" userId="e7aed605-a3dd-4d5a-a692-a87037af107b" providerId="ADAL" clId="{556388DE-667C-4093-BD06-5C24249526D1}" dt="2023-03-12T13:44:57.110" v="1776"/>
          <ac:grpSpMkLst>
            <pc:docMk/>
            <pc:sldMk cId="294349878" sldId="494"/>
            <ac:grpSpMk id="29" creationId="{4D0B5037-64EF-1B7E-2C5B-C27275249B9D}"/>
          </ac:grpSpMkLst>
        </pc:grpChg>
        <pc:picChg chg="add mod modCrop">
          <ac:chgData name="Weifeng Xu" userId="e7aed605-a3dd-4d5a-a692-a87037af107b" providerId="ADAL" clId="{556388DE-667C-4093-BD06-5C24249526D1}" dt="2023-03-12T13:38:31.449" v="1684" actId="1076"/>
          <ac:picMkLst>
            <pc:docMk/>
            <pc:sldMk cId="294349878" sldId="494"/>
            <ac:picMk id="2" creationId="{5BD37FCD-D892-0578-BE6D-8C85250A363C}"/>
          </ac:picMkLst>
        </pc:picChg>
        <pc:picChg chg="add mod">
          <ac:chgData name="Weifeng Xu" userId="e7aed605-a3dd-4d5a-a692-a87037af107b" providerId="ADAL" clId="{556388DE-667C-4093-BD06-5C24249526D1}" dt="2023-03-12T13:38:32.150" v="1685" actId="1076"/>
          <ac:picMkLst>
            <pc:docMk/>
            <pc:sldMk cId="294349878" sldId="494"/>
            <ac:picMk id="4" creationId="{3B03D0AF-EA8E-7E31-4C35-704D45DF700C}"/>
          </ac:picMkLst>
        </pc:picChg>
        <pc:inkChg chg="add del">
          <ac:chgData name="Weifeng Xu" userId="e7aed605-a3dd-4d5a-a692-a87037af107b" providerId="ADAL" clId="{556388DE-667C-4093-BD06-5C24249526D1}" dt="2023-03-12T13:40:07.672" v="1747" actId="9405"/>
          <ac:inkMkLst>
            <pc:docMk/>
            <pc:sldMk cId="294349878" sldId="494"/>
            <ac:inkMk id="6" creationId="{A4A7117F-AB20-3109-7DC4-977230DB04C7}"/>
          </ac:inkMkLst>
        </pc:inkChg>
        <pc:inkChg chg="add mod">
          <ac:chgData name="Weifeng Xu" userId="e7aed605-a3dd-4d5a-a692-a87037af107b" providerId="ADAL" clId="{556388DE-667C-4093-BD06-5C24249526D1}" dt="2023-03-12T13:40:22.008" v="1750"/>
          <ac:inkMkLst>
            <pc:docMk/>
            <pc:sldMk cId="294349878" sldId="494"/>
            <ac:inkMk id="7" creationId="{E06FC234-692A-2D0F-DB42-2CB53E6081FC}"/>
          </ac:inkMkLst>
        </pc:inkChg>
        <pc:inkChg chg="add mod">
          <ac:chgData name="Weifeng Xu" userId="e7aed605-a3dd-4d5a-a692-a87037af107b" providerId="ADAL" clId="{556388DE-667C-4093-BD06-5C24249526D1}" dt="2023-03-12T13:40:22.008" v="1750"/>
          <ac:inkMkLst>
            <pc:docMk/>
            <pc:sldMk cId="294349878" sldId="494"/>
            <ac:inkMk id="8" creationId="{C03AF9FF-DA75-3931-E0EF-378525C92A04}"/>
          </ac:inkMkLst>
        </pc:inkChg>
        <pc:inkChg chg="add del">
          <ac:chgData name="Weifeng Xu" userId="e7aed605-a3dd-4d5a-a692-a87037af107b" providerId="ADAL" clId="{556388DE-667C-4093-BD06-5C24249526D1}" dt="2023-03-12T13:40:51.167" v="1760" actId="478"/>
          <ac:inkMkLst>
            <pc:docMk/>
            <pc:sldMk cId="294349878" sldId="494"/>
            <ac:inkMk id="10" creationId="{65F8B4D7-6DF0-279C-B1D2-EEDAEE8C3ADC}"/>
          </ac:inkMkLst>
        </pc:inkChg>
        <pc:inkChg chg="add del">
          <ac:chgData name="Weifeng Xu" userId="e7aed605-a3dd-4d5a-a692-a87037af107b" providerId="ADAL" clId="{556388DE-667C-4093-BD06-5C24249526D1}" dt="2023-03-12T13:40:41.671" v="1753" actId="9405"/>
          <ac:inkMkLst>
            <pc:docMk/>
            <pc:sldMk cId="294349878" sldId="494"/>
            <ac:inkMk id="11" creationId="{7EEA2EA6-61B1-D9CB-866B-7936D0A5BAEE}"/>
          </ac:inkMkLst>
        </pc:inkChg>
        <pc:inkChg chg="add del">
          <ac:chgData name="Weifeng Xu" userId="e7aed605-a3dd-4d5a-a692-a87037af107b" providerId="ADAL" clId="{556388DE-667C-4093-BD06-5C24249526D1}" dt="2023-03-12T13:40:42.815" v="1755" actId="9405"/>
          <ac:inkMkLst>
            <pc:docMk/>
            <pc:sldMk cId="294349878" sldId="494"/>
            <ac:inkMk id="12" creationId="{D92293AB-24F7-D79B-C7B0-117751EA632B}"/>
          </ac:inkMkLst>
        </pc:inkChg>
        <pc:inkChg chg="add mod">
          <ac:chgData name="Weifeng Xu" userId="e7aed605-a3dd-4d5a-a692-a87037af107b" providerId="ADAL" clId="{556388DE-667C-4093-BD06-5C24249526D1}" dt="2023-03-12T13:40:45.394" v="1758"/>
          <ac:inkMkLst>
            <pc:docMk/>
            <pc:sldMk cId="294349878" sldId="494"/>
            <ac:inkMk id="13" creationId="{642806CF-0922-AF9B-22C5-827E1062DAD7}"/>
          </ac:inkMkLst>
        </pc:inkChg>
        <pc:inkChg chg="add mod">
          <ac:chgData name="Weifeng Xu" userId="e7aed605-a3dd-4d5a-a692-a87037af107b" providerId="ADAL" clId="{556388DE-667C-4093-BD06-5C24249526D1}" dt="2023-03-12T13:40:45.394" v="1758"/>
          <ac:inkMkLst>
            <pc:docMk/>
            <pc:sldMk cId="294349878" sldId="494"/>
            <ac:inkMk id="14" creationId="{1BE248DC-5F72-0669-3A14-25E415CD7D83}"/>
          </ac:inkMkLst>
        </pc:inkChg>
        <pc:inkChg chg="add mod">
          <ac:chgData name="Weifeng Xu" userId="e7aed605-a3dd-4d5a-a692-a87037af107b" providerId="ADAL" clId="{556388DE-667C-4093-BD06-5C24249526D1}" dt="2023-03-12T13:43:13.864" v="1765"/>
          <ac:inkMkLst>
            <pc:docMk/>
            <pc:sldMk cId="294349878" sldId="494"/>
            <ac:inkMk id="16" creationId="{FEB20DBF-8B94-BF69-8BD3-4A2E46A80C46}"/>
          </ac:inkMkLst>
        </pc:inkChg>
        <pc:inkChg chg="add del mod">
          <ac:chgData name="Weifeng Xu" userId="e7aed605-a3dd-4d5a-a692-a87037af107b" providerId="ADAL" clId="{556388DE-667C-4093-BD06-5C24249526D1}" dt="2023-03-12T13:43:13.864" v="1765"/>
          <ac:inkMkLst>
            <pc:docMk/>
            <pc:sldMk cId="294349878" sldId="494"/>
            <ac:inkMk id="17" creationId="{9F328A72-6795-A8EA-9C46-F1EB3FE6BCFD}"/>
          </ac:inkMkLst>
        </pc:inkChg>
        <pc:inkChg chg="add">
          <ac:chgData name="Weifeng Xu" userId="e7aed605-a3dd-4d5a-a692-a87037af107b" providerId="ADAL" clId="{556388DE-667C-4093-BD06-5C24249526D1}" dt="2023-03-12T13:43:17.221" v="1766" actId="9405"/>
          <ac:inkMkLst>
            <pc:docMk/>
            <pc:sldMk cId="294349878" sldId="494"/>
            <ac:inkMk id="19" creationId="{FD53668F-8E18-CA10-54A1-9EA76F91E9E9}"/>
          </ac:inkMkLst>
        </pc:inkChg>
        <pc:inkChg chg="add mod">
          <ac:chgData name="Weifeng Xu" userId="e7aed605-a3dd-4d5a-a692-a87037af107b" providerId="ADAL" clId="{556388DE-667C-4093-BD06-5C24249526D1}" dt="2023-03-12T13:44:01.490" v="1769"/>
          <ac:inkMkLst>
            <pc:docMk/>
            <pc:sldMk cId="294349878" sldId="494"/>
            <ac:inkMk id="20" creationId="{20088718-EBA4-88E7-B691-04274D0B025E}"/>
          </ac:inkMkLst>
        </pc:inkChg>
        <pc:inkChg chg="add mod">
          <ac:chgData name="Weifeng Xu" userId="e7aed605-a3dd-4d5a-a692-a87037af107b" providerId="ADAL" clId="{556388DE-667C-4093-BD06-5C24249526D1}" dt="2023-03-12T13:44:01.490" v="1769"/>
          <ac:inkMkLst>
            <pc:docMk/>
            <pc:sldMk cId="294349878" sldId="494"/>
            <ac:inkMk id="21" creationId="{43C0CAF7-870E-F9C6-2DDD-4372EB0FD8DB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3" creationId="{911306CE-9C51-2870-5C31-8028D9D15F2F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4" creationId="{2B98C5BA-66C4-FD6B-D309-8A3CCB1B53FF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6" creationId="{C36903B2-BA56-F6E9-E3FC-5EE81C1C9235}"/>
          </ac:inkMkLst>
        </pc:inkChg>
        <pc:inkChg chg="add mod">
          <ac:chgData name="Weifeng Xu" userId="e7aed605-a3dd-4d5a-a692-a87037af107b" providerId="ADAL" clId="{556388DE-667C-4093-BD06-5C24249526D1}" dt="2023-03-12T13:44:57.110" v="1776"/>
          <ac:inkMkLst>
            <pc:docMk/>
            <pc:sldMk cId="294349878" sldId="494"/>
            <ac:inkMk id="28" creationId="{25DA96C3-556F-0AE6-3C55-1D1E08FCA57A}"/>
          </ac:inkMkLst>
        </pc:inkChg>
        <pc:inkChg chg="add">
          <ac:chgData name="Weifeng Xu" userId="e7aed605-a3dd-4d5a-a692-a87037af107b" providerId="ADAL" clId="{556388DE-667C-4093-BD06-5C24249526D1}" dt="2023-03-12T13:45:14.759" v="1777" actId="9405"/>
          <ac:inkMkLst>
            <pc:docMk/>
            <pc:sldMk cId="294349878" sldId="494"/>
            <ac:inkMk id="30" creationId="{83388111-7979-0E68-53A6-E0950BD4A153}"/>
          </ac:inkMkLst>
        </pc:inkChg>
        <pc:inkChg chg="add">
          <ac:chgData name="Weifeng Xu" userId="e7aed605-a3dd-4d5a-a692-a87037af107b" providerId="ADAL" clId="{556388DE-667C-4093-BD06-5C24249526D1}" dt="2023-03-12T13:46:00.383" v="1778" actId="9405"/>
          <ac:inkMkLst>
            <pc:docMk/>
            <pc:sldMk cId="294349878" sldId="494"/>
            <ac:inkMk id="31" creationId="{689ED371-9F12-CE24-EF27-06F1C522431E}"/>
          </ac:inkMkLst>
        </pc:inkChg>
        <pc:inkChg chg="add">
          <ac:chgData name="Weifeng Xu" userId="e7aed605-a3dd-4d5a-a692-a87037af107b" providerId="ADAL" clId="{556388DE-667C-4093-BD06-5C24249526D1}" dt="2023-03-12T13:46:07.791" v="1779" actId="9405"/>
          <ac:inkMkLst>
            <pc:docMk/>
            <pc:sldMk cId="294349878" sldId="494"/>
            <ac:inkMk id="32" creationId="{611E782E-46EE-4BE5-82B8-E0F51EE6D452}"/>
          </ac:inkMkLst>
        </pc:inkChg>
        <pc:inkChg chg="add del">
          <ac:chgData name="Weifeng Xu" userId="e7aed605-a3dd-4d5a-a692-a87037af107b" providerId="ADAL" clId="{556388DE-667C-4093-BD06-5C24249526D1}" dt="2023-03-12T13:46:13.561" v="1781" actId="9405"/>
          <ac:inkMkLst>
            <pc:docMk/>
            <pc:sldMk cId="294349878" sldId="494"/>
            <ac:inkMk id="33" creationId="{C1123E47-6634-8348-FE17-A5B5E0B70A0C}"/>
          </ac:inkMkLst>
        </pc:inkChg>
        <pc:inkChg chg="add del">
          <ac:chgData name="Weifeng Xu" userId="e7aed605-a3dd-4d5a-a692-a87037af107b" providerId="ADAL" clId="{556388DE-667C-4093-BD06-5C24249526D1}" dt="2023-03-12T13:46:16.437" v="1783" actId="9405"/>
          <ac:inkMkLst>
            <pc:docMk/>
            <pc:sldMk cId="294349878" sldId="494"/>
            <ac:inkMk id="34" creationId="{DAA4087C-9C9B-8771-2C83-86C58DCF4B9B}"/>
          </ac:inkMkLst>
        </pc:inkChg>
        <pc:inkChg chg="add">
          <ac:chgData name="Weifeng Xu" userId="e7aed605-a3dd-4d5a-a692-a87037af107b" providerId="ADAL" clId="{556388DE-667C-4093-BD06-5C24249526D1}" dt="2023-03-12T13:46:19.595" v="1784" actId="9405"/>
          <ac:inkMkLst>
            <pc:docMk/>
            <pc:sldMk cId="294349878" sldId="494"/>
            <ac:inkMk id="35" creationId="{0EB12BB1-9A73-F0B0-186A-FE5B52B0014B}"/>
          </ac:inkMkLst>
        </pc:inkChg>
      </pc:sldChg>
      <pc:sldChg chg="addSp modSp new mod">
        <pc:chgData name="Weifeng Xu" userId="e7aed605-a3dd-4d5a-a692-a87037af107b" providerId="ADAL" clId="{556388DE-667C-4093-BD06-5C24249526D1}" dt="2023-03-12T21:13:07.667" v="3199" actId="5793"/>
        <pc:sldMkLst>
          <pc:docMk/>
          <pc:sldMk cId="3938516162" sldId="495"/>
        </pc:sldMkLst>
        <pc:spChg chg="add mod">
          <ac:chgData name="Weifeng Xu" userId="e7aed605-a3dd-4d5a-a692-a87037af107b" providerId="ADAL" clId="{556388DE-667C-4093-BD06-5C24249526D1}" dt="2023-03-12T21:13:07.667" v="3199" actId="5793"/>
          <ac:spMkLst>
            <pc:docMk/>
            <pc:sldMk cId="3938516162" sldId="495"/>
            <ac:spMk id="2" creationId="{88CF963B-FA40-4D36-A98D-131980D56C6F}"/>
          </ac:spMkLst>
        </pc:spChg>
        <pc:picChg chg="add">
          <ac:chgData name="Weifeng Xu" userId="e7aed605-a3dd-4d5a-a692-a87037af107b" providerId="ADAL" clId="{556388DE-667C-4093-BD06-5C24249526D1}" dt="2023-03-12T14:28:55.849" v="1814" actId="22"/>
          <ac:picMkLst>
            <pc:docMk/>
            <pc:sldMk cId="3938516162" sldId="495"/>
            <ac:picMk id="3" creationId="{65A66A99-3B18-CA52-FD71-B2A4A278CC37}"/>
          </ac:picMkLst>
        </pc:picChg>
      </pc:sldChg>
      <pc:sldChg chg="addSp delSp modSp new mod modClrScheme chgLayout">
        <pc:chgData name="Weifeng Xu" userId="e7aed605-a3dd-4d5a-a692-a87037af107b" providerId="ADAL" clId="{556388DE-667C-4093-BD06-5C24249526D1}" dt="2023-03-12T21:15:53.082" v="3284" actId="1076"/>
        <pc:sldMkLst>
          <pc:docMk/>
          <pc:sldMk cId="2856429105" sldId="496"/>
        </pc:sldMkLst>
        <pc:spChg chg="add mod ord">
          <ac:chgData name="Weifeng Xu" userId="e7aed605-a3dd-4d5a-a692-a87037af107b" providerId="ADAL" clId="{556388DE-667C-4093-BD06-5C24249526D1}" dt="2023-03-12T21:15:41.805" v="3283" actId="20577"/>
          <ac:spMkLst>
            <pc:docMk/>
            <pc:sldMk cId="2856429105" sldId="496"/>
            <ac:spMk id="2" creationId="{131CD252-32C7-3AE5-88A9-261DBDDE560B}"/>
          </ac:spMkLst>
        </pc:spChg>
        <pc:spChg chg="add mod">
          <ac:chgData name="Weifeng Xu" userId="e7aed605-a3dd-4d5a-a692-a87037af107b" providerId="ADAL" clId="{556388DE-667C-4093-BD06-5C24249526D1}" dt="2023-03-12T21:15:53.082" v="3284" actId="1076"/>
          <ac:spMkLst>
            <pc:docMk/>
            <pc:sldMk cId="2856429105" sldId="496"/>
            <ac:spMk id="6" creationId="{9FF3D3D5-C6B2-C9FF-EA0E-647515D40484}"/>
          </ac:spMkLst>
        </pc:spChg>
        <pc:picChg chg="add mod">
          <ac:chgData name="Weifeng Xu" userId="e7aed605-a3dd-4d5a-a692-a87037af107b" providerId="ADAL" clId="{556388DE-667C-4093-BD06-5C24249526D1}" dt="2023-03-12T21:15:53.082" v="3284" actId="1076"/>
          <ac:picMkLst>
            <pc:docMk/>
            <pc:sldMk cId="2856429105" sldId="496"/>
            <ac:picMk id="3" creationId="{5E62CB01-677E-BB08-F7C8-A2237AE96597}"/>
          </ac:picMkLst>
        </pc:picChg>
        <pc:inkChg chg="add del">
          <ac:chgData name="Weifeng Xu" userId="e7aed605-a3dd-4d5a-a692-a87037af107b" providerId="ADAL" clId="{556388DE-667C-4093-BD06-5C24249526D1}" dt="2023-03-12T14:45:21.492" v="1820" actId="9405"/>
          <ac:inkMkLst>
            <pc:docMk/>
            <pc:sldMk cId="2856429105" sldId="496"/>
            <ac:inkMk id="4" creationId="{5A7FFC68-DCD7-D31E-B71D-BDE081E940B6}"/>
          </ac:inkMkLst>
        </pc:inkChg>
        <pc:inkChg chg="add del">
          <ac:chgData name="Weifeng Xu" userId="e7aed605-a3dd-4d5a-a692-a87037af107b" providerId="ADAL" clId="{556388DE-667C-4093-BD06-5C24249526D1}" dt="2023-03-12T14:45:29.252" v="1822" actId="9405"/>
          <ac:inkMkLst>
            <pc:docMk/>
            <pc:sldMk cId="2856429105" sldId="496"/>
            <ac:inkMk id="5" creationId="{C917FB37-7330-122E-A4F7-19D4AE0E67C1}"/>
          </ac:inkMkLst>
        </pc:inkChg>
      </pc:sldChg>
      <pc:sldChg chg="addSp delSp modSp new mod">
        <pc:chgData name="Weifeng Xu" userId="e7aed605-a3dd-4d5a-a692-a87037af107b" providerId="ADAL" clId="{556388DE-667C-4093-BD06-5C24249526D1}" dt="2023-03-12T15:06:19.224" v="1951"/>
        <pc:sldMkLst>
          <pc:docMk/>
          <pc:sldMk cId="10641324" sldId="497"/>
        </pc:sldMkLst>
        <pc:spChg chg="add mod">
          <ac:chgData name="Weifeng Xu" userId="e7aed605-a3dd-4d5a-a692-a87037af107b" providerId="ADAL" clId="{556388DE-667C-4093-BD06-5C24249526D1}" dt="2023-03-12T15:05:19.975" v="1946" actId="20577"/>
          <ac:spMkLst>
            <pc:docMk/>
            <pc:sldMk cId="10641324" sldId="497"/>
            <ac:spMk id="6" creationId="{677B7980-7F8E-80A8-2F59-C953F7A93385}"/>
          </ac:spMkLst>
        </pc:spChg>
        <pc:grpChg chg="mod">
          <ac:chgData name="Weifeng Xu" userId="e7aed605-a3dd-4d5a-a692-a87037af107b" providerId="ADAL" clId="{556388DE-667C-4093-BD06-5C24249526D1}" dt="2023-03-12T15:06:19.224" v="1951"/>
          <ac:grpSpMkLst>
            <pc:docMk/>
            <pc:sldMk cId="10641324" sldId="497"/>
            <ac:grpSpMk id="16" creationId="{66A9998E-B574-2026-B95E-A0724205BD0C}"/>
          </ac:grpSpMkLst>
        </pc:grpChg>
        <pc:picChg chg="add del">
          <ac:chgData name="Weifeng Xu" userId="e7aed605-a3dd-4d5a-a692-a87037af107b" providerId="ADAL" clId="{556388DE-667C-4093-BD06-5C24249526D1}" dt="2023-03-12T14:57:49.647" v="1898" actId="478"/>
          <ac:picMkLst>
            <pc:docMk/>
            <pc:sldMk cId="10641324" sldId="497"/>
            <ac:picMk id="3" creationId="{D40581AD-23A1-A1FD-9CC1-F28169C3FF20}"/>
          </ac:picMkLst>
        </pc:picChg>
        <pc:picChg chg="add">
          <ac:chgData name="Weifeng Xu" userId="e7aed605-a3dd-4d5a-a692-a87037af107b" providerId="ADAL" clId="{556388DE-667C-4093-BD06-5C24249526D1}" dt="2023-03-12T15:01:28.469" v="1899" actId="22"/>
          <ac:picMkLst>
            <pc:docMk/>
            <pc:sldMk cId="10641324" sldId="497"/>
            <ac:picMk id="5" creationId="{D421C130-D63D-FB8D-A716-6EBFA8A06B2F}"/>
          </ac:picMkLst>
        </pc:picChg>
        <pc:inkChg chg="add del">
          <ac:chgData name="Weifeng Xu" userId="e7aed605-a3dd-4d5a-a692-a87037af107b" providerId="ADAL" clId="{556388DE-667C-4093-BD06-5C24249526D1}" dt="2023-03-12T15:06:06.447" v="1948" actId="9405"/>
          <ac:inkMkLst>
            <pc:docMk/>
            <pc:sldMk cId="10641324" sldId="497"/>
            <ac:inkMk id="13" creationId="{FEA887F5-9CF2-9980-89FF-2203EC13BEFC}"/>
          </ac:inkMkLst>
        </pc:inkChg>
        <pc:inkChg chg="add mod">
          <ac:chgData name="Weifeng Xu" userId="e7aed605-a3dd-4d5a-a692-a87037af107b" providerId="ADAL" clId="{556388DE-667C-4093-BD06-5C24249526D1}" dt="2023-03-12T15:06:19.224" v="1951"/>
          <ac:inkMkLst>
            <pc:docMk/>
            <pc:sldMk cId="10641324" sldId="497"/>
            <ac:inkMk id="14" creationId="{E8B1DBF5-3912-1599-76F5-6B1259A9498B}"/>
          </ac:inkMkLst>
        </pc:inkChg>
        <pc:inkChg chg="add mod">
          <ac:chgData name="Weifeng Xu" userId="e7aed605-a3dd-4d5a-a692-a87037af107b" providerId="ADAL" clId="{556388DE-667C-4093-BD06-5C24249526D1}" dt="2023-03-12T15:06:19.224" v="1951"/>
          <ac:inkMkLst>
            <pc:docMk/>
            <pc:sldMk cId="10641324" sldId="497"/>
            <ac:inkMk id="15" creationId="{2FCFE21E-316D-5676-1471-066E93E0161D}"/>
          </ac:inkMkLst>
        </pc:inkChg>
        <pc:cxnChg chg="add mod">
          <ac:chgData name="Weifeng Xu" userId="e7aed605-a3dd-4d5a-a692-a87037af107b" providerId="ADAL" clId="{556388DE-667C-4093-BD06-5C24249526D1}" dt="2023-03-12T15:03:43.641" v="1936" actId="1076"/>
          <ac:cxnSpMkLst>
            <pc:docMk/>
            <pc:sldMk cId="10641324" sldId="497"/>
            <ac:cxnSpMk id="8" creationId="{763A9BD4-E4B3-DD8D-6424-556E0B2AE43B}"/>
          </ac:cxnSpMkLst>
        </pc:cxnChg>
        <pc:cxnChg chg="add mod">
          <ac:chgData name="Weifeng Xu" userId="e7aed605-a3dd-4d5a-a692-a87037af107b" providerId="ADAL" clId="{556388DE-667C-4093-BD06-5C24249526D1}" dt="2023-03-12T15:03:49.744" v="1938" actId="13822"/>
          <ac:cxnSpMkLst>
            <pc:docMk/>
            <pc:sldMk cId="10641324" sldId="497"/>
            <ac:cxnSpMk id="10" creationId="{E2888EDE-F826-402D-8269-7D8BDB3FB822}"/>
          </ac:cxnSpMkLst>
        </pc:cxnChg>
        <pc:cxnChg chg="add mod">
          <ac:chgData name="Weifeng Xu" userId="e7aed605-a3dd-4d5a-a692-a87037af107b" providerId="ADAL" clId="{556388DE-667C-4093-BD06-5C24249526D1}" dt="2023-03-12T15:03:55.527" v="1940" actId="13822"/>
          <ac:cxnSpMkLst>
            <pc:docMk/>
            <pc:sldMk cId="10641324" sldId="497"/>
            <ac:cxnSpMk id="12" creationId="{D7240044-C80D-BAFB-C6C2-D24C4CD90AB7}"/>
          </ac:cxnSpMkLst>
        </pc:cxnChg>
      </pc:sldChg>
      <pc:sldChg chg="new del">
        <pc:chgData name="Weifeng Xu" userId="e7aed605-a3dd-4d5a-a692-a87037af107b" providerId="ADAL" clId="{556388DE-667C-4093-BD06-5C24249526D1}" dt="2023-03-12T20:49:19.436" v="3107" actId="47"/>
        <pc:sldMkLst>
          <pc:docMk/>
          <pc:sldMk cId="1659820696" sldId="498"/>
        </pc:sldMkLst>
      </pc:sldChg>
      <pc:sldChg chg="addSp new mod">
        <pc:chgData name="Weifeng Xu" userId="e7aed605-a3dd-4d5a-a692-a87037af107b" providerId="ADAL" clId="{556388DE-667C-4093-BD06-5C24249526D1}" dt="2023-03-12T15:34:05.493" v="1953" actId="22"/>
        <pc:sldMkLst>
          <pc:docMk/>
          <pc:sldMk cId="3380437478" sldId="499"/>
        </pc:sldMkLst>
        <pc:picChg chg="add">
          <ac:chgData name="Weifeng Xu" userId="e7aed605-a3dd-4d5a-a692-a87037af107b" providerId="ADAL" clId="{556388DE-667C-4093-BD06-5C24249526D1}" dt="2023-03-12T15:34:05.493" v="1953" actId="22"/>
          <ac:picMkLst>
            <pc:docMk/>
            <pc:sldMk cId="3380437478" sldId="499"/>
            <ac:picMk id="3" creationId="{7BC8D201-5C7B-6494-59EF-451BFD35171F}"/>
          </ac:picMkLst>
        </pc:picChg>
      </pc:sldChg>
      <pc:sldChg chg="addSp modSp new mod">
        <pc:chgData name="Weifeng Xu" userId="e7aed605-a3dd-4d5a-a692-a87037af107b" providerId="ADAL" clId="{556388DE-667C-4093-BD06-5C24249526D1}" dt="2023-03-12T19:57:55.411" v="2273" actId="14100"/>
        <pc:sldMkLst>
          <pc:docMk/>
          <pc:sldMk cId="4090916574" sldId="500"/>
        </pc:sldMkLst>
        <pc:spChg chg="mod">
          <ac:chgData name="Weifeng Xu" userId="e7aed605-a3dd-4d5a-a692-a87037af107b" providerId="ADAL" clId="{556388DE-667C-4093-BD06-5C24249526D1}" dt="2023-03-12T19:50:01.557" v="2121" actId="20577"/>
          <ac:spMkLst>
            <pc:docMk/>
            <pc:sldMk cId="4090916574" sldId="500"/>
            <ac:spMk id="2" creationId="{31682168-3B72-E924-3FE2-E831DAC54364}"/>
          </ac:spMkLst>
        </pc:spChg>
        <pc:spChg chg="mod">
          <ac:chgData name="Weifeng Xu" userId="e7aed605-a3dd-4d5a-a692-a87037af107b" providerId="ADAL" clId="{556388DE-667C-4093-BD06-5C24249526D1}" dt="2023-03-12T19:57:55.411" v="2273" actId="14100"/>
          <ac:spMkLst>
            <pc:docMk/>
            <pc:sldMk cId="4090916574" sldId="500"/>
            <ac:spMk id="3" creationId="{37530DF7-6FC4-8933-A9BD-89034C9D69EB}"/>
          </ac:spMkLst>
        </pc:spChg>
        <pc:graphicFrameChg chg="add mod">
          <ac:chgData name="Weifeng Xu" userId="e7aed605-a3dd-4d5a-a692-a87037af107b" providerId="ADAL" clId="{556388DE-667C-4093-BD06-5C24249526D1}" dt="2023-03-12T19:57:15.138" v="2243" actId="1076"/>
          <ac:graphicFrameMkLst>
            <pc:docMk/>
            <pc:sldMk cId="4090916574" sldId="500"/>
            <ac:graphicFrameMk id="4" creationId="{9727A215-BCE2-101B-AFF3-C6DE2E15798B}"/>
          </ac:graphicFrameMkLst>
        </pc:graphicFrameChg>
      </pc:sldChg>
      <pc:sldChg chg="addSp modSp new mod modClrScheme chgLayout">
        <pc:chgData name="Weifeng Xu" userId="e7aed605-a3dd-4d5a-a692-a87037af107b" providerId="ADAL" clId="{556388DE-667C-4093-BD06-5C24249526D1}" dt="2023-03-12T20:07:51.434" v="2449" actId="20577"/>
        <pc:sldMkLst>
          <pc:docMk/>
          <pc:sldMk cId="2820562463" sldId="501"/>
        </pc:sldMkLst>
        <pc:spChg chg="add mod">
          <ac:chgData name="Weifeng Xu" userId="e7aed605-a3dd-4d5a-a692-a87037af107b" providerId="ADAL" clId="{556388DE-667C-4093-BD06-5C24249526D1}" dt="2023-03-12T20:07:51.434" v="2449" actId="20577"/>
          <ac:spMkLst>
            <pc:docMk/>
            <pc:sldMk cId="2820562463" sldId="501"/>
            <ac:spMk id="2" creationId="{BAEC7A67-0133-28DA-1CFE-96DD939849A3}"/>
          </ac:spMkLst>
        </pc:spChg>
        <pc:spChg chg="add mod">
          <ac:chgData name="Weifeng Xu" userId="e7aed605-a3dd-4d5a-a692-a87037af107b" providerId="ADAL" clId="{556388DE-667C-4093-BD06-5C24249526D1}" dt="2023-03-12T20:07:43.673" v="2430" actId="700"/>
          <ac:spMkLst>
            <pc:docMk/>
            <pc:sldMk cId="2820562463" sldId="501"/>
            <ac:spMk id="3" creationId="{2FF92B21-D627-C5D7-EFD3-3F0FF994C347}"/>
          </ac:spMkLst>
        </pc:spChg>
      </pc:sldChg>
      <pc:sldChg chg="addSp modSp new mod modClrScheme chgLayout">
        <pc:chgData name="Weifeng Xu" userId="e7aed605-a3dd-4d5a-a692-a87037af107b" providerId="ADAL" clId="{556388DE-667C-4093-BD06-5C24249526D1}" dt="2023-03-12T20:25:07.018" v="2618" actId="20577"/>
        <pc:sldMkLst>
          <pc:docMk/>
          <pc:sldMk cId="2094267557" sldId="502"/>
        </pc:sldMkLst>
        <pc:spChg chg="add mod">
          <ac:chgData name="Weifeng Xu" userId="e7aed605-a3dd-4d5a-a692-a87037af107b" providerId="ADAL" clId="{556388DE-667C-4093-BD06-5C24249526D1}" dt="2023-03-12T20:25:07.018" v="2618" actId="20577"/>
          <ac:spMkLst>
            <pc:docMk/>
            <pc:sldMk cId="2094267557" sldId="502"/>
            <ac:spMk id="2" creationId="{F237D66D-8365-60ED-D405-B65B8017BF70}"/>
          </ac:spMkLst>
        </pc:spChg>
        <pc:spChg chg="add mod">
          <ac:chgData name="Weifeng Xu" userId="e7aed605-a3dd-4d5a-a692-a87037af107b" providerId="ADAL" clId="{556388DE-667C-4093-BD06-5C24249526D1}" dt="2023-03-12T20:25:00.280" v="2605" actId="700"/>
          <ac:spMkLst>
            <pc:docMk/>
            <pc:sldMk cId="2094267557" sldId="502"/>
            <ac:spMk id="3" creationId="{8ADFEBA2-F4EB-E6F3-08B9-03612B8AB793}"/>
          </ac:spMkLst>
        </pc:spChg>
      </pc:sldChg>
      <pc:sldChg chg="modSp new mod ord">
        <pc:chgData name="Weifeng Xu" userId="e7aed605-a3dd-4d5a-a692-a87037af107b" providerId="ADAL" clId="{556388DE-667C-4093-BD06-5C24249526D1}" dt="2023-03-12T20:34:44.654" v="2854" actId="6549"/>
        <pc:sldMkLst>
          <pc:docMk/>
          <pc:sldMk cId="2060846634" sldId="503"/>
        </pc:sldMkLst>
        <pc:spChg chg="mod">
          <ac:chgData name="Weifeng Xu" userId="e7aed605-a3dd-4d5a-a692-a87037af107b" providerId="ADAL" clId="{556388DE-667C-4093-BD06-5C24249526D1}" dt="2023-03-12T20:27:48.990" v="2647" actId="20577"/>
          <ac:spMkLst>
            <pc:docMk/>
            <pc:sldMk cId="2060846634" sldId="503"/>
            <ac:spMk id="2" creationId="{4C5E9450-A78E-D9A8-0146-13121BE1C96A}"/>
          </ac:spMkLst>
        </pc:spChg>
        <pc:spChg chg="mod">
          <ac:chgData name="Weifeng Xu" userId="e7aed605-a3dd-4d5a-a692-a87037af107b" providerId="ADAL" clId="{556388DE-667C-4093-BD06-5C24249526D1}" dt="2023-03-12T20:34:44.654" v="2854" actId="6549"/>
          <ac:spMkLst>
            <pc:docMk/>
            <pc:sldMk cId="2060846634" sldId="503"/>
            <ac:spMk id="3" creationId="{9D328224-C26B-DD0B-FF91-7DAC407D3D23}"/>
          </ac:spMkLst>
        </pc:spChg>
      </pc:sldChg>
      <pc:sldChg chg="addSp delSp modSp new mod modClrScheme chgLayout">
        <pc:chgData name="Weifeng Xu" userId="e7aed605-a3dd-4d5a-a692-a87037af107b" providerId="ADAL" clId="{556388DE-667C-4093-BD06-5C24249526D1}" dt="2023-03-12T21:07:35.309" v="3134" actId="108"/>
        <pc:sldMkLst>
          <pc:docMk/>
          <pc:sldMk cId="1443692906" sldId="504"/>
        </pc:sldMkLst>
        <pc:spChg chg="del">
          <ac:chgData name="Weifeng Xu" userId="e7aed605-a3dd-4d5a-a692-a87037af107b" providerId="ADAL" clId="{556388DE-667C-4093-BD06-5C24249526D1}" dt="2023-03-12T21:03:29.960" v="3109" actId="700"/>
          <ac:spMkLst>
            <pc:docMk/>
            <pc:sldMk cId="1443692906" sldId="504"/>
            <ac:spMk id="2" creationId="{767CA9C6-D6E6-D909-6990-ABE49A116449}"/>
          </ac:spMkLst>
        </pc:spChg>
        <pc:spChg chg="add mod">
          <ac:chgData name="Weifeng Xu" userId="e7aed605-a3dd-4d5a-a692-a87037af107b" providerId="ADAL" clId="{556388DE-667C-4093-BD06-5C24249526D1}" dt="2023-03-12T21:06:50.894" v="3130" actId="1076"/>
          <ac:spMkLst>
            <pc:docMk/>
            <pc:sldMk cId="1443692906" sldId="504"/>
            <ac:spMk id="6" creationId="{706D466E-ADFE-B2DD-26A3-8FEFA6B7ED7C}"/>
          </ac:spMkLst>
        </pc:spChg>
        <pc:spChg chg="add mod">
          <ac:chgData name="Weifeng Xu" userId="e7aed605-a3dd-4d5a-a692-a87037af107b" providerId="ADAL" clId="{556388DE-667C-4093-BD06-5C24249526D1}" dt="2023-03-12T21:07:35.309" v="3134" actId="108"/>
          <ac:spMkLst>
            <pc:docMk/>
            <pc:sldMk cId="1443692906" sldId="504"/>
            <ac:spMk id="8" creationId="{1AC4D543-B55C-EB5B-B858-AA2D3C31955A}"/>
          </ac:spMkLst>
        </pc:spChg>
        <pc:picChg chg="add mod">
          <ac:chgData name="Weifeng Xu" userId="e7aed605-a3dd-4d5a-a692-a87037af107b" providerId="ADAL" clId="{556388DE-667C-4093-BD06-5C24249526D1}" dt="2023-03-12T21:06:50.894" v="3130" actId="1076"/>
          <ac:picMkLst>
            <pc:docMk/>
            <pc:sldMk cId="1443692906" sldId="504"/>
            <ac:picMk id="4" creationId="{E2459E23-181A-09C8-FC13-72F5EBC4A481}"/>
          </ac:picMkLst>
        </pc:picChg>
      </pc:sldChg>
      <pc:sldChg chg="addSp modSp new mod ord">
        <pc:chgData name="Weifeng Xu" userId="e7aed605-a3dd-4d5a-a692-a87037af107b" providerId="ADAL" clId="{556388DE-667C-4093-BD06-5C24249526D1}" dt="2023-03-12T22:32:12.642" v="3415" actId="13822"/>
        <pc:sldMkLst>
          <pc:docMk/>
          <pc:sldMk cId="4131882356" sldId="505"/>
        </pc:sldMkLst>
        <pc:spChg chg="add mod">
          <ac:chgData name="Weifeng Xu" userId="e7aed605-a3dd-4d5a-a692-a87037af107b" providerId="ADAL" clId="{556388DE-667C-4093-BD06-5C24249526D1}" dt="2023-03-12T21:11:16.717" v="3161" actId="14100"/>
          <ac:spMkLst>
            <pc:docMk/>
            <pc:sldMk cId="4131882356" sldId="505"/>
            <ac:spMk id="4" creationId="{B956AD1D-608A-D78D-9F58-DDDFA615EA5A}"/>
          </ac:spMkLst>
        </pc:spChg>
        <pc:spChg chg="add mod">
          <ac:chgData name="Weifeng Xu" userId="e7aed605-a3dd-4d5a-a692-a87037af107b" providerId="ADAL" clId="{556388DE-667C-4093-BD06-5C24249526D1}" dt="2023-03-12T21:11:21.172" v="3163" actId="1076"/>
          <ac:spMkLst>
            <pc:docMk/>
            <pc:sldMk cId="4131882356" sldId="505"/>
            <ac:spMk id="6" creationId="{B1B8A262-EF45-389F-46D4-8E264CDE4109}"/>
          </ac:spMkLst>
        </pc:spChg>
        <pc:spChg chg="add mod">
          <ac:chgData name="Weifeng Xu" userId="e7aed605-a3dd-4d5a-a692-a87037af107b" providerId="ADAL" clId="{556388DE-667C-4093-BD06-5C24249526D1}" dt="2023-03-12T22:32:06.972" v="3413" actId="207"/>
          <ac:spMkLst>
            <pc:docMk/>
            <pc:sldMk cId="4131882356" sldId="505"/>
            <ac:spMk id="7" creationId="{0B2B20AB-6868-9F47-1DEA-8D9C59233689}"/>
          </ac:spMkLst>
        </pc:spChg>
        <pc:picChg chg="add mod">
          <ac:chgData name="Weifeng Xu" userId="e7aed605-a3dd-4d5a-a692-a87037af107b" providerId="ADAL" clId="{556388DE-667C-4093-BD06-5C24249526D1}" dt="2023-03-12T21:11:18.110" v="3162" actId="1076"/>
          <ac:picMkLst>
            <pc:docMk/>
            <pc:sldMk cId="4131882356" sldId="505"/>
            <ac:picMk id="3" creationId="{A20611C1-29C1-3E9F-8A44-5C7A39217A6B}"/>
          </ac:picMkLst>
        </pc:picChg>
        <pc:cxnChg chg="add mod">
          <ac:chgData name="Weifeng Xu" userId="e7aed605-a3dd-4d5a-a692-a87037af107b" providerId="ADAL" clId="{556388DE-667C-4093-BD06-5C24249526D1}" dt="2023-03-12T22:32:12.642" v="3415" actId="13822"/>
          <ac:cxnSpMkLst>
            <pc:docMk/>
            <pc:sldMk cId="4131882356" sldId="505"/>
            <ac:cxnSpMk id="9" creationId="{5674D4F9-0DCF-316F-1C79-7572E990A0A5}"/>
          </ac:cxnSpMkLst>
        </pc:cxnChg>
      </pc:sldChg>
      <pc:sldChg chg="addSp delSp modSp new mod modClrScheme chgLayout">
        <pc:chgData name="Weifeng Xu" userId="e7aed605-a3dd-4d5a-a692-a87037af107b" providerId="ADAL" clId="{556388DE-667C-4093-BD06-5C24249526D1}" dt="2023-03-12T22:38:24.720" v="3632" actId="20577"/>
        <pc:sldMkLst>
          <pc:docMk/>
          <pc:sldMk cId="3403352322" sldId="506"/>
        </pc:sldMkLst>
        <pc:spChg chg="add del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2" creationId="{22E3B86D-2E39-316A-AB60-CF993FD94D32}"/>
          </ac:spMkLst>
        </pc:spChg>
        <pc:spChg chg="add del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3" creationId="{859AC8EF-0A0C-0446-906E-72CF1FB0C6F5}"/>
          </ac:spMkLst>
        </pc:spChg>
        <pc:spChg chg="add mod ord">
          <ac:chgData name="Weifeng Xu" userId="e7aed605-a3dd-4d5a-a692-a87037af107b" providerId="ADAL" clId="{556388DE-667C-4093-BD06-5C24249526D1}" dt="2023-03-12T22:38:24.720" v="3632" actId="20577"/>
          <ac:spMkLst>
            <pc:docMk/>
            <pc:sldMk cId="3403352322" sldId="506"/>
            <ac:spMk id="4" creationId="{FE6F9709-58DD-578D-AF3A-3F9E29A3C3A6}"/>
          </ac:spMkLst>
        </pc:spChg>
        <pc:spChg chg="add mod ord">
          <ac:chgData name="Weifeng Xu" userId="e7aed605-a3dd-4d5a-a692-a87037af107b" providerId="ADAL" clId="{556388DE-667C-4093-BD06-5C24249526D1}" dt="2023-03-12T21:14:33.819" v="3205" actId="700"/>
          <ac:spMkLst>
            <pc:docMk/>
            <pc:sldMk cId="3403352322" sldId="506"/>
            <ac:spMk id="5" creationId="{4A6B1DC2-B0ED-EB40-F21A-2D5DA9F4DB20}"/>
          </ac:spMkLst>
        </pc:spChg>
      </pc:sldChg>
      <pc:sldChg chg="addSp delSp modSp new del mod chgLayout">
        <pc:chgData name="Weifeng Xu" userId="e7aed605-a3dd-4d5a-a692-a87037af107b" providerId="ADAL" clId="{556388DE-667C-4093-BD06-5C24249526D1}" dt="2023-03-12T22:38:32.938" v="3633" actId="47"/>
        <pc:sldMkLst>
          <pc:docMk/>
          <pc:sldMk cId="113750166" sldId="507"/>
        </pc:sldMkLst>
        <pc:spChg chg="del">
          <ac:chgData name="Weifeng Xu" userId="e7aed605-a3dd-4d5a-a692-a87037af107b" providerId="ADAL" clId="{556388DE-667C-4093-BD06-5C24249526D1}" dt="2023-03-12T21:16:27.142" v="3286" actId="700"/>
          <ac:spMkLst>
            <pc:docMk/>
            <pc:sldMk cId="113750166" sldId="507"/>
            <ac:spMk id="2" creationId="{7EA07785-1A2D-FECF-712A-FD91DC4E0622}"/>
          </ac:spMkLst>
        </pc:spChg>
        <pc:spChg chg="add mod ord">
          <ac:chgData name="Weifeng Xu" userId="e7aed605-a3dd-4d5a-a692-a87037af107b" providerId="ADAL" clId="{556388DE-667C-4093-BD06-5C24249526D1}" dt="2023-03-12T21:16:27.142" v="3286" actId="700"/>
          <ac:spMkLst>
            <pc:docMk/>
            <pc:sldMk cId="113750166" sldId="507"/>
            <ac:spMk id="3" creationId="{5865CB8F-314D-DF42-13D7-1FC4DC90C5E8}"/>
          </ac:spMkLst>
        </pc:spChg>
      </pc:sldChg>
      <pc:sldChg chg="addSp modSp new mod setBg">
        <pc:chgData name="Weifeng Xu" userId="e7aed605-a3dd-4d5a-a692-a87037af107b" providerId="ADAL" clId="{556388DE-667C-4093-BD06-5C24249526D1}" dt="2023-03-12T22:34:55.369" v="3468" actId="26606"/>
        <pc:sldMkLst>
          <pc:docMk/>
          <pc:sldMk cId="1038472347" sldId="508"/>
        </pc:sldMkLst>
        <pc:picChg chg="add mod">
          <ac:chgData name="Weifeng Xu" userId="e7aed605-a3dd-4d5a-a692-a87037af107b" providerId="ADAL" clId="{556388DE-667C-4093-BD06-5C24249526D1}" dt="2023-03-12T22:34:55.369" v="3468" actId="26606"/>
          <ac:picMkLst>
            <pc:docMk/>
            <pc:sldMk cId="1038472347" sldId="508"/>
            <ac:picMk id="3" creationId="{A8A30552-6405-73A4-AE7E-2E07682282A6}"/>
          </ac:picMkLst>
        </pc:picChg>
      </pc:sldChg>
      <pc:sldChg chg="addSp modSp new mod modClrScheme chgLayout">
        <pc:chgData name="Weifeng Xu" userId="e7aed605-a3dd-4d5a-a692-a87037af107b" providerId="ADAL" clId="{556388DE-667C-4093-BD06-5C24249526D1}" dt="2023-03-12T22:48:24.850" v="3780" actId="15"/>
        <pc:sldMkLst>
          <pc:docMk/>
          <pc:sldMk cId="2997010181" sldId="509"/>
        </pc:sldMkLst>
        <pc:spChg chg="add mod">
          <ac:chgData name="Weifeng Xu" userId="e7aed605-a3dd-4d5a-a692-a87037af107b" providerId="ADAL" clId="{556388DE-667C-4093-BD06-5C24249526D1}" dt="2023-03-12T22:39:02.175" v="3663" actId="20577"/>
          <ac:spMkLst>
            <pc:docMk/>
            <pc:sldMk cId="2997010181" sldId="509"/>
            <ac:spMk id="2" creationId="{0F421F5B-F679-112D-3970-693634C2998C}"/>
          </ac:spMkLst>
        </pc:spChg>
        <pc:spChg chg="add mod">
          <ac:chgData name="Weifeng Xu" userId="e7aed605-a3dd-4d5a-a692-a87037af107b" providerId="ADAL" clId="{556388DE-667C-4093-BD06-5C24249526D1}" dt="2023-03-12T22:48:24.850" v="3780" actId="15"/>
          <ac:spMkLst>
            <pc:docMk/>
            <pc:sldMk cId="2997010181" sldId="509"/>
            <ac:spMk id="3" creationId="{ABC21C68-B475-E58A-DB4E-0D639CBDBD1C}"/>
          </ac:spMkLst>
        </pc:spChg>
      </pc:sldChg>
    </pc:docChg>
  </pc:docChgLst>
  <pc:docChgLst>
    <pc:chgData name="Weifeng Xu" userId="e7aed605-a3dd-4d5a-a692-a87037af107b" providerId="ADAL" clId="{B92A65E5-EB89-4D74-B72B-D0AF583941DA}"/>
    <pc:docChg chg="undo custSel addSld delSld modSld sldOrd">
      <pc:chgData name="Weifeng Xu" userId="e7aed605-a3dd-4d5a-a692-a87037af107b" providerId="ADAL" clId="{B92A65E5-EB89-4D74-B72B-D0AF583941DA}" dt="2023-03-11T23:41:24.576" v="1246"/>
      <pc:docMkLst>
        <pc:docMk/>
      </pc:docMkLst>
      <pc:sldChg chg="delSp modSp mod modClrScheme chgLayout">
        <pc:chgData name="Weifeng Xu" userId="e7aed605-a3dd-4d5a-a692-a87037af107b" providerId="ADAL" clId="{B92A65E5-EB89-4D74-B72B-D0AF583941DA}" dt="2023-02-06T19:51:16.572" v="424" actId="20577"/>
        <pc:sldMkLst>
          <pc:docMk/>
          <pc:sldMk cId="162022530" sldId="256"/>
        </pc:sldMkLst>
        <pc:spChg chg="mod ord">
          <ac:chgData name="Weifeng Xu" userId="e7aed605-a3dd-4d5a-a692-a87037af107b" providerId="ADAL" clId="{B92A65E5-EB89-4D74-B72B-D0AF583941DA}" dt="2023-02-06T19:34:30.904" v="77" actId="700"/>
          <ac:spMkLst>
            <pc:docMk/>
            <pc:sldMk cId="162022530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B92A65E5-EB89-4D74-B72B-D0AF583941DA}" dt="2023-02-06T19:51:16.572" v="424" actId="20577"/>
          <ac:spMkLst>
            <pc:docMk/>
            <pc:sldMk cId="162022530" sldId="256"/>
            <ac:spMk id="4" creationId="{00000000-0000-0000-0000-000000000000}"/>
          </ac:spMkLst>
        </pc:spChg>
        <pc:picChg chg="del">
          <ac:chgData name="Weifeng Xu" userId="e7aed605-a3dd-4d5a-a692-a87037af107b" providerId="ADAL" clId="{B92A65E5-EB89-4D74-B72B-D0AF583941DA}" dt="2023-02-06T19:30:33.035" v="73" actId="478"/>
          <ac:picMkLst>
            <pc:docMk/>
            <pc:sldMk cId="162022530" sldId="256"/>
            <ac:picMk id="3" creationId="{AC415055-1E23-A129-05FA-EDE2749D49D9}"/>
          </ac:picMkLst>
        </pc:picChg>
        <pc:picChg chg="del">
          <ac:chgData name="Weifeng Xu" userId="e7aed605-a3dd-4d5a-a692-a87037af107b" providerId="ADAL" clId="{B92A65E5-EB89-4D74-B72B-D0AF583941DA}" dt="2023-02-06T16:25:25.904" v="0" actId="478"/>
          <ac:picMkLst>
            <pc:docMk/>
            <pc:sldMk cId="162022530" sldId="256"/>
            <ac:picMk id="5" creationId="{00000000-0000-0000-0000-000000000000}"/>
          </ac:picMkLst>
        </pc:picChg>
      </pc:sldChg>
      <pc:sldChg chg="del">
        <pc:chgData name="Weifeng Xu" userId="e7aed605-a3dd-4d5a-a692-a87037af107b" providerId="ADAL" clId="{B92A65E5-EB89-4D74-B72B-D0AF583941DA}" dt="2023-02-06T21:42:08.073" v="951" actId="47"/>
        <pc:sldMkLst>
          <pc:docMk/>
          <pc:sldMk cId="3840736431" sldId="394"/>
        </pc:sldMkLst>
      </pc:sldChg>
      <pc:sldChg chg="del">
        <pc:chgData name="Weifeng Xu" userId="e7aed605-a3dd-4d5a-a692-a87037af107b" providerId="ADAL" clId="{B92A65E5-EB89-4D74-B72B-D0AF583941DA}" dt="2023-02-06T21:42:08.690" v="953" actId="47"/>
        <pc:sldMkLst>
          <pc:docMk/>
          <pc:sldMk cId="2342668801" sldId="395"/>
        </pc:sldMkLst>
      </pc:sldChg>
      <pc:sldChg chg="del">
        <pc:chgData name="Weifeng Xu" userId="e7aed605-a3dd-4d5a-a692-a87037af107b" providerId="ADAL" clId="{B92A65E5-EB89-4D74-B72B-D0AF583941DA}" dt="2023-02-06T21:42:08.935" v="954" actId="47"/>
        <pc:sldMkLst>
          <pc:docMk/>
          <pc:sldMk cId="2034622974" sldId="396"/>
        </pc:sldMkLst>
      </pc:sldChg>
      <pc:sldChg chg="del">
        <pc:chgData name="Weifeng Xu" userId="e7aed605-a3dd-4d5a-a692-a87037af107b" providerId="ADAL" clId="{B92A65E5-EB89-4D74-B72B-D0AF583941DA}" dt="2023-02-06T21:42:09.902" v="965" actId="47"/>
        <pc:sldMkLst>
          <pc:docMk/>
          <pc:sldMk cId="4248209025" sldId="401"/>
        </pc:sldMkLst>
      </pc:sldChg>
      <pc:sldChg chg="ord">
        <pc:chgData name="Weifeng Xu" userId="e7aed605-a3dd-4d5a-a692-a87037af107b" providerId="ADAL" clId="{B92A65E5-EB89-4D74-B72B-D0AF583941DA}" dt="2023-02-06T19:37:30.623" v="131"/>
        <pc:sldMkLst>
          <pc:docMk/>
          <pc:sldMk cId="3425213717" sldId="402"/>
        </pc:sldMkLst>
      </pc:sldChg>
      <pc:sldChg chg="addSp delSp modSp mod ord modClrScheme chgLayout">
        <pc:chgData name="Weifeng Xu" userId="e7aed605-a3dd-4d5a-a692-a87037af107b" providerId="ADAL" clId="{B92A65E5-EB89-4D74-B72B-D0AF583941DA}" dt="2023-02-06T19:38:18.655" v="133" actId="700"/>
        <pc:sldMkLst>
          <pc:docMk/>
          <pc:sldMk cId="2165230993" sldId="403"/>
        </pc:sldMkLst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2" creationId="{B9339431-9B28-46BE-A778-0D5A8A7C2AB6}"/>
          </ac:spMkLst>
        </pc:spChg>
        <pc:spChg chg="add del mod ord">
          <ac:chgData name="Weifeng Xu" userId="e7aed605-a3dd-4d5a-a692-a87037af107b" providerId="ADAL" clId="{B92A65E5-EB89-4D74-B72B-D0AF583941DA}" dt="2023-02-06T19:38:18.655" v="133" actId="700"/>
          <ac:spMkLst>
            <pc:docMk/>
            <pc:sldMk cId="2165230993" sldId="403"/>
            <ac:spMk id="10" creationId="{2B6166DB-4DD3-60F1-94F9-E23BC2697008}"/>
          </ac:spMkLst>
        </pc:spChg>
      </pc:sldChg>
      <pc:sldChg chg="del">
        <pc:chgData name="Weifeng Xu" userId="e7aed605-a3dd-4d5a-a692-a87037af107b" providerId="ADAL" clId="{B92A65E5-EB89-4D74-B72B-D0AF583941DA}" dt="2023-02-06T21:42:11.990" v="998" actId="47"/>
        <pc:sldMkLst>
          <pc:docMk/>
          <pc:sldMk cId="541439710" sldId="409"/>
        </pc:sldMkLst>
      </pc:sldChg>
      <pc:sldChg chg="del">
        <pc:chgData name="Weifeng Xu" userId="e7aed605-a3dd-4d5a-a692-a87037af107b" providerId="ADAL" clId="{B92A65E5-EB89-4D74-B72B-D0AF583941DA}" dt="2023-02-06T21:42:09.628" v="957" actId="47"/>
        <pc:sldMkLst>
          <pc:docMk/>
          <pc:sldMk cId="2106658735" sldId="411"/>
        </pc:sldMkLst>
      </pc:sldChg>
      <pc:sldChg chg="del">
        <pc:chgData name="Weifeng Xu" userId="e7aed605-a3dd-4d5a-a692-a87037af107b" providerId="ADAL" clId="{B92A65E5-EB89-4D74-B72B-D0AF583941DA}" dt="2023-02-06T21:42:09.093" v="955" actId="47"/>
        <pc:sldMkLst>
          <pc:docMk/>
          <pc:sldMk cId="4062561477" sldId="412"/>
        </pc:sldMkLst>
      </pc:sldChg>
      <pc:sldChg chg="del">
        <pc:chgData name="Weifeng Xu" userId="e7aed605-a3dd-4d5a-a692-a87037af107b" providerId="ADAL" clId="{B92A65E5-EB89-4D74-B72B-D0AF583941DA}" dt="2023-02-06T21:42:09.753" v="960" actId="47"/>
        <pc:sldMkLst>
          <pc:docMk/>
          <pc:sldMk cId="1459681954" sldId="413"/>
        </pc:sldMkLst>
      </pc:sldChg>
      <pc:sldChg chg="del">
        <pc:chgData name="Weifeng Xu" userId="e7aed605-a3dd-4d5a-a692-a87037af107b" providerId="ADAL" clId="{B92A65E5-EB89-4D74-B72B-D0AF583941DA}" dt="2023-02-06T21:42:09.598" v="956" actId="47"/>
        <pc:sldMkLst>
          <pc:docMk/>
          <pc:sldMk cId="229275834" sldId="414"/>
        </pc:sldMkLst>
      </pc:sldChg>
      <pc:sldChg chg="del">
        <pc:chgData name="Weifeng Xu" userId="e7aed605-a3dd-4d5a-a692-a87037af107b" providerId="ADAL" clId="{B92A65E5-EB89-4D74-B72B-D0AF583941DA}" dt="2023-02-06T21:42:10.543" v="984" actId="47"/>
        <pc:sldMkLst>
          <pc:docMk/>
          <pc:sldMk cId="2103576641" sldId="415"/>
        </pc:sldMkLst>
      </pc:sldChg>
      <pc:sldChg chg="del">
        <pc:chgData name="Weifeng Xu" userId="e7aed605-a3dd-4d5a-a692-a87037af107b" providerId="ADAL" clId="{B92A65E5-EB89-4D74-B72B-D0AF583941DA}" dt="2023-02-06T21:42:10.635" v="986" actId="47"/>
        <pc:sldMkLst>
          <pc:docMk/>
          <pc:sldMk cId="455360264" sldId="416"/>
        </pc:sldMkLst>
      </pc:sldChg>
      <pc:sldChg chg="del">
        <pc:chgData name="Weifeng Xu" userId="e7aed605-a3dd-4d5a-a692-a87037af107b" providerId="ADAL" clId="{B92A65E5-EB89-4D74-B72B-D0AF583941DA}" dt="2023-02-06T21:42:10.598" v="985" actId="47"/>
        <pc:sldMkLst>
          <pc:docMk/>
          <pc:sldMk cId="2453502100" sldId="417"/>
        </pc:sldMkLst>
      </pc:sldChg>
      <pc:sldChg chg="del">
        <pc:chgData name="Weifeng Xu" userId="e7aed605-a3dd-4d5a-a692-a87037af107b" providerId="ADAL" clId="{B92A65E5-EB89-4D74-B72B-D0AF583941DA}" dt="2023-02-06T21:42:10.663" v="987" actId="47"/>
        <pc:sldMkLst>
          <pc:docMk/>
          <pc:sldMk cId="2367878486" sldId="418"/>
        </pc:sldMkLst>
      </pc:sldChg>
      <pc:sldChg chg="del">
        <pc:chgData name="Weifeng Xu" userId="e7aed605-a3dd-4d5a-a692-a87037af107b" providerId="ADAL" clId="{B92A65E5-EB89-4D74-B72B-D0AF583941DA}" dt="2023-02-06T21:42:10.439" v="981" actId="47"/>
        <pc:sldMkLst>
          <pc:docMk/>
          <pc:sldMk cId="1237592728" sldId="419"/>
        </pc:sldMkLst>
      </pc:sldChg>
      <pc:sldChg chg="del">
        <pc:chgData name="Weifeng Xu" userId="e7aed605-a3dd-4d5a-a692-a87037af107b" providerId="ADAL" clId="{B92A65E5-EB89-4D74-B72B-D0AF583941DA}" dt="2023-02-06T21:42:10.716" v="989" actId="47"/>
        <pc:sldMkLst>
          <pc:docMk/>
          <pc:sldMk cId="3812598409" sldId="420"/>
        </pc:sldMkLst>
      </pc:sldChg>
      <pc:sldChg chg="del">
        <pc:chgData name="Weifeng Xu" userId="e7aed605-a3dd-4d5a-a692-a87037af107b" providerId="ADAL" clId="{B92A65E5-EB89-4D74-B72B-D0AF583941DA}" dt="2023-02-06T21:42:10.686" v="988" actId="47"/>
        <pc:sldMkLst>
          <pc:docMk/>
          <pc:sldMk cId="2308503490" sldId="421"/>
        </pc:sldMkLst>
      </pc:sldChg>
      <pc:sldChg chg="del">
        <pc:chgData name="Weifeng Xu" userId="e7aed605-a3dd-4d5a-a692-a87037af107b" providerId="ADAL" clId="{B92A65E5-EB89-4D74-B72B-D0AF583941DA}" dt="2023-02-06T21:42:10.787" v="991" actId="47"/>
        <pc:sldMkLst>
          <pc:docMk/>
          <pc:sldMk cId="402875170" sldId="422"/>
        </pc:sldMkLst>
      </pc:sldChg>
      <pc:sldChg chg="del">
        <pc:chgData name="Weifeng Xu" userId="e7aed605-a3dd-4d5a-a692-a87037af107b" providerId="ADAL" clId="{B92A65E5-EB89-4D74-B72B-D0AF583941DA}" dt="2023-02-06T21:42:10.751" v="990" actId="47"/>
        <pc:sldMkLst>
          <pc:docMk/>
          <pc:sldMk cId="1019642169" sldId="423"/>
        </pc:sldMkLst>
      </pc:sldChg>
      <pc:sldChg chg="del">
        <pc:chgData name="Weifeng Xu" userId="e7aed605-a3dd-4d5a-a692-a87037af107b" providerId="ADAL" clId="{B92A65E5-EB89-4D74-B72B-D0AF583941DA}" dt="2023-02-06T21:42:10.813" v="992" actId="47"/>
        <pc:sldMkLst>
          <pc:docMk/>
          <pc:sldMk cId="3903953590" sldId="424"/>
        </pc:sldMkLst>
      </pc:sldChg>
      <pc:sldChg chg="del">
        <pc:chgData name="Weifeng Xu" userId="e7aed605-a3dd-4d5a-a692-a87037af107b" providerId="ADAL" clId="{B92A65E5-EB89-4D74-B72B-D0AF583941DA}" dt="2023-02-06T21:42:09.979" v="967" actId="47"/>
        <pc:sldMkLst>
          <pc:docMk/>
          <pc:sldMk cId="3016566773" sldId="425"/>
        </pc:sldMkLst>
      </pc:sldChg>
      <pc:sldChg chg="del">
        <pc:chgData name="Weifeng Xu" userId="e7aed605-a3dd-4d5a-a692-a87037af107b" providerId="ADAL" clId="{B92A65E5-EB89-4D74-B72B-D0AF583941DA}" dt="2023-02-06T21:42:10.897" v="994" actId="47"/>
        <pc:sldMkLst>
          <pc:docMk/>
          <pc:sldMk cId="1158092538" sldId="426"/>
        </pc:sldMkLst>
      </pc:sldChg>
      <pc:sldChg chg="del">
        <pc:chgData name="Weifeng Xu" userId="e7aed605-a3dd-4d5a-a692-a87037af107b" providerId="ADAL" clId="{B92A65E5-EB89-4D74-B72B-D0AF583941DA}" dt="2023-02-06T21:42:10.340" v="978" actId="47"/>
        <pc:sldMkLst>
          <pc:docMk/>
          <pc:sldMk cId="2809981225" sldId="427"/>
        </pc:sldMkLst>
      </pc:sldChg>
      <pc:sldChg chg="del">
        <pc:chgData name="Weifeng Xu" userId="e7aed605-a3dd-4d5a-a692-a87037af107b" providerId="ADAL" clId="{B92A65E5-EB89-4D74-B72B-D0AF583941DA}" dt="2023-02-06T21:42:10.371" v="979" actId="47"/>
        <pc:sldMkLst>
          <pc:docMk/>
          <pc:sldMk cId="1962386105" sldId="428"/>
        </pc:sldMkLst>
      </pc:sldChg>
      <pc:sldChg chg="del">
        <pc:chgData name="Weifeng Xu" userId="e7aed605-a3dd-4d5a-a692-a87037af107b" providerId="ADAL" clId="{B92A65E5-EB89-4D74-B72B-D0AF583941DA}" dt="2023-02-06T21:42:10.399" v="980" actId="47"/>
        <pc:sldMkLst>
          <pc:docMk/>
          <pc:sldMk cId="622825391" sldId="429"/>
        </pc:sldMkLst>
      </pc:sldChg>
      <pc:sldChg chg="del">
        <pc:chgData name="Weifeng Xu" userId="e7aed605-a3dd-4d5a-a692-a87037af107b" providerId="ADAL" clId="{B92A65E5-EB89-4D74-B72B-D0AF583941DA}" dt="2023-02-06T21:42:10.930" v="995" actId="47"/>
        <pc:sldMkLst>
          <pc:docMk/>
          <pc:sldMk cId="3153474244" sldId="430"/>
        </pc:sldMkLst>
      </pc:sldChg>
      <pc:sldChg chg="del">
        <pc:chgData name="Weifeng Xu" userId="e7aed605-a3dd-4d5a-a692-a87037af107b" providerId="ADAL" clId="{B92A65E5-EB89-4D74-B72B-D0AF583941DA}" dt="2023-02-06T21:42:10.482" v="982" actId="47"/>
        <pc:sldMkLst>
          <pc:docMk/>
          <pc:sldMk cId="2738691049" sldId="431"/>
        </pc:sldMkLst>
      </pc:sldChg>
      <pc:sldChg chg="del">
        <pc:chgData name="Weifeng Xu" userId="e7aed605-a3dd-4d5a-a692-a87037af107b" providerId="ADAL" clId="{B92A65E5-EB89-4D74-B72B-D0AF583941DA}" dt="2023-02-06T21:42:10.858" v="993" actId="47"/>
        <pc:sldMkLst>
          <pc:docMk/>
          <pc:sldMk cId="2701239449" sldId="432"/>
        </pc:sldMkLst>
      </pc:sldChg>
      <pc:sldChg chg="del">
        <pc:chgData name="Weifeng Xu" userId="e7aed605-a3dd-4d5a-a692-a87037af107b" providerId="ADAL" clId="{B92A65E5-EB89-4D74-B72B-D0AF583941DA}" dt="2023-02-06T21:42:11.514" v="997" actId="47"/>
        <pc:sldMkLst>
          <pc:docMk/>
          <pc:sldMk cId="1292196148" sldId="433"/>
        </pc:sldMkLst>
      </pc:sldChg>
      <pc:sldChg chg="del">
        <pc:chgData name="Weifeng Xu" userId="e7aed605-a3dd-4d5a-a692-a87037af107b" providerId="ADAL" clId="{B92A65E5-EB89-4D74-B72B-D0AF583941DA}" dt="2023-02-06T21:42:10.954" v="996" actId="47"/>
        <pc:sldMkLst>
          <pc:docMk/>
          <pc:sldMk cId="1421281386" sldId="434"/>
        </pc:sldMkLst>
      </pc:sldChg>
      <pc:sldChg chg="del">
        <pc:chgData name="Weifeng Xu" userId="e7aed605-a3dd-4d5a-a692-a87037af107b" providerId="ADAL" clId="{B92A65E5-EB89-4D74-B72B-D0AF583941DA}" dt="2023-02-06T21:42:10.516" v="983" actId="47"/>
        <pc:sldMkLst>
          <pc:docMk/>
          <pc:sldMk cId="2405872845" sldId="435"/>
        </pc:sldMkLst>
      </pc:sldChg>
      <pc:sldChg chg="del">
        <pc:chgData name="Weifeng Xu" userId="e7aed605-a3dd-4d5a-a692-a87037af107b" providerId="ADAL" clId="{B92A65E5-EB89-4D74-B72B-D0AF583941DA}" dt="2023-02-06T21:42:07.708" v="949" actId="47"/>
        <pc:sldMkLst>
          <pc:docMk/>
          <pc:sldMk cId="49168497" sldId="436"/>
        </pc:sldMkLst>
      </pc:sldChg>
      <pc:sldChg chg="del">
        <pc:chgData name="Weifeng Xu" userId="e7aed605-a3dd-4d5a-a692-a87037af107b" providerId="ADAL" clId="{B92A65E5-EB89-4D74-B72B-D0AF583941DA}" dt="2023-02-06T21:42:07.769" v="950" actId="47"/>
        <pc:sldMkLst>
          <pc:docMk/>
          <pc:sldMk cId="3725817986" sldId="437"/>
        </pc:sldMkLst>
      </pc:sldChg>
      <pc:sldChg chg="del">
        <pc:chgData name="Weifeng Xu" userId="e7aed605-a3dd-4d5a-a692-a87037af107b" providerId="ADAL" clId="{B92A65E5-EB89-4D74-B72B-D0AF583941DA}" dt="2023-02-06T21:42:08.107" v="952" actId="47"/>
        <pc:sldMkLst>
          <pc:docMk/>
          <pc:sldMk cId="1100369408" sldId="438"/>
        </pc:sldMkLst>
      </pc:sldChg>
      <pc:sldChg chg="del">
        <pc:chgData name="Weifeng Xu" userId="e7aed605-a3dd-4d5a-a692-a87037af107b" providerId="ADAL" clId="{B92A65E5-EB89-4D74-B72B-D0AF583941DA}" dt="2023-02-06T21:42:09.723" v="959" actId="47"/>
        <pc:sldMkLst>
          <pc:docMk/>
          <pc:sldMk cId="1780675659" sldId="439"/>
        </pc:sldMkLst>
      </pc:sldChg>
      <pc:sldChg chg="del">
        <pc:chgData name="Weifeng Xu" userId="e7aed605-a3dd-4d5a-a692-a87037af107b" providerId="ADAL" clId="{B92A65E5-EB89-4D74-B72B-D0AF583941DA}" dt="2023-02-06T21:42:10.040" v="969" actId="47"/>
        <pc:sldMkLst>
          <pc:docMk/>
          <pc:sldMk cId="3961456410" sldId="440"/>
        </pc:sldMkLst>
      </pc:sldChg>
      <pc:sldChg chg="del">
        <pc:chgData name="Weifeng Xu" userId="e7aed605-a3dd-4d5a-a692-a87037af107b" providerId="ADAL" clId="{B92A65E5-EB89-4D74-B72B-D0AF583941DA}" dt="2023-02-06T21:42:10.069" v="970" actId="47"/>
        <pc:sldMkLst>
          <pc:docMk/>
          <pc:sldMk cId="567906942" sldId="441"/>
        </pc:sldMkLst>
      </pc:sldChg>
      <pc:sldChg chg="del">
        <pc:chgData name="Weifeng Xu" userId="e7aed605-a3dd-4d5a-a692-a87037af107b" providerId="ADAL" clId="{B92A65E5-EB89-4D74-B72B-D0AF583941DA}" dt="2023-02-06T21:42:10.099" v="971" actId="47"/>
        <pc:sldMkLst>
          <pc:docMk/>
          <pc:sldMk cId="475534982" sldId="442"/>
        </pc:sldMkLst>
      </pc:sldChg>
      <pc:sldChg chg="del">
        <pc:chgData name="Weifeng Xu" userId="e7aed605-a3dd-4d5a-a692-a87037af107b" providerId="ADAL" clId="{B92A65E5-EB89-4D74-B72B-D0AF583941DA}" dt="2023-02-06T21:42:10.129" v="972" actId="47"/>
        <pc:sldMkLst>
          <pc:docMk/>
          <pc:sldMk cId="2963169710" sldId="443"/>
        </pc:sldMkLst>
      </pc:sldChg>
      <pc:sldChg chg="del">
        <pc:chgData name="Weifeng Xu" userId="e7aed605-a3dd-4d5a-a692-a87037af107b" providerId="ADAL" clId="{B92A65E5-EB89-4D74-B72B-D0AF583941DA}" dt="2023-02-06T21:42:10.157" v="973" actId="47"/>
        <pc:sldMkLst>
          <pc:docMk/>
          <pc:sldMk cId="1417181392" sldId="444"/>
        </pc:sldMkLst>
      </pc:sldChg>
      <pc:sldChg chg="del">
        <pc:chgData name="Weifeng Xu" userId="e7aed605-a3dd-4d5a-a692-a87037af107b" providerId="ADAL" clId="{B92A65E5-EB89-4D74-B72B-D0AF583941DA}" dt="2023-02-06T21:42:10.191" v="974" actId="47"/>
        <pc:sldMkLst>
          <pc:docMk/>
          <pc:sldMk cId="3837808617" sldId="445"/>
        </pc:sldMkLst>
      </pc:sldChg>
      <pc:sldChg chg="del">
        <pc:chgData name="Weifeng Xu" userId="e7aed605-a3dd-4d5a-a692-a87037af107b" providerId="ADAL" clId="{B92A65E5-EB89-4D74-B72B-D0AF583941DA}" dt="2023-02-06T21:42:10.245" v="975" actId="47"/>
        <pc:sldMkLst>
          <pc:docMk/>
          <pc:sldMk cId="3499728188" sldId="446"/>
        </pc:sldMkLst>
      </pc:sldChg>
      <pc:sldChg chg="del">
        <pc:chgData name="Weifeng Xu" userId="e7aed605-a3dd-4d5a-a692-a87037af107b" providerId="ADAL" clId="{B92A65E5-EB89-4D74-B72B-D0AF583941DA}" dt="2023-02-06T21:42:10.274" v="976" actId="47"/>
        <pc:sldMkLst>
          <pc:docMk/>
          <pc:sldMk cId="864640412" sldId="447"/>
        </pc:sldMkLst>
      </pc:sldChg>
      <pc:sldChg chg="del">
        <pc:chgData name="Weifeng Xu" userId="e7aed605-a3dd-4d5a-a692-a87037af107b" providerId="ADAL" clId="{B92A65E5-EB89-4D74-B72B-D0AF583941DA}" dt="2023-02-06T21:42:10.306" v="977" actId="47"/>
        <pc:sldMkLst>
          <pc:docMk/>
          <pc:sldMk cId="3397288009" sldId="448"/>
        </pc:sldMkLst>
      </pc:sldChg>
      <pc:sldChg chg="del">
        <pc:chgData name="Weifeng Xu" userId="e7aed605-a3dd-4d5a-a692-a87037af107b" providerId="ADAL" clId="{B92A65E5-EB89-4D74-B72B-D0AF583941DA}" dt="2023-02-06T21:42:09.810" v="962" actId="47"/>
        <pc:sldMkLst>
          <pc:docMk/>
          <pc:sldMk cId="917475808" sldId="449"/>
        </pc:sldMkLst>
      </pc:sldChg>
      <pc:sldChg chg="del">
        <pc:chgData name="Weifeng Xu" userId="e7aed605-a3dd-4d5a-a692-a87037af107b" providerId="ADAL" clId="{B92A65E5-EB89-4D74-B72B-D0AF583941DA}" dt="2023-02-06T21:42:09.839" v="963" actId="47"/>
        <pc:sldMkLst>
          <pc:docMk/>
          <pc:sldMk cId="288670964" sldId="450"/>
        </pc:sldMkLst>
      </pc:sldChg>
      <pc:sldChg chg="del">
        <pc:chgData name="Weifeng Xu" userId="e7aed605-a3dd-4d5a-a692-a87037af107b" providerId="ADAL" clId="{B92A65E5-EB89-4D74-B72B-D0AF583941DA}" dt="2023-02-06T21:42:09.779" v="961" actId="47"/>
        <pc:sldMkLst>
          <pc:docMk/>
          <pc:sldMk cId="1571571876" sldId="451"/>
        </pc:sldMkLst>
      </pc:sldChg>
      <pc:sldChg chg="del">
        <pc:chgData name="Weifeng Xu" userId="e7aed605-a3dd-4d5a-a692-a87037af107b" providerId="ADAL" clId="{B92A65E5-EB89-4D74-B72B-D0AF583941DA}" dt="2023-02-06T21:42:09.868" v="964" actId="47"/>
        <pc:sldMkLst>
          <pc:docMk/>
          <pc:sldMk cId="2589812616" sldId="452"/>
        </pc:sldMkLst>
      </pc:sldChg>
      <pc:sldChg chg="del">
        <pc:chgData name="Weifeng Xu" userId="e7aed605-a3dd-4d5a-a692-a87037af107b" providerId="ADAL" clId="{B92A65E5-EB89-4D74-B72B-D0AF583941DA}" dt="2023-02-06T21:42:09.931" v="966" actId="47"/>
        <pc:sldMkLst>
          <pc:docMk/>
          <pc:sldMk cId="1378242331" sldId="453"/>
        </pc:sldMkLst>
      </pc:sldChg>
      <pc:sldChg chg="del">
        <pc:chgData name="Weifeng Xu" userId="e7aed605-a3dd-4d5a-a692-a87037af107b" providerId="ADAL" clId="{B92A65E5-EB89-4D74-B72B-D0AF583941DA}" dt="2023-02-06T21:42:09.686" v="958" actId="47"/>
        <pc:sldMkLst>
          <pc:docMk/>
          <pc:sldMk cId="3968214776" sldId="454"/>
        </pc:sldMkLst>
      </pc:sldChg>
      <pc:sldChg chg="del">
        <pc:chgData name="Weifeng Xu" userId="e7aed605-a3dd-4d5a-a692-a87037af107b" providerId="ADAL" clId="{B92A65E5-EB89-4D74-B72B-D0AF583941DA}" dt="2023-02-06T21:42:10.010" v="968" actId="47"/>
        <pc:sldMkLst>
          <pc:docMk/>
          <pc:sldMk cId="4156675221" sldId="455"/>
        </pc:sldMkLst>
      </pc:sldChg>
      <pc:sldChg chg="del">
        <pc:chgData name="Weifeng Xu" userId="e7aed605-a3dd-4d5a-a692-a87037af107b" providerId="ADAL" clId="{B92A65E5-EB89-4D74-B72B-D0AF583941DA}" dt="2023-02-06T21:42:17.163" v="1000" actId="47"/>
        <pc:sldMkLst>
          <pc:docMk/>
          <pc:sldMk cId="1965680741" sldId="456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2-13T15:35:17.998" v="1187" actId="1076"/>
        <pc:sldMkLst>
          <pc:docMk/>
          <pc:sldMk cId="668862291" sldId="457"/>
        </pc:sldMkLst>
        <pc:spChg chg="add mod">
          <ac:chgData name="Weifeng Xu" userId="e7aed605-a3dd-4d5a-a692-a87037af107b" providerId="ADAL" clId="{B92A65E5-EB89-4D74-B72B-D0AF583941DA}" dt="2023-02-06T21:30:14.015" v="670" actId="1076"/>
          <ac:spMkLst>
            <pc:docMk/>
            <pc:sldMk cId="668862291" sldId="457"/>
            <ac:spMk id="2" creationId="{90366553-1699-BCD6-AFB2-AEBF988B691C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2" creationId="{B0E235E6-3C75-1F57-B482-67F123CF5311}"/>
          </ac:spMkLst>
        </pc:spChg>
        <pc:spChg chg="del">
          <ac:chgData name="Weifeng Xu" userId="e7aed605-a3dd-4d5a-a692-a87037af107b" providerId="ADAL" clId="{B92A65E5-EB89-4D74-B72B-D0AF583941DA}" dt="2023-02-06T16:26:38.330" v="38" actId="700"/>
          <ac:spMkLst>
            <pc:docMk/>
            <pc:sldMk cId="668862291" sldId="457"/>
            <ac:spMk id="3" creationId="{C99248BD-FF62-B00C-6EE3-528C1FE0576F}"/>
          </ac:spMkLst>
        </pc:spChg>
        <pc:spChg chg="add mod">
          <ac:chgData name="Weifeng Xu" userId="e7aed605-a3dd-4d5a-a692-a87037af107b" providerId="ADAL" clId="{B92A65E5-EB89-4D74-B72B-D0AF583941DA}" dt="2023-02-06T21:30:51.154" v="697" actId="313"/>
          <ac:spMkLst>
            <pc:docMk/>
            <pc:sldMk cId="668862291" sldId="457"/>
            <ac:spMk id="3" creationId="{E3B1EB83-33ED-2BE3-7B5E-1A56E8B5F488}"/>
          </ac:spMkLst>
        </pc:spChg>
        <pc:spChg chg="add mod">
          <ac:chgData name="Weifeng Xu" userId="e7aed605-a3dd-4d5a-a692-a87037af107b" providerId="ADAL" clId="{B92A65E5-EB89-4D74-B72B-D0AF583941DA}" dt="2023-02-06T21:31:59.261" v="706" actId="1076"/>
          <ac:spMkLst>
            <pc:docMk/>
            <pc:sldMk cId="668862291" sldId="457"/>
            <ac:spMk id="6" creationId="{46CECC93-9C24-2D41-15E2-B8BCE78DCE88}"/>
          </ac:spMkLst>
        </pc:spChg>
        <pc:spChg chg="add mod">
          <ac:chgData name="Weifeng Xu" userId="e7aed605-a3dd-4d5a-a692-a87037af107b" providerId="ADAL" clId="{B92A65E5-EB89-4D74-B72B-D0AF583941DA}" dt="2023-02-13T15:35:17.998" v="1187" actId="1076"/>
          <ac:spMkLst>
            <pc:docMk/>
            <pc:sldMk cId="668862291" sldId="457"/>
            <ac:spMk id="8" creationId="{23241BC3-6AC5-5B7F-15F3-B9DDE4650146}"/>
          </ac:spMkLst>
        </pc:spChg>
        <pc:spChg chg="add del mod">
          <ac:chgData name="Weifeng Xu" userId="e7aed605-a3dd-4d5a-a692-a87037af107b" providerId="ADAL" clId="{B92A65E5-EB89-4D74-B72B-D0AF583941DA}" dt="2023-02-06T16:35:33.307" v="70" actId="478"/>
          <ac:spMkLst>
            <pc:docMk/>
            <pc:sldMk cId="668862291" sldId="457"/>
            <ac:spMk id="9" creationId="{F800B769-C14E-A3B6-2B9B-899965741958}"/>
          </ac:spMkLst>
        </pc:spChg>
        <pc:picChg chg="add mod">
          <ac:chgData name="Weifeng Xu" userId="e7aed605-a3dd-4d5a-a692-a87037af107b" providerId="ADAL" clId="{B92A65E5-EB89-4D74-B72B-D0AF583941DA}" dt="2023-02-06T21:30:15.897" v="671" actId="1076"/>
          <ac:picMkLst>
            <pc:docMk/>
            <pc:sldMk cId="668862291" sldId="457"/>
            <ac:picMk id="5" creationId="{C2666F5E-8D02-A952-AB4D-31063AEA4908}"/>
          </ac:picMkLst>
        </pc:picChg>
        <pc:picChg chg="add mod">
          <ac:chgData name="Weifeng Xu" userId="e7aed605-a3dd-4d5a-a692-a87037af107b" providerId="ADAL" clId="{B92A65E5-EB89-4D74-B72B-D0AF583941DA}" dt="2023-02-06T21:30:58.469" v="698" actId="1076"/>
          <ac:picMkLst>
            <pc:docMk/>
            <pc:sldMk cId="668862291" sldId="457"/>
            <ac:picMk id="7" creationId="{A43B50B0-A358-3BE7-9507-0AB6767E4C8E}"/>
          </ac:picMkLst>
        </pc:picChg>
      </pc:sldChg>
      <pc:sldChg chg="addSp delSp modSp new del mod ord modClrScheme chgLayout">
        <pc:chgData name="Weifeng Xu" userId="e7aed605-a3dd-4d5a-a692-a87037af107b" providerId="ADAL" clId="{B92A65E5-EB89-4D74-B72B-D0AF583941DA}" dt="2023-02-06T19:50:30.985" v="408" actId="47"/>
        <pc:sldMkLst>
          <pc:docMk/>
          <pc:sldMk cId="150225759" sldId="458"/>
        </pc:sldMkLst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2" creationId="{ABBCABFA-3954-A360-BBF9-EABAD1981271}"/>
          </ac:spMkLst>
        </pc:spChg>
        <pc:spChg chg="del">
          <ac:chgData name="Weifeng Xu" userId="e7aed605-a3dd-4d5a-a692-a87037af107b" providerId="ADAL" clId="{B92A65E5-EB89-4D74-B72B-D0AF583941DA}" dt="2023-02-06T16:27:45.933" v="45" actId="700"/>
          <ac:spMkLst>
            <pc:docMk/>
            <pc:sldMk cId="150225759" sldId="458"/>
            <ac:spMk id="3" creationId="{13326CDA-642F-1B45-886F-FF1E68798171}"/>
          </ac:spMkLst>
        </pc:spChg>
        <pc:spChg chg="add mod">
          <ac:chgData name="Weifeng Xu" userId="e7aed605-a3dd-4d5a-a692-a87037af107b" providerId="ADAL" clId="{B92A65E5-EB89-4D74-B72B-D0AF583941DA}" dt="2023-02-06T19:34:47.400" v="82" actId="700"/>
          <ac:spMkLst>
            <pc:docMk/>
            <pc:sldMk cId="150225759" sldId="458"/>
            <ac:spMk id="4" creationId="{CF3D27BB-54EC-7425-653F-2E6FD7BDA451}"/>
          </ac:spMkLst>
        </pc:spChg>
        <pc:spChg chg="add mod">
          <ac:chgData name="Weifeng Xu" userId="e7aed605-a3dd-4d5a-a692-a87037af107b" providerId="ADAL" clId="{B92A65E5-EB89-4D74-B72B-D0AF583941DA}" dt="2023-02-06T19:34:51.263" v="83"/>
          <ac:spMkLst>
            <pc:docMk/>
            <pc:sldMk cId="150225759" sldId="458"/>
            <ac:spMk id="5" creationId="{5FD69ABA-4018-659C-F0A3-76BC360E8A14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33:53.185" v="736" actId="20577"/>
        <pc:sldMkLst>
          <pc:docMk/>
          <pc:sldMk cId="4227508718" sldId="459"/>
        </pc:sldMkLst>
        <pc:spChg chg="add mod ord">
          <ac:chgData name="Weifeng Xu" userId="e7aed605-a3dd-4d5a-a692-a87037af107b" providerId="ADAL" clId="{B92A65E5-EB89-4D74-B72B-D0AF583941DA}" dt="2023-02-06T21:33:09.890" v="717" actId="20577"/>
          <ac:spMkLst>
            <pc:docMk/>
            <pc:sldMk cId="4227508718" sldId="459"/>
            <ac:spMk id="2" creationId="{005BDD95-B9F7-E1F1-74A5-FD9258B8845C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2" creationId="{85EFAD5A-9762-DD0E-62E7-22811E9645E1}"/>
          </ac:spMkLst>
        </pc:spChg>
        <pc:spChg chg="add mod">
          <ac:chgData name="Weifeng Xu" userId="e7aed605-a3dd-4d5a-a692-a87037af107b" providerId="ADAL" clId="{B92A65E5-EB89-4D74-B72B-D0AF583941DA}" dt="2023-02-06T21:33:53.185" v="736" actId="20577"/>
          <ac:spMkLst>
            <pc:docMk/>
            <pc:sldMk cId="4227508718" sldId="459"/>
            <ac:spMk id="3" creationId="{0E09014B-D8D0-F74D-40F2-6F0E7C2D26EB}"/>
          </ac:spMkLst>
        </pc:spChg>
        <pc:spChg chg="del">
          <ac:chgData name="Weifeng Xu" userId="e7aed605-a3dd-4d5a-a692-a87037af107b" providerId="ADAL" clId="{B92A65E5-EB89-4D74-B72B-D0AF583941DA}" dt="2023-02-06T16:29:07.476" v="49" actId="700"/>
          <ac:spMkLst>
            <pc:docMk/>
            <pc:sldMk cId="4227508718" sldId="459"/>
            <ac:spMk id="3" creationId="{311A2043-7B9C-2651-699E-B8C7C225AEBB}"/>
          </ac:spMkLst>
        </pc:spChg>
        <pc:picChg chg="add mod">
          <ac:chgData name="Weifeng Xu" userId="e7aed605-a3dd-4d5a-a692-a87037af107b" providerId="ADAL" clId="{B92A65E5-EB89-4D74-B72B-D0AF583941DA}" dt="2023-02-06T21:33:25.861" v="722" actId="1076"/>
          <ac:picMkLst>
            <pc:docMk/>
            <pc:sldMk cId="4227508718" sldId="459"/>
            <ac:picMk id="5" creationId="{7B705215-D301-21B9-51D1-C8A387B4EDF3}"/>
          </ac:picMkLst>
        </pc:picChg>
      </pc:sldChg>
      <pc:sldChg chg="new del">
        <pc:chgData name="Weifeng Xu" userId="e7aed605-a3dd-4d5a-a692-a87037af107b" providerId="ADAL" clId="{B92A65E5-EB89-4D74-B72B-D0AF583941DA}" dt="2023-02-06T21:42:16.300" v="999" actId="47"/>
        <pc:sldMkLst>
          <pc:docMk/>
          <pc:sldMk cId="2870798367" sldId="460"/>
        </pc:sldMkLst>
      </pc:sldChg>
      <pc:sldChg chg="new del">
        <pc:chgData name="Weifeng Xu" userId="e7aed605-a3dd-4d5a-a692-a87037af107b" providerId="ADAL" clId="{B92A65E5-EB89-4D74-B72B-D0AF583941DA}" dt="2023-02-06T21:42:07.165" v="947" actId="47"/>
        <pc:sldMkLst>
          <pc:docMk/>
          <pc:sldMk cId="3255976066" sldId="461"/>
        </pc:sldMkLst>
      </pc:sldChg>
      <pc:sldChg chg="new del">
        <pc:chgData name="Weifeng Xu" userId="e7aed605-a3dd-4d5a-a692-a87037af107b" providerId="ADAL" clId="{B92A65E5-EB89-4D74-B72B-D0AF583941DA}" dt="2023-02-06T21:42:07.676" v="948" actId="47"/>
        <pc:sldMkLst>
          <pc:docMk/>
          <pc:sldMk cId="3854830524" sldId="462"/>
        </pc:sldMkLst>
      </pc:sldChg>
      <pc:sldChg chg="new del">
        <pc:chgData name="Weifeng Xu" userId="e7aed605-a3dd-4d5a-a692-a87037af107b" providerId="ADAL" clId="{B92A65E5-EB89-4D74-B72B-D0AF583941DA}" dt="2023-02-06T19:51:43.462" v="425" actId="47"/>
        <pc:sldMkLst>
          <pc:docMk/>
          <pc:sldMk cId="3683834111" sldId="463"/>
        </pc:sldMkLst>
      </pc:sldChg>
      <pc:sldChg chg="addSp delSp modSp new mod modClrScheme chgLayout modNotesTx">
        <pc:chgData name="Weifeng Xu" userId="e7aed605-a3dd-4d5a-a692-a87037af107b" providerId="ADAL" clId="{B92A65E5-EB89-4D74-B72B-D0AF583941DA}" dt="2023-03-11T23:41:24.576" v="1246"/>
        <pc:sldMkLst>
          <pc:docMk/>
          <pc:sldMk cId="2354550623" sldId="464"/>
        </pc:sldMkLst>
        <pc:spChg chg="add del mod">
          <ac:chgData name="Weifeng Xu" userId="e7aed605-a3dd-4d5a-a692-a87037af107b" providerId="ADAL" clId="{B92A65E5-EB89-4D74-B72B-D0AF583941DA}" dt="2023-02-06T19:56:11.197" v="499" actId="478"/>
          <ac:spMkLst>
            <pc:docMk/>
            <pc:sldMk cId="2354550623" sldId="464"/>
            <ac:spMk id="5" creationId="{F438234C-0D01-68DB-5C36-557AD3A91A86}"/>
          </ac:spMkLst>
        </pc:spChg>
        <pc:spChg chg="add mod ord">
          <ac:chgData name="Weifeng Xu" userId="e7aed605-a3dd-4d5a-a692-a87037af107b" providerId="ADAL" clId="{B92A65E5-EB89-4D74-B72B-D0AF583941DA}" dt="2023-02-06T19:55:57.375" v="496" actId="700"/>
          <ac:spMkLst>
            <pc:docMk/>
            <pc:sldMk cId="2354550623" sldId="464"/>
            <ac:spMk id="6" creationId="{8B6912DF-EF4F-9F3A-8B60-8D34CF938ACE}"/>
          </ac:spMkLst>
        </pc:spChg>
        <pc:spChg chg="add mod ord">
          <ac:chgData name="Weifeng Xu" userId="e7aed605-a3dd-4d5a-a692-a87037af107b" providerId="ADAL" clId="{B92A65E5-EB89-4D74-B72B-D0AF583941DA}" dt="2023-02-06T19:56:29.804" v="505" actId="6549"/>
          <ac:spMkLst>
            <pc:docMk/>
            <pc:sldMk cId="2354550623" sldId="464"/>
            <ac:spMk id="7" creationId="{F5892711-3253-A56A-DF36-05DF31913F7E}"/>
          </ac:spMkLst>
        </pc:spChg>
        <pc:picChg chg="add mod">
          <ac:chgData name="Weifeng Xu" userId="e7aed605-a3dd-4d5a-a692-a87037af107b" providerId="ADAL" clId="{B92A65E5-EB89-4D74-B72B-D0AF583941DA}" dt="2023-02-06T19:55:42.714" v="493" actId="1076"/>
          <ac:picMkLst>
            <pc:docMk/>
            <pc:sldMk cId="2354550623" sldId="464"/>
            <ac:picMk id="3" creationId="{AAE56F40-784D-BAD2-1231-4397ACB2A396}"/>
          </ac:picMkLst>
        </pc:picChg>
      </pc:sldChg>
      <pc:sldChg chg="addSp delSp modSp new mod modClrScheme chgLayout modNotesTx">
        <pc:chgData name="Weifeng Xu" userId="e7aed605-a3dd-4d5a-a692-a87037af107b" providerId="ADAL" clId="{B92A65E5-EB89-4D74-B72B-D0AF583941DA}" dt="2023-02-06T21:41:07.999" v="912" actId="14100"/>
        <pc:sldMkLst>
          <pc:docMk/>
          <pc:sldMk cId="2463134348" sldId="465"/>
        </pc:sldMkLst>
        <pc:spChg chg="add del mod ord">
          <ac:chgData name="Weifeng Xu" userId="e7aed605-a3dd-4d5a-a692-a87037af107b" providerId="ADAL" clId="{B92A65E5-EB89-4D74-B72B-D0AF583941DA}" dt="2023-02-06T21:34:00.141" v="737" actId="700"/>
          <ac:spMkLst>
            <pc:docMk/>
            <pc:sldMk cId="2463134348" sldId="465"/>
            <ac:spMk id="2" creationId="{0D6F16B1-7EDD-46DB-606B-9BDB01B2A267}"/>
          </ac:spMkLst>
        </pc:spChg>
        <pc:spChg chg="add mod">
          <ac:chgData name="Weifeng Xu" userId="e7aed605-a3dd-4d5a-a692-a87037af107b" providerId="ADAL" clId="{B92A65E5-EB89-4D74-B72B-D0AF583941DA}" dt="2023-02-06T21:40:53.843" v="883" actId="6549"/>
          <ac:spMkLst>
            <pc:docMk/>
            <pc:sldMk cId="2463134348" sldId="465"/>
            <ac:spMk id="4" creationId="{09EAD3B2-8502-A889-3E9F-A74C3207493D}"/>
          </ac:spMkLst>
        </pc:spChg>
        <pc:spChg chg="add mod">
          <ac:chgData name="Weifeng Xu" userId="e7aed605-a3dd-4d5a-a692-a87037af107b" providerId="ADAL" clId="{B92A65E5-EB89-4D74-B72B-D0AF583941DA}" dt="2023-02-06T21:41:07.999" v="912" actId="14100"/>
          <ac:spMkLst>
            <pc:docMk/>
            <pc:sldMk cId="2463134348" sldId="465"/>
            <ac:spMk id="6" creationId="{D376AB25-0426-D99F-A5A0-ED3D7690AA6F}"/>
          </ac:spMkLst>
        </pc:spChg>
        <pc:spChg chg="add mod">
          <ac:chgData name="Weifeng Xu" userId="e7aed605-a3dd-4d5a-a692-a87037af107b" providerId="ADAL" clId="{B92A65E5-EB89-4D74-B72B-D0AF583941DA}" dt="2023-02-06T21:40:14.033" v="836" actId="2711"/>
          <ac:spMkLst>
            <pc:docMk/>
            <pc:sldMk cId="2463134348" sldId="465"/>
            <ac:spMk id="8" creationId="{91BC74BF-3FF2-130C-9E81-031F80E54A4D}"/>
          </ac:spMkLst>
        </pc:spChg>
        <pc:picChg chg="add mod">
          <ac:chgData name="Weifeng Xu" userId="e7aed605-a3dd-4d5a-a692-a87037af107b" providerId="ADAL" clId="{B92A65E5-EB89-4D74-B72B-D0AF583941DA}" dt="2023-02-06T21:34:07.159" v="740" actId="14100"/>
          <ac:picMkLst>
            <pc:docMk/>
            <pc:sldMk cId="2463134348" sldId="465"/>
            <ac:picMk id="3" creationId="{632A4FE5-5D00-41AF-25CB-2D9B304EC416}"/>
          </ac:picMkLst>
        </pc:picChg>
        <pc:picChg chg="add mod">
          <ac:chgData name="Weifeng Xu" userId="e7aed605-a3dd-4d5a-a692-a87037af107b" providerId="ADAL" clId="{B92A65E5-EB89-4D74-B72B-D0AF583941DA}" dt="2023-02-06T21:34:11.179" v="742" actId="1076"/>
          <ac:picMkLst>
            <pc:docMk/>
            <pc:sldMk cId="2463134348" sldId="465"/>
            <ac:picMk id="5" creationId="{2CB31CE6-6BD3-E936-A833-5ECDA2ACBA97}"/>
          </ac:picMkLst>
        </pc:picChg>
      </pc:sldChg>
      <pc:sldChg chg="addSp modSp new mod">
        <pc:chgData name="Weifeng Xu" userId="e7aed605-a3dd-4d5a-a692-a87037af107b" providerId="ADAL" clId="{B92A65E5-EB89-4D74-B72B-D0AF583941DA}" dt="2023-02-13T15:41:06.981" v="1245" actId="14100"/>
        <pc:sldMkLst>
          <pc:docMk/>
          <pc:sldMk cId="711315930" sldId="466"/>
        </pc:sldMkLst>
        <pc:spChg chg="add mod">
          <ac:chgData name="Weifeng Xu" userId="e7aed605-a3dd-4d5a-a692-a87037af107b" providerId="ADAL" clId="{B92A65E5-EB89-4D74-B72B-D0AF583941DA}" dt="2023-02-06T21:41:58.340" v="946" actId="14100"/>
          <ac:spMkLst>
            <pc:docMk/>
            <pc:sldMk cId="711315930" sldId="466"/>
            <ac:spMk id="2" creationId="{6ADD942D-7D91-09D0-10AE-18511B4A4EA0}"/>
          </ac:spMkLst>
        </pc:spChg>
        <pc:spChg chg="add mod">
          <ac:chgData name="Weifeng Xu" userId="e7aed605-a3dd-4d5a-a692-a87037af107b" providerId="ADAL" clId="{B92A65E5-EB89-4D74-B72B-D0AF583941DA}" dt="2023-02-13T15:41:06.981" v="1245" actId="14100"/>
          <ac:spMkLst>
            <pc:docMk/>
            <pc:sldMk cId="711315930" sldId="466"/>
            <ac:spMk id="5" creationId="{91CF9EE2-FA0F-196F-B536-C8922C6A6253}"/>
          </ac:spMkLst>
        </pc:spChg>
        <pc:picChg chg="add">
          <ac:chgData name="Weifeng Xu" userId="e7aed605-a3dd-4d5a-a692-a87037af107b" providerId="ADAL" clId="{B92A65E5-EB89-4D74-B72B-D0AF583941DA}" dt="2023-02-06T16:37:15.305" v="72" actId="22"/>
          <ac:picMkLst>
            <pc:docMk/>
            <pc:sldMk cId="711315930" sldId="466"/>
            <ac:picMk id="3" creationId="{CD98EB57-B716-FA71-B163-1406E704DF50}"/>
          </ac:picMkLst>
        </pc:picChg>
      </pc:sldChg>
      <pc:sldChg chg="addSp modSp new mod ord modClrScheme chgLayout">
        <pc:chgData name="Weifeng Xu" userId="e7aed605-a3dd-4d5a-a692-a87037af107b" providerId="ADAL" clId="{B92A65E5-EB89-4D74-B72B-D0AF583941DA}" dt="2023-02-06T19:35:12.169" v="127" actId="20577"/>
        <pc:sldMkLst>
          <pc:docMk/>
          <pc:sldMk cId="650928367" sldId="467"/>
        </pc:sldMkLst>
        <pc:spChg chg="add mod">
          <ac:chgData name="Weifeng Xu" userId="e7aed605-a3dd-4d5a-a692-a87037af107b" providerId="ADAL" clId="{B92A65E5-EB89-4D74-B72B-D0AF583941DA}" dt="2023-02-06T19:35:12.169" v="127" actId="20577"/>
          <ac:spMkLst>
            <pc:docMk/>
            <pc:sldMk cId="650928367" sldId="467"/>
            <ac:spMk id="2" creationId="{265FB0E2-088E-699D-680A-502C596F7776}"/>
          </ac:spMkLst>
        </pc:spChg>
        <pc:spChg chg="add mod">
          <ac:chgData name="Weifeng Xu" userId="e7aed605-a3dd-4d5a-a692-a87037af107b" providerId="ADAL" clId="{B92A65E5-EB89-4D74-B72B-D0AF583941DA}" dt="2023-02-06T19:34:35.911" v="79" actId="700"/>
          <ac:spMkLst>
            <pc:docMk/>
            <pc:sldMk cId="650928367" sldId="467"/>
            <ac:spMk id="3" creationId="{09588D2A-164E-0FAC-C742-D16C16103C7D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19:49:28.511" v="407" actId="27636"/>
        <pc:sldMkLst>
          <pc:docMk/>
          <pc:sldMk cId="3705960219" sldId="468"/>
        </pc:sldMkLst>
        <pc:spChg chg="add mod">
          <ac:chgData name="Weifeng Xu" userId="e7aed605-a3dd-4d5a-a692-a87037af107b" providerId="ADAL" clId="{B92A65E5-EB89-4D74-B72B-D0AF583941DA}" dt="2023-02-06T19:46:08.712" v="255" actId="20577"/>
          <ac:spMkLst>
            <pc:docMk/>
            <pc:sldMk cId="3705960219" sldId="468"/>
            <ac:spMk id="2" creationId="{47E978AF-1CDC-4835-0FED-766F743A4BE3}"/>
          </ac:spMkLst>
        </pc:spChg>
        <pc:spChg chg="add mod">
          <ac:chgData name="Weifeng Xu" userId="e7aed605-a3dd-4d5a-a692-a87037af107b" providerId="ADAL" clId="{B92A65E5-EB89-4D74-B72B-D0AF583941DA}" dt="2023-02-06T19:49:28.511" v="407" actId="27636"/>
          <ac:spMkLst>
            <pc:docMk/>
            <pc:sldMk cId="3705960219" sldId="468"/>
            <ac:spMk id="3" creationId="{EBE7954F-3972-EB62-0802-2F31378686B2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9" creationId="{0A8FF5FA-79F8-0FD1-A494-EC56D5EDCDB8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2" creationId="{61F0C4FB-D0F6-169A-1817-B985D435235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3" creationId="{DB2CF6BF-EEFD-60FF-2CF6-EFF7C634551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4" creationId="{1C743D18-5BA8-4046-856E-AE5DC744F9FF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5" creationId="{EBF83996-52BE-8A9B-AFA3-555ED32E5F3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6" creationId="{B712B65C-D520-7A04-7BA3-B255BA1CEC85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17" creationId="{AF4A2D08-F232-2F86-FDA5-460A40E47097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1" creationId="{6DB78813-ACB6-E873-5EDE-2597C72AA37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2" creationId="{EA9BF050-753C-CC99-C751-27BFB104A11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3" creationId="{47B857B1-ED82-9D72-4082-142ACCEA1EC1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4" creationId="{1E1042D2-7563-B40F-3BB2-17EA70E5667A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5" creationId="{4D6F2682-0C96-53B9-4807-25B775B736DE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6" creationId="{F49C2744-0D50-0051-9429-DC710533C1C9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7" creationId="{BD48168C-BD54-EB54-640C-0E9D94E798E6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8" creationId="{53122D14-DF6D-C3DC-6D33-1C9D13D3262D}"/>
          </ac:spMkLst>
        </pc:spChg>
        <pc:spChg chg="add del mod">
          <ac:chgData name="Weifeng Xu" userId="e7aed605-a3dd-4d5a-a692-a87037af107b" providerId="ADAL" clId="{B92A65E5-EB89-4D74-B72B-D0AF583941DA}" dt="2023-02-06T19:42:47.415" v="169"/>
          <ac:spMkLst>
            <pc:docMk/>
            <pc:sldMk cId="3705960219" sldId="468"/>
            <ac:spMk id="29" creationId="{8A35F7A6-D94F-E78D-20D1-7D4C342A7E99}"/>
          </ac:spMkLst>
        </pc:spChg>
        <pc:spChg chg="add del mod">
          <ac:chgData name="Weifeng Xu" userId="e7aed605-a3dd-4d5a-a692-a87037af107b" providerId="ADAL" clId="{B92A65E5-EB89-4D74-B72B-D0AF583941DA}" dt="2023-02-06T19:46:00.193" v="245" actId="478"/>
          <ac:spMkLst>
            <pc:docMk/>
            <pc:sldMk cId="3705960219" sldId="468"/>
            <ac:spMk id="32" creationId="{FBF151D4-03E8-6936-192D-8A44505CE765}"/>
          </ac:spMkLst>
        </pc:spChg>
        <pc:spChg chg="add mod">
          <ac:chgData name="Weifeng Xu" userId="e7aed605-a3dd-4d5a-a692-a87037af107b" providerId="ADAL" clId="{B92A65E5-EB89-4D74-B72B-D0AF583941DA}" dt="2023-02-06T19:49:14.698" v="403" actId="20577"/>
          <ac:spMkLst>
            <pc:docMk/>
            <pc:sldMk cId="3705960219" sldId="468"/>
            <ac:spMk id="34" creationId="{37D2AFB1-8CCD-7E70-DE3E-5CEE819B1937}"/>
          </ac:spMkLst>
        </pc:sp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4" creationId="{0E5708A1-0736-1645-D684-0EFA70B35E6E}"/>
          </ac:picMkLst>
        </pc:picChg>
        <pc:picChg chg="add del mod">
          <ac:chgData name="Weifeng Xu" userId="e7aed605-a3dd-4d5a-a692-a87037af107b" providerId="ADAL" clId="{B92A65E5-EB89-4D74-B72B-D0AF583941DA}" dt="2023-02-06T19:42:47.415" v="169"/>
          <ac:picMkLst>
            <pc:docMk/>
            <pc:sldMk cId="3705960219" sldId="468"/>
            <ac:picMk id="5" creationId="{11E01DAE-025C-6DC7-ADD0-73284B01AEDC}"/>
          </ac:picMkLst>
        </pc:picChg>
        <pc:picChg chg="add mod">
          <ac:chgData name="Weifeng Xu" userId="e7aed605-a3dd-4d5a-a692-a87037af107b" providerId="ADAL" clId="{B92A65E5-EB89-4D74-B72B-D0AF583941DA}" dt="2023-02-06T19:49:06.820" v="400" actId="1076"/>
          <ac:picMkLst>
            <pc:docMk/>
            <pc:sldMk cId="3705960219" sldId="468"/>
            <ac:picMk id="31" creationId="{EA9596D6-B13D-5AB3-AA16-601CDEF7B06F}"/>
          </ac:picMkLst>
        </pc:pic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6" creationId="{10AE5FA5-DA6C-EEA0-B646-CB4955B69DF2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7" creationId="{C5EA3CFA-761A-51A2-22A9-93AA125DBFD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8" creationId="{4BB8AE15-9E3C-0AE9-EBFC-3117484587B6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0" creationId="{1C784CB2-6FA6-C40E-CC47-87AB3328AA2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1" creationId="{31E429C2-5B8D-CC07-95AD-86175E9AAE7D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8" creationId="{29D939E7-F550-EA48-3329-994599BD7B2A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19" creationId="{9DC86B4E-E606-8FFC-8660-165AD979D618}"/>
          </ac:cxnSpMkLst>
        </pc:cxnChg>
        <pc:cxnChg chg="add del mod">
          <ac:chgData name="Weifeng Xu" userId="e7aed605-a3dd-4d5a-a692-a87037af107b" providerId="ADAL" clId="{B92A65E5-EB89-4D74-B72B-D0AF583941DA}" dt="2023-02-06T19:42:47.415" v="169"/>
          <ac:cxnSpMkLst>
            <pc:docMk/>
            <pc:sldMk cId="3705960219" sldId="468"/>
            <ac:cxnSpMk id="20" creationId="{66F63C81-8934-CDB4-5893-196AB5E5FEFC}"/>
          </ac:cxnSpMkLst>
        </pc:cxnChg>
      </pc:sldChg>
      <pc:sldChg chg="addSp delSp modSp new mod modClrScheme chgLayout">
        <pc:chgData name="Weifeng Xu" userId="e7aed605-a3dd-4d5a-a692-a87037af107b" providerId="ADAL" clId="{B92A65E5-EB89-4D74-B72B-D0AF583941DA}" dt="2023-02-06T21:25:59.942" v="517" actId="20577"/>
        <pc:sldMkLst>
          <pc:docMk/>
          <pc:sldMk cId="2293502858" sldId="469"/>
        </pc:sldMkLst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2" creationId="{22F83CFE-656B-7C9D-9FA3-E4810B9D2E17}"/>
          </ac:spMkLst>
        </pc:spChg>
        <pc:spChg chg="del mod ord">
          <ac:chgData name="Weifeng Xu" userId="e7aed605-a3dd-4d5a-a692-a87037af107b" providerId="ADAL" clId="{B92A65E5-EB89-4D74-B72B-D0AF583941DA}" dt="2023-02-06T19:52:26.745" v="427" actId="700"/>
          <ac:spMkLst>
            <pc:docMk/>
            <pc:sldMk cId="2293502858" sldId="469"/>
            <ac:spMk id="3" creationId="{764D021E-C08C-1A79-E2F3-8806ACDCA6CD}"/>
          </ac:spMkLst>
        </pc:spChg>
        <pc:spChg chg="add mod ord">
          <ac:chgData name="Weifeng Xu" userId="e7aed605-a3dd-4d5a-a692-a87037af107b" providerId="ADAL" clId="{B92A65E5-EB89-4D74-B72B-D0AF583941DA}" dt="2023-02-06T19:53:15.473" v="467" actId="313"/>
          <ac:spMkLst>
            <pc:docMk/>
            <pc:sldMk cId="2293502858" sldId="469"/>
            <ac:spMk id="4" creationId="{6DDA402D-93F9-5D6D-F354-D0D162322750}"/>
          </ac:spMkLst>
        </pc:spChg>
        <pc:spChg chg="add mod ord">
          <ac:chgData name="Weifeng Xu" userId="e7aed605-a3dd-4d5a-a692-a87037af107b" providerId="ADAL" clId="{B92A65E5-EB89-4D74-B72B-D0AF583941DA}" dt="2023-02-06T21:25:59.942" v="517" actId="20577"/>
          <ac:spMkLst>
            <pc:docMk/>
            <pc:sldMk cId="2293502858" sldId="469"/>
            <ac:spMk id="5" creationId="{3DFAADC1-00F3-37AC-3005-A1C1BF1AE33C}"/>
          </ac:spMkLst>
        </pc:spChg>
      </pc:sldChg>
      <pc:sldChg chg="addSp delSp modSp new mod modClrScheme chgLayout">
        <pc:chgData name="Weifeng Xu" userId="e7aed605-a3dd-4d5a-a692-a87037af107b" providerId="ADAL" clId="{B92A65E5-EB89-4D74-B72B-D0AF583941DA}" dt="2023-02-06T21:28:44.408" v="639" actId="20577"/>
        <pc:sldMkLst>
          <pc:docMk/>
          <pc:sldMk cId="1756393754" sldId="470"/>
        </pc:sldMkLst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2" creationId="{56D9BBDB-CAAE-A4F8-6961-7F7C84E452D4}"/>
          </ac:spMkLst>
        </pc:spChg>
        <pc:spChg chg="del mod ord">
          <ac:chgData name="Weifeng Xu" userId="e7aed605-a3dd-4d5a-a692-a87037af107b" providerId="ADAL" clId="{B92A65E5-EB89-4D74-B72B-D0AF583941DA}" dt="2023-02-06T21:26:05.772" v="519" actId="700"/>
          <ac:spMkLst>
            <pc:docMk/>
            <pc:sldMk cId="1756393754" sldId="470"/>
            <ac:spMk id="3" creationId="{549DE05B-9263-23B0-69EB-8D11B10A24AF}"/>
          </ac:spMkLst>
        </pc:spChg>
        <pc:spChg chg="add mod ord">
          <ac:chgData name="Weifeng Xu" userId="e7aed605-a3dd-4d5a-a692-a87037af107b" providerId="ADAL" clId="{B92A65E5-EB89-4D74-B72B-D0AF583941DA}" dt="2023-02-06T21:26:57.561" v="525" actId="20577"/>
          <ac:spMkLst>
            <pc:docMk/>
            <pc:sldMk cId="1756393754" sldId="470"/>
            <ac:spMk id="4" creationId="{BE4F6946-A75F-B79B-DF18-1914CA91B500}"/>
          </ac:spMkLst>
        </pc:spChg>
        <pc:spChg chg="add mod ord">
          <ac:chgData name="Weifeng Xu" userId="e7aed605-a3dd-4d5a-a692-a87037af107b" providerId="ADAL" clId="{B92A65E5-EB89-4D74-B72B-D0AF583941DA}" dt="2023-02-06T21:28:44.408" v="639" actId="20577"/>
          <ac:spMkLst>
            <pc:docMk/>
            <pc:sldMk cId="1756393754" sldId="470"/>
            <ac:spMk id="5" creationId="{C3A3C8A0-2F96-45E8-D4D5-1DE31A646558}"/>
          </ac:spMkLst>
        </pc:spChg>
      </pc:sldChg>
      <pc:sldChg chg="addSp modSp new mod modClrScheme chgLayout">
        <pc:chgData name="Weifeng Xu" userId="e7aed605-a3dd-4d5a-a692-a87037af107b" providerId="ADAL" clId="{B92A65E5-EB89-4D74-B72B-D0AF583941DA}" dt="2023-02-06T21:43:44.263" v="1091" actId="20577"/>
        <pc:sldMkLst>
          <pc:docMk/>
          <pc:sldMk cId="197278550" sldId="471"/>
        </pc:sldMkLst>
        <pc:spChg chg="add mod">
          <ac:chgData name="Weifeng Xu" userId="e7aed605-a3dd-4d5a-a692-a87037af107b" providerId="ADAL" clId="{B92A65E5-EB89-4D74-B72B-D0AF583941DA}" dt="2023-02-06T21:43:20.558" v="1037" actId="313"/>
          <ac:spMkLst>
            <pc:docMk/>
            <pc:sldMk cId="197278550" sldId="471"/>
            <ac:spMk id="2" creationId="{349D0696-6E5D-2644-6EAC-BC9C4DB60462}"/>
          </ac:spMkLst>
        </pc:spChg>
        <pc:spChg chg="add mod">
          <ac:chgData name="Weifeng Xu" userId="e7aed605-a3dd-4d5a-a692-a87037af107b" providerId="ADAL" clId="{B92A65E5-EB89-4D74-B72B-D0AF583941DA}" dt="2023-02-06T21:43:44.263" v="1091" actId="20577"/>
          <ac:spMkLst>
            <pc:docMk/>
            <pc:sldMk cId="197278550" sldId="471"/>
            <ac:spMk id="3" creationId="{31C897D7-6233-92B2-8F6A-CBE08E35D8A7}"/>
          </ac:spMkLst>
        </pc:spChg>
      </pc:sldChg>
    </pc:docChg>
  </pc:docChgLst>
  <pc:docChgLst>
    <pc:chgData name="Weifeng Xu" userId="e7aed605-a3dd-4d5a-a692-a87037af107b" providerId="ADAL" clId="{EC5FAB8D-8A6B-47C4-B6ED-4448F2E7B7E9}"/>
    <pc:docChg chg="undo custSel addSld delSld modSld sldOrd">
      <pc:chgData name="Weifeng Xu" userId="e7aed605-a3dd-4d5a-a692-a87037af107b" providerId="ADAL" clId="{EC5FAB8D-8A6B-47C4-B6ED-4448F2E7B7E9}" dt="2023-03-15T03:39:16.883" v="2616" actId="207"/>
      <pc:docMkLst>
        <pc:docMk/>
      </pc:docMkLst>
      <pc:sldChg chg="modSp mod">
        <pc:chgData name="Weifeng Xu" userId="e7aed605-a3dd-4d5a-a692-a87037af107b" providerId="ADAL" clId="{EC5FAB8D-8A6B-47C4-B6ED-4448F2E7B7E9}" dt="2023-03-15T01:22:26.881" v="2337" actId="20577"/>
        <pc:sldMkLst>
          <pc:docMk/>
          <pc:sldMk cId="162022530" sldId="256"/>
        </pc:sldMkLst>
        <pc:spChg chg="mod">
          <ac:chgData name="Weifeng Xu" userId="e7aed605-a3dd-4d5a-a692-a87037af107b" providerId="ADAL" clId="{EC5FAB8D-8A6B-47C4-B6ED-4448F2E7B7E9}" dt="2023-03-14T21:16:34.995" v="2306" actId="1076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EC5FAB8D-8A6B-47C4-B6ED-4448F2E7B7E9}" dt="2023-03-15T01:22:26.881" v="2337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EC5FAB8D-8A6B-47C4-B6ED-4448F2E7B7E9}" dt="2023-03-14T14:44:01.972" v="2304" actId="47"/>
        <pc:sldMkLst>
          <pc:docMk/>
          <pc:sldMk cId="197278550" sldId="471"/>
        </pc:sldMkLst>
      </pc:sldChg>
      <pc:sldChg chg="del">
        <pc:chgData name="Weifeng Xu" userId="e7aed605-a3dd-4d5a-a692-a87037af107b" providerId="ADAL" clId="{EC5FAB8D-8A6B-47C4-B6ED-4448F2E7B7E9}" dt="2023-03-14T14:43:49.909" v="2271" actId="47"/>
        <pc:sldMkLst>
          <pc:docMk/>
          <pc:sldMk cId="3523318788" sldId="472"/>
        </pc:sldMkLst>
      </pc:sldChg>
      <pc:sldChg chg="del">
        <pc:chgData name="Weifeng Xu" userId="e7aed605-a3dd-4d5a-a692-a87037af107b" providerId="ADAL" clId="{EC5FAB8D-8A6B-47C4-B6ED-4448F2E7B7E9}" dt="2023-03-14T14:43:54.647" v="2289" actId="47"/>
        <pc:sldMkLst>
          <pc:docMk/>
          <pc:sldMk cId="3141989128" sldId="473"/>
        </pc:sldMkLst>
      </pc:sldChg>
      <pc:sldChg chg="del">
        <pc:chgData name="Weifeng Xu" userId="e7aed605-a3dd-4d5a-a692-a87037af107b" providerId="ADAL" clId="{EC5FAB8D-8A6B-47C4-B6ED-4448F2E7B7E9}" dt="2023-03-14T14:43:51.114" v="2276" actId="47"/>
        <pc:sldMkLst>
          <pc:docMk/>
          <pc:sldMk cId="499784946" sldId="474"/>
        </pc:sldMkLst>
      </pc:sldChg>
      <pc:sldChg chg="del">
        <pc:chgData name="Weifeng Xu" userId="e7aed605-a3dd-4d5a-a692-a87037af107b" providerId="ADAL" clId="{EC5FAB8D-8A6B-47C4-B6ED-4448F2E7B7E9}" dt="2023-03-14T14:43:50.222" v="2273" actId="47"/>
        <pc:sldMkLst>
          <pc:docMk/>
          <pc:sldMk cId="3805820502" sldId="475"/>
        </pc:sldMkLst>
      </pc:sldChg>
      <pc:sldChg chg="del">
        <pc:chgData name="Weifeng Xu" userId="e7aed605-a3dd-4d5a-a692-a87037af107b" providerId="ADAL" clId="{EC5FAB8D-8A6B-47C4-B6ED-4448F2E7B7E9}" dt="2023-03-14T14:43:50.943" v="2275" actId="47"/>
        <pc:sldMkLst>
          <pc:docMk/>
          <pc:sldMk cId="1845554653" sldId="476"/>
        </pc:sldMkLst>
      </pc:sldChg>
      <pc:sldChg chg="del">
        <pc:chgData name="Weifeng Xu" userId="e7aed605-a3dd-4d5a-a692-a87037af107b" providerId="ADAL" clId="{EC5FAB8D-8A6B-47C4-B6ED-4448F2E7B7E9}" dt="2023-03-14T14:43:59.372" v="2298" actId="47"/>
        <pc:sldMkLst>
          <pc:docMk/>
          <pc:sldMk cId="2803242929" sldId="477"/>
        </pc:sldMkLst>
      </pc:sldChg>
      <pc:sldChg chg="del">
        <pc:chgData name="Weifeng Xu" userId="e7aed605-a3dd-4d5a-a692-a87037af107b" providerId="ADAL" clId="{EC5FAB8D-8A6B-47C4-B6ED-4448F2E7B7E9}" dt="2023-03-14T14:43:56.328" v="2290" actId="47"/>
        <pc:sldMkLst>
          <pc:docMk/>
          <pc:sldMk cId="51594990" sldId="480"/>
        </pc:sldMkLst>
      </pc:sldChg>
      <pc:sldChg chg="del">
        <pc:chgData name="Weifeng Xu" userId="e7aed605-a3dd-4d5a-a692-a87037af107b" providerId="ADAL" clId="{EC5FAB8D-8A6B-47C4-B6ED-4448F2E7B7E9}" dt="2023-03-14T14:43:57.092" v="2291" actId="47"/>
        <pc:sldMkLst>
          <pc:docMk/>
          <pc:sldMk cId="1124959201" sldId="481"/>
        </pc:sldMkLst>
      </pc:sldChg>
      <pc:sldChg chg="del">
        <pc:chgData name="Weifeng Xu" userId="e7aed605-a3dd-4d5a-a692-a87037af107b" providerId="ADAL" clId="{EC5FAB8D-8A6B-47C4-B6ED-4448F2E7B7E9}" dt="2023-03-14T14:43:57.248" v="2292" actId="47"/>
        <pc:sldMkLst>
          <pc:docMk/>
          <pc:sldMk cId="3242169014" sldId="482"/>
        </pc:sldMkLst>
      </pc:sldChg>
      <pc:sldChg chg="del">
        <pc:chgData name="Weifeng Xu" userId="e7aed605-a3dd-4d5a-a692-a87037af107b" providerId="ADAL" clId="{EC5FAB8D-8A6B-47C4-B6ED-4448F2E7B7E9}" dt="2023-03-14T14:43:50.056" v="2272" actId="47"/>
        <pc:sldMkLst>
          <pc:docMk/>
          <pc:sldMk cId="2231910849" sldId="483"/>
        </pc:sldMkLst>
      </pc:sldChg>
      <pc:sldChg chg="del">
        <pc:chgData name="Weifeng Xu" userId="e7aed605-a3dd-4d5a-a692-a87037af107b" providerId="ADAL" clId="{EC5FAB8D-8A6B-47C4-B6ED-4448F2E7B7E9}" dt="2023-03-14T14:43:51.234" v="2277" actId="47"/>
        <pc:sldMkLst>
          <pc:docMk/>
          <pc:sldMk cId="1626726637" sldId="484"/>
        </pc:sldMkLst>
      </pc:sldChg>
      <pc:sldChg chg="del">
        <pc:chgData name="Weifeng Xu" userId="e7aed605-a3dd-4d5a-a692-a87037af107b" providerId="ADAL" clId="{EC5FAB8D-8A6B-47C4-B6ED-4448F2E7B7E9}" dt="2023-03-14T14:43:52.589" v="2281" actId="47"/>
        <pc:sldMkLst>
          <pc:docMk/>
          <pc:sldMk cId="319187623" sldId="485"/>
        </pc:sldMkLst>
      </pc:sldChg>
      <pc:sldChg chg="del">
        <pc:chgData name="Weifeng Xu" userId="e7aed605-a3dd-4d5a-a692-a87037af107b" providerId="ADAL" clId="{EC5FAB8D-8A6B-47C4-B6ED-4448F2E7B7E9}" dt="2023-03-14T14:43:51.945" v="2279" actId="47"/>
        <pc:sldMkLst>
          <pc:docMk/>
          <pc:sldMk cId="3285194521" sldId="486"/>
        </pc:sldMkLst>
      </pc:sldChg>
      <pc:sldChg chg="del">
        <pc:chgData name="Weifeng Xu" userId="e7aed605-a3dd-4d5a-a692-a87037af107b" providerId="ADAL" clId="{EC5FAB8D-8A6B-47C4-B6ED-4448F2E7B7E9}" dt="2023-03-14T14:43:52.067" v="2280" actId="47"/>
        <pc:sldMkLst>
          <pc:docMk/>
          <pc:sldMk cId="2144361031" sldId="487"/>
        </pc:sldMkLst>
      </pc:sldChg>
      <pc:sldChg chg="del">
        <pc:chgData name="Weifeng Xu" userId="e7aed605-a3dd-4d5a-a692-a87037af107b" providerId="ADAL" clId="{EC5FAB8D-8A6B-47C4-B6ED-4448F2E7B7E9}" dt="2023-03-14T14:43:52.868" v="2283" actId="47"/>
        <pc:sldMkLst>
          <pc:docMk/>
          <pc:sldMk cId="3580096279" sldId="488"/>
        </pc:sldMkLst>
      </pc:sldChg>
      <pc:sldChg chg="del">
        <pc:chgData name="Weifeng Xu" userId="e7aed605-a3dd-4d5a-a692-a87037af107b" providerId="ADAL" clId="{EC5FAB8D-8A6B-47C4-B6ED-4448F2E7B7E9}" dt="2023-03-14T14:43:51.792" v="2278" actId="47"/>
        <pc:sldMkLst>
          <pc:docMk/>
          <pc:sldMk cId="2992421662" sldId="489"/>
        </pc:sldMkLst>
      </pc:sldChg>
      <pc:sldChg chg="del">
        <pc:chgData name="Weifeng Xu" userId="e7aed605-a3dd-4d5a-a692-a87037af107b" providerId="ADAL" clId="{EC5FAB8D-8A6B-47C4-B6ED-4448F2E7B7E9}" dt="2023-03-14T14:43:53.514" v="2284" actId="47"/>
        <pc:sldMkLst>
          <pc:docMk/>
          <pc:sldMk cId="2168629663" sldId="490"/>
        </pc:sldMkLst>
      </pc:sldChg>
      <pc:sldChg chg="del">
        <pc:chgData name="Weifeng Xu" userId="e7aed605-a3dd-4d5a-a692-a87037af107b" providerId="ADAL" clId="{EC5FAB8D-8A6B-47C4-B6ED-4448F2E7B7E9}" dt="2023-03-14T14:43:53.654" v="2285" actId="47"/>
        <pc:sldMkLst>
          <pc:docMk/>
          <pc:sldMk cId="1857092450" sldId="491"/>
        </pc:sldMkLst>
      </pc:sldChg>
      <pc:sldChg chg="del">
        <pc:chgData name="Weifeng Xu" userId="e7aed605-a3dd-4d5a-a692-a87037af107b" providerId="ADAL" clId="{EC5FAB8D-8A6B-47C4-B6ED-4448F2E7B7E9}" dt="2023-03-14T14:43:57.396" v="2293" actId="47"/>
        <pc:sldMkLst>
          <pc:docMk/>
          <pc:sldMk cId="3209580597" sldId="492"/>
        </pc:sldMkLst>
      </pc:sldChg>
      <pc:sldChg chg="del">
        <pc:chgData name="Weifeng Xu" userId="e7aed605-a3dd-4d5a-a692-a87037af107b" providerId="ADAL" clId="{EC5FAB8D-8A6B-47C4-B6ED-4448F2E7B7E9}" dt="2023-03-14T14:43:53.784" v="2286" actId="47"/>
        <pc:sldMkLst>
          <pc:docMk/>
          <pc:sldMk cId="3896540662" sldId="493"/>
        </pc:sldMkLst>
      </pc:sldChg>
      <pc:sldChg chg="del">
        <pc:chgData name="Weifeng Xu" userId="e7aed605-a3dd-4d5a-a692-a87037af107b" providerId="ADAL" clId="{EC5FAB8D-8A6B-47C4-B6ED-4448F2E7B7E9}" dt="2023-03-14T14:43:54.378" v="2287" actId="47"/>
        <pc:sldMkLst>
          <pc:docMk/>
          <pc:sldMk cId="294349878" sldId="494"/>
        </pc:sldMkLst>
      </pc:sldChg>
      <pc:sldChg chg="del">
        <pc:chgData name="Weifeng Xu" userId="e7aed605-a3dd-4d5a-a692-a87037af107b" providerId="ADAL" clId="{EC5FAB8D-8A6B-47C4-B6ED-4448F2E7B7E9}" dt="2023-03-14T14:43:58.820" v="2297" actId="47"/>
        <pc:sldMkLst>
          <pc:docMk/>
          <pc:sldMk cId="3938516162" sldId="495"/>
        </pc:sldMkLst>
      </pc:sldChg>
      <pc:sldChg chg="del">
        <pc:chgData name="Weifeng Xu" userId="e7aed605-a3dd-4d5a-a692-a87037af107b" providerId="ADAL" clId="{EC5FAB8D-8A6B-47C4-B6ED-4448F2E7B7E9}" dt="2023-03-14T14:44:00.139" v="2300" actId="47"/>
        <pc:sldMkLst>
          <pc:docMk/>
          <pc:sldMk cId="2856429105" sldId="496"/>
        </pc:sldMkLst>
      </pc:sldChg>
      <pc:sldChg chg="del">
        <pc:chgData name="Weifeng Xu" userId="e7aed605-a3dd-4d5a-a692-a87037af107b" providerId="ADAL" clId="{EC5FAB8D-8A6B-47C4-B6ED-4448F2E7B7E9}" dt="2023-03-14T14:44:00.309" v="2301" actId="47"/>
        <pc:sldMkLst>
          <pc:docMk/>
          <pc:sldMk cId="10641324" sldId="497"/>
        </pc:sldMkLst>
      </pc:sldChg>
      <pc:sldChg chg="del">
        <pc:chgData name="Weifeng Xu" userId="e7aed605-a3dd-4d5a-a692-a87037af107b" providerId="ADAL" clId="{EC5FAB8D-8A6B-47C4-B6ED-4448F2E7B7E9}" dt="2023-03-14T14:44:00.856" v="2302" actId="47"/>
        <pc:sldMkLst>
          <pc:docMk/>
          <pc:sldMk cId="3380437478" sldId="499"/>
        </pc:sldMkLst>
      </pc:sldChg>
      <pc:sldChg chg="del">
        <pc:chgData name="Weifeng Xu" userId="e7aed605-a3dd-4d5a-a692-a87037af107b" providerId="ADAL" clId="{EC5FAB8D-8A6B-47C4-B6ED-4448F2E7B7E9}" dt="2023-03-14T14:43:50.392" v="2274" actId="47"/>
        <pc:sldMkLst>
          <pc:docMk/>
          <pc:sldMk cId="4090916574" sldId="500"/>
        </pc:sldMkLst>
      </pc:sldChg>
      <pc:sldChg chg="del">
        <pc:chgData name="Weifeng Xu" userId="e7aed605-a3dd-4d5a-a692-a87037af107b" providerId="ADAL" clId="{EC5FAB8D-8A6B-47C4-B6ED-4448F2E7B7E9}" dt="2023-03-14T14:43:52.732" v="2282" actId="47"/>
        <pc:sldMkLst>
          <pc:docMk/>
          <pc:sldMk cId="2820562463" sldId="501"/>
        </pc:sldMkLst>
      </pc:sldChg>
      <pc:sldChg chg="del">
        <pc:chgData name="Weifeng Xu" userId="e7aed605-a3dd-4d5a-a692-a87037af107b" providerId="ADAL" clId="{EC5FAB8D-8A6B-47C4-B6ED-4448F2E7B7E9}" dt="2023-03-14T14:43:54.514" v="2288" actId="47"/>
        <pc:sldMkLst>
          <pc:docMk/>
          <pc:sldMk cId="2094267557" sldId="502"/>
        </pc:sldMkLst>
      </pc:sldChg>
      <pc:sldChg chg="del">
        <pc:chgData name="Weifeng Xu" userId="e7aed605-a3dd-4d5a-a692-a87037af107b" providerId="ADAL" clId="{EC5FAB8D-8A6B-47C4-B6ED-4448F2E7B7E9}" dt="2023-03-14T14:43:49.771" v="2270" actId="47"/>
        <pc:sldMkLst>
          <pc:docMk/>
          <pc:sldMk cId="2060846634" sldId="503"/>
        </pc:sldMkLst>
      </pc:sldChg>
      <pc:sldChg chg="del">
        <pc:chgData name="Weifeng Xu" userId="e7aed605-a3dd-4d5a-a692-a87037af107b" providerId="ADAL" clId="{EC5FAB8D-8A6B-47C4-B6ED-4448F2E7B7E9}" dt="2023-03-14T14:43:57.997" v="2294" actId="47"/>
        <pc:sldMkLst>
          <pc:docMk/>
          <pc:sldMk cId="1443692906" sldId="504"/>
        </pc:sldMkLst>
      </pc:sldChg>
      <pc:sldChg chg="del">
        <pc:chgData name="Weifeng Xu" userId="e7aed605-a3dd-4d5a-a692-a87037af107b" providerId="ADAL" clId="{EC5FAB8D-8A6B-47C4-B6ED-4448F2E7B7E9}" dt="2023-03-14T14:43:58.133" v="2295" actId="47"/>
        <pc:sldMkLst>
          <pc:docMk/>
          <pc:sldMk cId="4131882356" sldId="505"/>
        </pc:sldMkLst>
      </pc:sldChg>
      <pc:sldChg chg="del">
        <pc:chgData name="Weifeng Xu" userId="e7aed605-a3dd-4d5a-a692-a87037af107b" providerId="ADAL" clId="{EC5FAB8D-8A6B-47C4-B6ED-4448F2E7B7E9}" dt="2023-03-14T14:43:59.534" v="2299" actId="47"/>
        <pc:sldMkLst>
          <pc:docMk/>
          <pc:sldMk cId="3403352322" sldId="506"/>
        </pc:sldMkLst>
      </pc:sldChg>
      <pc:sldChg chg="del">
        <pc:chgData name="Weifeng Xu" userId="e7aed605-a3dd-4d5a-a692-a87037af107b" providerId="ADAL" clId="{EC5FAB8D-8A6B-47C4-B6ED-4448F2E7B7E9}" dt="2023-03-14T14:43:58.653" v="2296" actId="47"/>
        <pc:sldMkLst>
          <pc:docMk/>
          <pc:sldMk cId="1038472347" sldId="508"/>
        </pc:sldMkLst>
      </pc:sldChg>
      <pc:sldChg chg="del">
        <pc:chgData name="Weifeng Xu" userId="e7aed605-a3dd-4d5a-a692-a87037af107b" providerId="ADAL" clId="{EC5FAB8D-8A6B-47C4-B6ED-4448F2E7B7E9}" dt="2023-03-14T14:44:01.013" v="2303" actId="47"/>
        <pc:sldMkLst>
          <pc:docMk/>
          <pc:sldMk cId="2997010181" sldId="509"/>
        </pc:sldMkLst>
      </pc:sldChg>
      <pc:sldChg chg="addSp delSp modSp new mod ord modClrScheme chgLayout">
        <pc:chgData name="Weifeng Xu" userId="e7aed605-a3dd-4d5a-a692-a87037af107b" providerId="ADAL" clId="{EC5FAB8D-8A6B-47C4-B6ED-4448F2E7B7E9}" dt="2023-03-13T14:27:22.118" v="682"/>
        <pc:sldMkLst>
          <pc:docMk/>
          <pc:sldMk cId="1777439905" sldId="510"/>
        </pc:sldMkLst>
        <pc:spChg chg="del">
          <ac:chgData name="Weifeng Xu" userId="e7aed605-a3dd-4d5a-a692-a87037af107b" providerId="ADAL" clId="{EC5FAB8D-8A6B-47C4-B6ED-4448F2E7B7E9}" dt="2023-03-13T02:30:36.141" v="35" actId="700"/>
          <ac:spMkLst>
            <pc:docMk/>
            <pc:sldMk cId="1777439905" sldId="510"/>
            <ac:spMk id="2" creationId="{8C9FA680-FD8C-87D3-CE3A-A364BB519837}"/>
          </ac:spMkLst>
        </pc:spChg>
        <pc:spChg chg="del">
          <ac:chgData name="Weifeng Xu" userId="e7aed605-a3dd-4d5a-a692-a87037af107b" providerId="ADAL" clId="{EC5FAB8D-8A6B-47C4-B6ED-4448F2E7B7E9}" dt="2023-03-13T02:30:36.141" v="35" actId="700"/>
          <ac:spMkLst>
            <pc:docMk/>
            <pc:sldMk cId="1777439905" sldId="510"/>
            <ac:spMk id="3" creationId="{F9684008-A6E5-CB46-2335-37B1A9042474}"/>
          </ac:spMkLst>
        </pc:spChg>
        <pc:picChg chg="add mod">
          <ac:chgData name="Weifeng Xu" userId="e7aed605-a3dd-4d5a-a692-a87037af107b" providerId="ADAL" clId="{EC5FAB8D-8A6B-47C4-B6ED-4448F2E7B7E9}" dt="2023-03-13T02:30:52.449" v="38" actId="1076"/>
          <ac:picMkLst>
            <pc:docMk/>
            <pc:sldMk cId="1777439905" sldId="510"/>
            <ac:picMk id="5" creationId="{3F65384A-CD37-1295-E143-50D6B081471B}"/>
          </ac:picMkLst>
        </pc:picChg>
      </pc:sldChg>
      <pc:sldChg chg="addSp delSp modSp new mod ord modClrScheme chgLayout">
        <pc:chgData name="Weifeng Xu" userId="e7aed605-a3dd-4d5a-a692-a87037af107b" providerId="ADAL" clId="{EC5FAB8D-8A6B-47C4-B6ED-4448F2E7B7E9}" dt="2023-03-13T14:27:30.435" v="683" actId="313"/>
        <pc:sldMkLst>
          <pc:docMk/>
          <pc:sldMk cId="4211043292" sldId="511"/>
        </pc:sldMkLst>
        <pc:spChg chg="add mod">
          <ac:chgData name="Weifeng Xu" userId="e7aed605-a3dd-4d5a-a692-a87037af107b" providerId="ADAL" clId="{EC5FAB8D-8A6B-47C4-B6ED-4448F2E7B7E9}" dt="2023-03-13T14:26:03.461" v="652" actId="1076"/>
          <ac:spMkLst>
            <pc:docMk/>
            <pc:sldMk cId="4211043292" sldId="511"/>
            <ac:spMk id="7" creationId="{80E74D9C-0BE4-1E2D-6D5B-AA04C9B42993}"/>
          </ac:spMkLst>
        </pc:spChg>
        <pc:spChg chg="add mod ord">
          <ac:chgData name="Weifeng Xu" userId="e7aed605-a3dd-4d5a-a692-a87037af107b" providerId="ADAL" clId="{EC5FAB8D-8A6B-47C4-B6ED-4448F2E7B7E9}" dt="2023-03-13T14:25:50.974" v="649" actId="20577"/>
          <ac:spMkLst>
            <pc:docMk/>
            <pc:sldMk cId="4211043292" sldId="511"/>
            <ac:spMk id="8" creationId="{99391F7D-B96A-95B2-2E25-033AE7308B76}"/>
          </ac:spMkLst>
        </pc:spChg>
        <pc:spChg chg="add mod">
          <ac:chgData name="Weifeng Xu" userId="e7aed605-a3dd-4d5a-a692-a87037af107b" providerId="ADAL" clId="{EC5FAB8D-8A6B-47C4-B6ED-4448F2E7B7E9}" dt="2023-03-13T14:26:21.546" v="657" actId="207"/>
          <ac:spMkLst>
            <pc:docMk/>
            <pc:sldMk cId="4211043292" sldId="511"/>
            <ac:spMk id="9" creationId="{BB6BB329-60D3-4BFC-B3CB-DA464D1F82DD}"/>
          </ac:spMkLst>
        </pc:spChg>
        <pc:spChg chg="add mod">
          <ac:chgData name="Weifeng Xu" userId="e7aed605-a3dd-4d5a-a692-a87037af107b" providerId="ADAL" clId="{EC5FAB8D-8A6B-47C4-B6ED-4448F2E7B7E9}" dt="2023-03-13T14:27:30.435" v="683" actId="313"/>
          <ac:spMkLst>
            <pc:docMk/>
            <pc:sldMk cId="4211043292" sldId="511"/>
            <ac:spMk id="10" creationId="{49413D87-F0E0-C9AF-FFF3-65790002AA15}"/>
          </ac:spMkLst>
        </pc:spChg>
        <pc:picChg chg="add del">
          <ac:chgData name="Weifeng Xu" userId="e7aed605-a3dd-4d5a-a692-a87037af107b" providerId="ADAL" clId="{EC5FAB8D-8A6B-47C4-B6ED-4448F2E7B7E9}" dt="2023-03-13T02:33:56.686" v="41" actId="478"/>
          <ac:picMkLst>
            <pc:docMk/>
            <pc:sldMk cId="4211043292" sldId="511"/>
            <ac:picMk id="3" creationId="{15B3BA81-6095-72C7-71BE-AF262298214C}"/>
          </ac:picMkLst>
        </pc:picChg>
        <pc:picChg chg="add mod">
          <ac:chgData name="Weifeng Xu" userId="e7aed605-a3dd-4d5a-a692-a87037af107b" providerId="ADAL" clId="{EC5FAB8D-8A6B-47C4-B6ED-4448F2E7B7E9}" dt="2023-03-13T14:26:06.552" v="654" actId="14100"/>
          <ac:picMkLst>
            <pc:docMk/>
            <pc:sldMk cId="4211043292" sldId="511"/>
            <ac:picMk id="5" creationId="{0AA42170-6EA6-C307-A7EE-7A5D292AE394}"/>
          </ac:picMkLst>
        </pc:picChg>
        <pc:cxnChg chg="add mod">
          <ac:chgData name="Weifeng Xu" userId="e7aed605-a3dd-4d5a-a692-a87037af107b" providerId="ADAL" clId="{EC5FAB8D-8A6B-47C4-B6ED-4448F2E7B7E9}" dt="2023-03-13T14:27:30.435" v="683" actId="313"/>
          <ac:cxnSpMkLst>
            <pc:docMk/>
            <pc:sldMk cId="4211043292" sldId="511"/>
            <ac:cxnSpMk id="12" creationId="{979B2C63-0F44-C753-660C-F9D07E8AEF0B}"/>
          </ac:cxnSpMkLst>
        </pc:cxnChg>
      </pc:sldChg>
      <pc:sldChg chg="addSp delSp modSp new mod chgLayout modNotesTx">
        <pc:chgData name="Weifeng Xu" userId="e7aed605-a3dd-4d5a-a692-a87037af107b" providerId="ADAL" clId="{EC5FAB8D-8A6B-47C4-B6ED-4448F2E7B7E9}" dt="2023-03-13T03:01:58.023" v="360" actId="1076"/>
        <pc:sldMkLst>
          <pc:docMk/>
          <pc:sldMk cId="197202257" sldId="512"/>
        </pc:sldMkLst>
        <pc:spChg chg="del">
          <ac:chgData name="Weifeng Xu" userId="e7aed605-a3dd-4d5a-a692-a87037af107b" providerId="ADAL" clId="{EC5FAB8D-8A6B-47C4-B6ED-4448F2E7B7E9}" dt="2023-03-13T02:47:40.525" v="48" actId="700"/>
          <ac:spMkLst>
            <pc:docMk/>
            <pc:sldMk cId="197202257" sldId="512"/>
            <ac:spMk id="2" creationId="{024E6823-BA73-B3B0-C75F-1908EED99412}"/>
          </ac:spMkLst>
        </pc:spChg>
        <pc:spChg chg="del">
          <ac:chgData name="Weifeng Xu" userId="e7aed605-a3dd-4d5a-a692-a87037af107b" providerId="ADAL" clId="{EC5FAB8D-8A6B-47C4-B6ED-4448F2E7B7E9}" dt="2023-03-13T02:47:40.525" v="48" actId="700"/>
          <ac:spMkLst>
            <pc:docMk/>
            <pc:sldMk cId="197202257" sldId="512"/>
            <ac:spMk id="3" creationId="{CC53439C-FB60-32B1-F1FB-6F1A51EDB31B}"/>
          </ac:spMkLst>
        </pc:spChg>
        <pc:spChg chg="add mod ord">
          <ac:chgData name="Weifeng Xu" userId="e7aed605-a3dd-4d5a-a692-a87037af107b" providerId="ADAL" clId="{EC5FAB8D-8A6B-47C4-B6ED-4448F2E7B7E9}" dt="2023-03-13T02:55:40.271" v="256" actId="20577"/>
          <ac:spMkLst>
            <pc:docMk/>
            <pc:sldMk cId="197202257" sldId="512"/>
            <ac:spMk id="4" creationId="{3E1A6C64-A899-5A12-A4F4-28F248B92550}"/>
          </ac:spMkLst>
        </pc:spChg>
        <pc:spChg chg="add mod ord">
          <ac:chgData name="Weifeng Xu" userId="e7aed605-a3dd-4d5a-a692-a87037af107b" providerId="ADAL" clId="{EC5FAB8D-8A6B-47C4-B6ED-4448F2E7B7E9}" dt="2023-03-13T02:58:40.799" v="281" actId="27636"/>
          <ac:spMkLst>
            <pc:docMk/>
            <pc:sldMk cId="197202257" sldId="512"/>
            <ac:spMk id="5" creationId="{4C1C65F9-2CA6-AE34-375C-1FFE3B36E2B6}"/>
          </ac:spMkLst>
        </pc:spChg>
        <pc:spChg chg="add mod">
          <ac:chgData name="Weifeng Xu" userId="e7aed605-a3dd-4d5a-a692-a87037af107b" providerId="ADAL" clId="{EC5FAB8D-8A6B-47C4-B6ED-4448F2E7B7E9}" dt="2023-03-13T03:01:31.078" v="353" actId="122"/>
          <ac:spMkLst>
            <pc:docMk/>
            <pc:sldMk cId="197202257" sldId="512"/>
            <ac:spMk id="8" creationId="{BE1EC091-0DA6-38A3-5AC7-79D7FACD7E9A}"/>
          </ac:spMkLst>
        </pc:spChg>
        <pc:spChg chg="add mod">
          <ac:chgData name="Weifeng Xu" userId="e7aed605-a3dd-4d5a-a692-a87037af107b" providerId="ADAL" clId="{EC5FAB8D-8A6B-47C4-B6ED-4448F2E7B7E9}" dt="2023-03-13T03:01:58.023" v="360" actId="1076"/>
          <ac:spMkLst>
            <pc:docMk/>
            <pc:sldMk cId="197202257" sldId="512"/>
            <ac:spMk id="9" creationId="{3DA0A56C-B198-D5C5-0931-EBA4CB86BB9E}"/>
          </ac:spMkLst>
        </pc:spChg>
        <pc:spChg chg="add mod">
          <ac:chgData name="Weifeng Xu" userId="e7aed605-a3dd-4d5a-a692-a87037af107b" providerId="ADAL" clId="{EC5FAB8D-8A6B-47C4-B6ED-4448F2E7B7E9}" dt="2023-03-13T03:00:14.232" v="324" actId="1076"/>
          <ac:spMkLst>
            <pc:docMk/>
            <pc:sldMk cId="197202257" sldId="512"/>
            <ac:spMk id="11" creationId="{F95F027D-C023-6C90-FFDC-589D3DB9034D}"/>
          </ac:spMkLst>
        </pc:spChg>
        <pc:picChg chg="add del mod">
          <ac:chgData name="Weifeng Xu" userId="e7aed605-a3dd-4d5a-a692-a87037af107b" providerId="ADAL" clId="{EC5FAB8D-8A6B-47C4-B6ED-4448F2E7B7E9}" dt="2023-03-13T02:57:18.382" v="276" actId="478"/>
          <ac:picMkLst>
            <pc:docMk/>
            <pc:sldMk cId="197202257" sldId="512"/>
            <ac:picMk id="7" creationId="{AE6021FA-2996-3A49-3BF9-247A732F6533}"/>
          </ac:picMkLst>
        </pc:picChg>
        <pc:cxnChg chg="add mod">
          <ac:chgData name="Weifeng Xu" userId="e7aed605-a3dd-4d5a-a692-a87037af107b" providerId="ADAL" clId="{EC5FAB8D-8A6B-47C4-B6ED-4448F2E7B7E9}" dt="2023-03-13T03:01:27.587" v="352" actId="1076"/>
          <ac:cxnSpMkLst>
            <pc:docMk/>
            <pc:sldMk cId="197202257" sldId="512"/>
            <ac:cxnSpMk id="13" creationId="{10EF1CAC-202A-E3E1-3A57-B4D5ACFA3DA1}"/>
          </ac:cxnSpMkLst>
        </pc:cxnChg>
        <pc:cxnChg chg="add mod">
          <ac:chgData name="Weifeng Xu" userId="e7aed605-a3dd-4d5a-a692-a87037af107b" providerId="ADAL" clId="{EC5FAB8D-8A6B-47C4-B6ED-4448F2E7B7E9}" dt="2023-03-13T03:00:36.021" v="329" actId="1076"/>
          <ac:cxnSpMkLst>
            <pc:docMk/>
            <pc:sldMk cId="197202257" sldId="512"/>
            <ac:cxnSpMk id="15" creationId="{DCC9CB45-AA61-D8E1-9739-DE85B9C257CB}"/>
          </ac:cxnSpMkLst>
        </pc:cxnChg>
      </pc:sldChg>
      <pc:sldChg chg="addSp delSp new mod modClrScheme chgLayout modNotesTx">
        <pc:chgData name="Weifeng Xu" userId="e7aed605-a3dd-4d5a-a692-a87037af107b" providerId="ADAL" clId="{EC5FAB8D-8A6B-47C4-B6ED-4448F2E7B7E9}" dt="2023-03-13T14:02:35.640" v="474" actId="22"/>
        <pc:sldMkLst>
          <pc:docMk/>
          <pc:sldMk cId="115951575" sldId="513"/>
        </pc:sldMkLst>
        <pc:spChg chg="del">
          <ac:chgData name="Weifeng Xu" userId="e7aed605-a3dd-4d5a-a692-a87037af107b" providerId="ADAL" clId="{EC5FAB8D-8A6B-47C4-B6ED-4448F2E7B7E9}" dt="2023-03-13T13:53:44.232" v="470" actId="700"/>
          <ac:spMkLst>
            <pc:docMk/>
            <pc:sldMk cId="115951575" sldId="513"/>
            <ac:spMk id="2" creationId="{ED92A0B9-ABE4-82B9-66A6-F5940C8508EC}"/>
          </ac:spMkLst>
        </pc:spChg>
        <pc:spChg chg="del">
          <ac:chgData name="Weifeng Xu" userId="e7aed605-a3dd-4d5a-a692-a87037af107b" providerId="ADAL" clId="{EC5FAB8D-8A6B-47C4-B6ED-4448F2E7B7E9}" dt="2023-03-13T13:53:44.232" v="470" actId="700"/>
          <ac:spMkLst>
            <pc:docMk/>
            <pc:sldMk cId="115951575" sldId="513"/>
            <ac:spMk id="3" creationId="{9F36569E-7038-2C52-726B-F1A1BF8547E7}"/>
          </ac:spMkLst>
        </pc:spChg>
        <pc:picChg chg="add del">
          <ac:chgData name="Weifeng Xu" userId="e7aed605-a3dd-4d5a-a692-a87037af107b" providerId="ADAL" clId="{EC5FAB8D-8A6B-47C4-B6ED-4448F2E7B7E9}" dt="2023-03-13T14:00:45.166" v="473" actId="478"/>
          <ac:picMkLst>
            <pc:docMk/>
            <pc:sldMk cId="115951575" sldId="513"/>
            <ac:picMk id="5" creationId="{7C95444F-0BB2-D18C-F596-8E2A7D33F0A1}"/>
          </ac:picMkLst>
        </pc:picChg>
        <pc:picChg chg="add">
          <ac:chgData name="Weifeng Xu" userId="e7aed605-a3dd-4d5a-a692-a87037af107b" providerId="ADAL" clId="{EC5FAB8D-8A6B-47C4-B6ED-4448F2E7B7E9}" dt="2023-03-13T14:02:35.640" v="474" actId="22"/>
          <ac:picMkLst>
            <pc:docMk/>
            <pc:sldMk cId="115951575" sldId="513"/>
            <ac:picMk id="7" creationId="{6B2CB93E-B8FD-EFB4-0A83-EC2FD4AAB680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2:44:34.458" v="457"/>
        <pc:sldMkLst>
          <pc:docMk/>
          <pc:sldMk cId="1670682157" sldId="514"/>
        </pc:sldMkLst>
        <pc:spChg chg="del">
          <ac:chgData name="Weifeng Xu" userId="e7aed605-a3dd-4d5a-a692-a87037af107b" providerId="ADAL" clId="{EC5FAB8D-8A6B-47C4-B6ED-4448F2E7B7E9}" dt="2023-03-13T03:02:37.455" v="362" actId="700"/>
          <ac:spMkLst>
            <pc:docMk/>
            <pc:sldMk cId="1670682157" sldId="514"/>
            <ac:spMk id="2" creationId="{95A09C8A-AB61-D7A2-BA24-27103E87CD86}"/>
          </ac:spMkLst>
        </pc:spChg>
        <pc:spChg chg="del">
          <ac:chgData name="Weifeng Xu" userId="e7aed605-a3dd-4d5a-a692-a87037af107b" providerId="ADAL" clId="{EC5FAB8D-8A6B-47C4-B6ED-4448F2E7B7E9}" dt="2023-03-13T03:02:37.455" v="362" actId="700"/>
          <ac:spMkLst>
            <pc:docMk/>
            <pc:sldMk cId="1670682157" sldId="514"/>
            <ac:spMk id="3" creationId="{D036B70C-220D-B103-FFE6-2390FADE05E4}"/>
          </ac:spMkLst>
        </pc:spChg>
        <pc:spChg chg="add mod">
          <ac:chgData name="Weifeng Xu" userId="e7aed605-a3dd-4d5a-a692-a87037af107b" providerId="ADAL" clId="{EC5FAB8D-8A6B-47C4-B6ED-4448F2E7B7E9}" dt="2023-03-13T03:06:23.310" v="416" actId="14100"/>
          <ac:spMkLst>
            <pc:docMk/>
            <pc:sldMk cId="1670682157" sldId="514"/>
            <ac:spMk id="6" creationId="{6A6FF9F7-AF0D-BA84-628A-C5394E7FC42B}"/>
          </ac:spMkLst>
        </pc:spChg>
        <pc:spChg chg="add del mod">
          <ac:chgData name="Weifeng Xu" userId="e7aed605-a3dd-4d5a-a692-a87037af107b" providerId="ADAL" clId="{EC5FAB8D-8A6B-47C4-B6ED-4448F2E7B7E9}" dt="2023-03-13T12:44:20.974" v="454"/>
          <ac:spMkLst>
            <pc:docMk/>
            <pc:sldMk cId="1670682157" sldId="514"/>
            <ac:spMk id="8" creationId="{441DD40F-9032-0945-8264-953468B34F49}"/>
          </ac:spMkLst>
        </pc:spChg>
        <pc:spChg chg="add mod ord">
          <ac:chgData name="Weifeng Xu" userId="e7aed605-a3dd-4d5a-a692-a87037af107b" providerId="ADAL" clId="{EC5FAB8D-8A6B-47C4-B6ED-4448F2E7B7E9}" dt="2023-03-13T12:44:23.617" v="455" actId="700"/>
          <ac:spMkLst>
            <pc:docMk/>
            <pc:sldMk cId="1670682157" sldId="514"/>
            <ac:spMk id="9" creationId="{60707684-474B-49DB-D052-0529661AC8E4}"/>
          </ac:spMkLst>
        </pc:spChg>
        <pc:spChg chg="add mod ord">
          <ac:chgData name="Weifeng Xu" userId="e7aed605-a3dd-4d5a-a692-a87037af107b" providerId="ADAL" clId="{EC5FAB8D-8A6B-47C4-B6ED-4448F2E7B7E9}" dt="2023-03-13T12:44:34.458" v="457"/>
          <ac:spMkLst>
            <pc:docMk/>
            <pc:sldMk cId="1670682157" sldId="514"/>
            <ac:spMk id="10" creationId="{4FFE9822-6498-E5FD-7B2B-B71CDB256C7B}"/>
          </ac:spMkLst>
        </pc:spChg>
        <pc:picChg chg="add mod">
          <ac:chgData name="Weifeng Xu" userId="e7aed605-a3dd-4d5a-a692-a87037af107b" providerId="ADAL" clId="{EC5FAB8D-8A6B-47C4-B6ED-4448F2E7B7E9}" dt="2023-03-13T03:06:27.728" v="419" actId="1076"/>
          <ac:picMkLst>
            <pc:docMk/>
            <pc:sldMk cId="1670682157" sldId="514"/>
            <ac:picMk id="4" creationId="{2AEC9600-827B-2DDF-F487-85CED164BB58}"/>
          </ac:picMkLst>
        </pc:picChg>
      </pc:sldChg>
      <pc:sldChg chg="addSp delSp modSp new del mod ord modClrScheme chgLayout modNotesTx">
        <pc:chgData name="Weifeng Xu" userId="e7aed605-a3dd-4d5a-a692-a87037af107b" providerId="ADAL" clId="{EC5FAB8D-8A6B-47C4-B6ED-4448F2E7B7E9}" dt="2023-03-14T14:44:02.620" v="2305" actId="47"/>
        <pc:sldMkLst>
          <pc:docMk/>
          <pc:sldMk cId="1214057079" sldId="515"/>
        </pc:sldMkLst>
        <pc:spChg chg="del">
          <ac:chgData name="Weifeng Xu" userId="e7aed605-a3dd-4d5a-a692-a87037af107b" providerId="ADAL" clId="{EC5FAB8D-8A6B-47C4-B6ED-4448F2E7B7E9}" dt="2023-03-13T12:57:13.565" v="459" actId="700"/>
          <ac:spMkLst>
            <pc:docMk/>
            <pc:sldMk cId="1214057079" sldId="515"/>
            <ac:spMk id="2" creationId="{6585E18E-BAE0-1839-C171-EFC04F089383}"/>
          </ac:spMkLst>
        </pc:spChg>
        <pc:spChg chg="del">
          <ac:chgData name="Weifeng Xu" userId="e7aed605-a3dd-4d5a-a692-a87037af107b" providerId="ADAL" clId="{EC5FAB8D-8A6B-47C4-B6ED-4448F2E7B7E9}" dt="2023-03-13T12:57:13.565" v="459" actId="700"/>
          <ac:spMkLst>
            <pc:docMk/>
            <pc:sldMk cId="1214057079" sldId="515"/>
            <ac:spMk id="3" creationId="{430A5BA9-8379-D101-800F-9BDEEA4BB613}"/>
          </ac:spMkLst>
        </pc:spChg>
        <pc:picChg chg="add mod">
          <ac:chgData name="Weifeng Xu" userId="e7aed605-a3dd-4d5a-a692-a87037af107b" providerId="ADAL" clId="{EC5FAB8D-8A6B-47C4-B6ED-4448F2E7B7E9}" dt="2023-03-13T12:57:17.725" v="461" actId="1076"/>
          <ac:picMkLst>
            <pc:docMk/>
            <pc:sldMk cId="1214057079" sldId="515"/>
            <ac:picMk id="5" creationId="{CABE578D-50CE-DBD1-9587-63E2D59F42E4}"/>
          </ac:picMkLst>
        </pc:picChg>
        <pc:picChg chg="add mod">
          <ac:chgData name="Weifeng Xu" userId="e7aed605-a3dd-4d5a-a692-a87037af107b" providerId="ADAL" clId="{EC5FAB8D-8A6B-47C4-B6ED-4448F2E7B7E9}" dt="2023-03-13T13:15:50.694" v="466" actId="1076"/>
          <ac:picMkLst>
            <pc:docMk/>
            <pc:sldMk cId="1214057079" sldId="515"/>
            <ac:picMk id="7" creationId="{DDD96E50-B361-09A3-6679-CB5530B1895C}"/>
          </ac:picMkLst>
        </pc:picChg>
      </pc:sldChg>
      <pc:sldChg chg="addSp modSp new mod">
        <pc:chgData name="Weifeng Xu" userId="e7aed605-a3dd-4d5a-a692-a87037af107b" providerId="ADAL" clId="{EC5FAB8D-8A6B-47C4-B6ED-4448F2E7B7E9}" dt="2023-03-13T14:16:33.749" v="551" actId="207"/>
        <pc:sldMkLst>
          <pc:docMk/>
          <pc:sldMk cId="1302932734" sldId="516"/>
        </pc:sldMkLst>
        <pc:spChg chg="add mod">
          <ac:chgData name="Weifeng Xu" userId="e7aed605-a3dd-4d5a-a692-a87037af107b" providerId="ADAL" clId="{EC5FAB8D-8A6B-47C4-B6ED-4448F2E7B7E9}" dt="2023-03-13T14:16:33.749" v="551" actId="207"/>
          <ac:spMkLst>
            <pc:docMk/>
            <pc:sldMk cId="1302932734" sldId="516"/>
            <ac:spMk id="4" creationId="{8CE94108-C38E-F266-C584-3AB19B2975D5}"/>
          </ac:spMkLst>
        </pc:spChg>
        <pc:picChg chg="add">
          <ac:chgData name="Weifeng Xu" userId="e7aed605-a3dd-4d5a-a692-a87037af107b" providerId="ADAL" clId="{EC5FAB8D-8A6B-47C4-B6ED-4448F2E7B7E9}" dt="2023-03-13T14:04:01.737" v="476" actId="22"/>
          <ac:picMkLst>
            <pc:docMk/>
            <pc:sldMk cId="1302932734" sldId="516"/>
            <ac:picMk id="3" creationId="{AAEBDF55-A950-24AE-5168-D89F309842BC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4:10:26.768" v="500" actId="207"/>
        <pc:sldMkLst>
          <pc:docMk/>
          <pc:sldMk cId="1489614793" sldId="517"/>
        </pc:sldMkLst>
        <pc:spChg chg="del">
          <ac:chgData name="Weifeng Xu" userId="e7aed605-a3dd-4d5a-a692-a87037af107b" providerId="ADAL" clId="{EC5FAB8D-8A6B-47C4-B6ED-4448F2E7B7E9}" dt="2023-03-13T14:06:55.059" v="478" actId="700"/>
          <ac:spMkLst>
            <pc:docMk/>
            <pc:sldMk cId="1489614793" sldId="517"/>
            <ac:spMk id="2" creationId="{DE48BF9B-8E55-422F-3539-DC0C82D00B18}"/>
          </ac:spMkLst>
        </pc:spChg>
        <pc:spChg chg="del">
          <ac:chgData name="Weifeng Xu" userId="e7aed605-a3dd-4d5a-a692-a87037af107b" providerId="ADAL" clId="{EC5FAB8D-8A6B-47C4-B6ED-4448F2E7B7E9}" dt="2023-03-13T14:06:55.059" v="478" actId="700"/>
          <ac:spMkLst>
            <pc:docMk/>
            <pc:sldMk cId="1489614793" sldId="517"/>
            <ac:spMk id="3" creationId="{EB805B94-60EB-8AF3-91A4-E01FDA41B036}"/>
          </ac:spMkLst>
        </pc:spChg>
        <pc:spChg chg="add mod">
          <ac:chgData name="Weifeng Xu" userId="e7aed605-a3dd-4d5a-a692-a87037af107b" providerId="ADAL" clId="{EC5FAB8D-8A6B-47C4-B6ED-4448F2E7B7E9}" dt="2023-03-13T14:09:40.186" v="490" actId="1076"/>
          <ac:spMkLst>
            <pc:docMk/>
            <pc:sldMk cId="1489614793" sldId="517"/>
            <ac:spMk id="5" creationId="{21E72497-EA98-AD6B-D91A-5486F00D51A1}"/>
          </ac:spMkLst>
        </pc:spChg>
        <pc:spChg chg="add mod">
          <ac:chgData name="Weifeng Xu" userId="e7aed605-a3dd-4d5a-a692-a87037af107b" providerId="ADAL" clId="{EC5FAB8D-8A6B-47C4-B6ED-4448F2E7B7E9}" dt="2023-03-13T14:10:08.151" v="494" actId="1582"/>
          <ac:spMkLst>
            <pc:docMk/>
            <pc:sldMk cId="1489614793" sldId="517"/>
            <ac:spMk id="6" creationId="{E04D63E4-DFC5-F427-3B5E-FAFAD9166E57}"/>
          </ac:spMkLst>
        </pc:spChg>
        <pc:spChg chg="add mod">
          <ac:chgData name="Weifeng Xu" userId="e7aed605-a3dd-4d5a-a692-a87037af107b" providerId="ADAL" clId="{EC5FAB8D-8A6B-47C4-B6ED-4448F2E7B7E9}" dt="2023-03-13T14:10:26.768" v="500" actId="207"/>
          <ac:spMkLst>
            <pc:docMk/>
            <pc:sldMk cId="1489614793" sldId="517"/>
            <ac:spMk id="7" creationId="{AD428F34-D8B1-0158-9CE6-E59C26BEC872}"/>
          </ac:spMkLst>
        </pc:spChg>
        <pc:picChg chg="add mod">
          <ac:chgData name="Weifeng Xu" userId="e7aed605-a3dd-4d5a-a692-a87037af107b" providerId="ADAL" clId="{EC5FAB8D-8A6B-47C4-B6ED-4448F2E7B7E9}" dt="2023-03-13T14:09:25.515" v="483" actId="1076"/>
          <ac:picMkLst>
            <pc:docMk/>
            <pc:sldMk cId="1489614793" sldId="517"/>
            <ac:picMk id="1026" creationId="{380A4105-6138-D979-42DB-1D53F713EDE4}"/>
          </ac:picMkLst>
        </pc:picChg>
      </pc:sldChg>
      <pc:sldChg chg="addSp modSp new mod">
        <pc:chgData name="Weifeng Xu" userId="e7aed605-a3dd-4d5a-a692-a87037af107b" providerId="ADAL" clId="{EC5FAB8D-8A6B-47C4-B6ED-4448F2E7B7E9}" dt="2023-03-13T14:37:21.247" v="733" actId="20577"/>
        <pc:sldMkLst>
          <pc:docMk/>
          <pc:sldMk cId="1874011897" sldId="518"/>
        </pc:sldMkLst>
        <pc:spChg chg="add mod">
          <ac:chgData name="Weifeng Xu" userId="e7aed605-a3dd-4d5a-a692-a87037af107b" providerId="ADAL" clId="{EC5FAB8D-8A6B-47C4-B6ED-4448F2E7B7E9}" dt="2023-03-13T14:21:36.222" v="579" actId="1036"/>
          <ac:spMkLst>
            <pc:docMk/>
            <pc:sldMk cId="1874011897" sldId="518"/>
            <ac:spMk id="4" creationId="{0473D826-6E3D-70DA-F4C8-4F07724356EB}"/>
          </ac:spMkLst>
        </pc:spChg>
        <pc:spChg chg="add mod">
          <ac:chgData name="Weifeng Xu" userId="e7aed605-a3dd-4d5a-a692-a87037af107b" providerId="ADAL" clId="{EC5FAB8D-8A6B-47C4-B6ED-4448F2E7B7E9}" dt="2023-03-13T14:21:36.222" v="579" actId="1036"/>
          <ac:spMkLst>
            <pc:docMk/>
            <pc:sldMk cId="1874011897" sldId="518"/>
            <ac:spMk id="5" creationId="{0C443166-62CB-4160-3459-2B7789F78E54}"/>
          </ac:spMkLst>
        </pc:spChg>
        <pc:spChg chg="add mod">
          <ac:chgData name="Weifeng Xu" userId="e7aed605-a3dd-4d5a-a692-a87037af107b" providerId="ADAL" clId="{EC5FAB8D-8A6B-47C4-B6ED-4448F2E7B7E9}" dt="2023-03-13T14:37:21.247" v="733" actId="20577"/>
          <ac:spMkLst>
            <pc:docMk/>
            <pc:sldMk cId="1874011897" sldId="518"/>
            <ac:spMk id="8" creationId="{F992E844-CCF0-A52F-0A2B-3F3C56D9F4C1}"/>
          </ac:spMkLst>
        </pc:spChg>
        <pc:picChg chg="add mod">
          <ac:chgData name="Weifeng Xu" userId="e7aed605-a3dd-4d5a-a692-a87037af107b" providerId="ADAL" clId="{EC5FAB8D-8A6B-47C4-B6ED-4448F2E7B7E9}" dt="2023-03-13T14:21:36.222" v="579" actId="1036"/>
          <ac:picMkLst>
            <pc:docMk/>
            <pc:sldMk cId="1874011897" sldId="518"/>
            <ac:picMk id="3" creationId="{AC071425-CC09-8867-D819-D0111D864E33}"/>
          </ac:picMkLst>
        </pc:picChg>
        <pc:cxnChg chg="add mod">
          <ac:chgData name="Weifeng Xu" userId="e7aed605-a3dd-4d5a-a692-a87037af107b" providerId="ADAL" clId="{EC5FAB8D-8A6B-47C4-B6ED-4448F2E7B7E9}" dt="2023-03-13T14:21:36.222" v="579" actId="1036"/>
          <ac:cxnSpMkLst>
            <pc:docMk/>
            <pc:sldMk cId="1874011897" sldId="518"/>
            <ac:cxnSpMk id="7" creationId="{7D8A234E-1504-9A15-BB17-848F5F2E573B}"/>
          </ac:cxnSpMkLst>
        </pc:cxnChg>
      </pc:sldChg>
      <pc:sldChg chg="new del">
        <pc:chgData name="Weifeng Xu" userId="e7aed605-a3dd-4d5a-a692-a87037af107b" providerId="ADAL" clId="{EC5FAB8D-8A6B-47C4-B6ED-4448F2E7B7E9}" dt="2023-03-14T14:43:49.594" v="2269" actId="47"/>
        <pc:sldMkLst>
          <pc:docMk/>
          <pc:sldMk cId="442558657" sldId="519"/>
        </pc:sldMkLst>
      </pc:sldChg>
      <pc:sldChg chg="addSp new mod">
        <pc:chgData name="Weifeng Xu" userId="e7aed605-a3dd-4d5a-a692-a87037af107b" providerId="ADAL" clId="{EC5FAB8D-8A6B-47C4-B6ED-4448F2E7B7E9}" dt="2023-03-13T14:24:49.549" v="617" actId="22"/>
        <pc:sldMkLst>
          <pc:docMk/>
          <pc:sldMk cId="1702190627" sldId="520"/>
        </pc:sldMkLst>
        <pc:picChg chg="add">
          <ac:chgData name="Weifeng Xu" userId="e7aed605-a3dd-4d5a-a692-a87037af107b" providerId="ADAL" clId="{EC5FAB8D-8A6B-47C4-B6ED-4448F2E7B7E9}" dt="2023-03-13T14:24:49.549" v="617" actId="22"/>
          <ac:picMkLst>
            <pc:docMk/>
            <pc:sldMk cId="1702190627" sldId="520"/>
            <ac:picMk id="3" creationId="{0E3ABAA1-37CE-911D-B8F5-89B5F51A89FF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4:36:51.659" v="712" actId="1076"/>
        <pc:sldMkLst>
          <pc:docMk/>
          <pc:sldMk cId="2004266353" sldId="521"/>
        </pc:sldMkLst>
        <pc:spChg chg="del">
          <ac:chgData name="Weifeng Xu" userId="e7aed605-a3dd-4d5a-a692-a87037af107b" providerId="ADAL" clId="{EC5FAB8D-8A6B-47C4-B6ED-4448F2E7B7E9}" dt="2023-03-13T14:28:35.756" v="684" actId="700"/>
          <ac:spMkLst>
            <pc:docMk/>
            <pc:sldMk cId="2004266353" sldId="521"/>
            <ac:spMk id="2" creationId="{37611BD6-366A-39B2-A2D5-BA836605274C}"/>
          </ac:spMkLst>
        </pc:spChg>
        <pc:spChg chg="add mod ord">
          <ac:chgData name="Weifeng Xu" userId="e7aed605-a3dd-4d5a-a692-a87037af107b" providerId="ADAL" clId="{EC5FAB8D-8A6B-47C4-B6ED-4448F2E7B7E9}" dt="2023-03-13T14:36:41.721" v="711" actId="20577"/>
          <ac:spMkLst>
            <pc:docMk/>
            <pc:sldMk cId="2004266353" sldId="521"/>
            <ac:spMk id="5" creationId="{D083E921-016D-4BA6-7808-73136F5660C5}"/>
          </ac:spMkLst>
        </pc:spChg>
        <pc:picChg chg="add mod">
          <ac:chgData name="Weifeng Xu" userId="e7aed605-a3dd-4d5a-a692-a87037af107b" providerId="ADAL" clId="{EC5FAB8D-8A6B-47C4-B6ED-4448F2E7B7E9}" dt="2023-03-13T14:36:51.659" v="712" actId="1076"/>
          <ac:picMkLst>
            <pc:docMk/>
            <pc:sldMk cId="2004266353" sldId="521"/>
            <ac:picMk id="4" creationId="{E2A2BB8F-9EC5-5DC2-16B1-F50983B8AC11}"/>
          </ac:picMkLst>
        </pc:picChg>
      </pc:sldChg>
      <pc:sldChg chg="new">
        <pc:chgData name="Weifeng Xu" userId="e7aed605-a3dd-4d5a-a692-a87037af107b" providerId="ADAL" clId="{EC5FAB8D-8A6B-47C4-B6ED-4448F2E7B7E9}" dt="2023-03-13T14:27:08.774" v="680" actId="680"/>
        <pc:sldMkLst>
          <pc:docMk/>
          <pc:sldMk cId="3237386895" sldId="522"/>
        </pc:sldMkLst>
      </pc:sldChg>
      <pc:sldChg chg="addSp delSp modSp new mod modClrScheme chgLayout">
        <pc:chgData name="Weifeng Xu" userId="e7aed605-a3dd-4d5a-a692-a87037af107b" providerId="ADAL" clId="{EC5FAB8D-8A6B-47C4-B6ED-4448F2E7B7E9}" dt="2023-03-13T16:43:25.608" v="1143" actId="700"/>
        <pc:sldMkLst>
          <pc:docMk/>
          <pc:sldMk cId="2123910526" sldId="523"/>
        </pc:sldMkLst>
        <pc:spChg chg="add mod">
          <ac:chgData name="Weifeng Xu" userId="e7aed605-a3dd-4d5a-a692-a87037af107b" providerId="ADAL" clId="{EC5FAB8D-8A6B-47C4-B6ED-4448F2E7B7E9}" dt="2023-03-13T14:39:12.525" v="758" actId="403"/>
          <ac:spMkLst>
            <pc:docMk/>
            <pc:sldMk cId="2123910526" sldId="523"/>
            <ac:spMk id="5" creationId="{35FC095D-BD4C-F215-1A0D-807220352187}"/>
          </ac:spMkLst>
        </pc:spChg>
        <pc:spChg chg="add del mod ord">
          <ac:chgData name="Weifeng Xu" userId="e7aed605-a3dd-4d5a-a692-a87037af107b" providerId="ADAL" clId="{EC5FAB8D-8A6B-47C4-B6ED-4448F2E7B7E9}" dt="2023-03-13T14:36:01.556" v="697" actId="700"/>
          <ac:spMkLst>
            <pc:docMk/>
            <pc:sldMk cId="2123910526" sldId="523"/>
            <ac:spMk id="6" creationId="{D41EA7EB-4095-0A89-F9BD-7910D8181903}"/>
          </ac:spMkLst>
        </pc:spChg>
        <pc:spChg chg="add mod">
          <ac:chgData name="Weifeng Xu" userId="e7aed605-a3dd-4d5a-a692-a87037af107b" providerId="ADAL" clId="{EC5FAB8D-8A6B-47C4-B6ED-4448F2E7B7E9}" dt="2023-03-13T14:38:04.291" v="750" actId="14100"/>
          <ac:spMkLst>
            <pc:docMk/>
            <pc:sldMk cId="2123910526" sldId="523"/>
            <ac:spMk id="7" creationId="{5DB71AFC-095E-E721-B520-233BDFD62631}"/>
          </ac:spMkLst>
        </pc:spChg>
        <pc:spChg chg="add del mod ord">
          <ac:chgData name="Weifeng Xu" userId="e7aed605-a3dd-4d5a-a692-a87037af107b" providerId="ADAL" clId="{EC5FAB8D-8A6B-47C4-B6ED-4448F2E7B7E9}" dt="2023-03-13T16:43:25.608" v="1143" actId="700"/>
          <ac:spMkLst>
            <pc:docMk/>
            <pc:sldMk cId="2123910526" sldId="523"/>
            <ac:spMk id="12" creationId="{A7D002D6-6411-2BD5-E7E0-7890D9733883}"/>
          </ac:spMkLst>
        </pc:spChg>
        <pc:spChg chg="add del mod ord">
          <ac:chgData name="Weifeng Xu" userId="e7aed605-a3dd-4d5a-a692-a87037af107b" providerId="ADAL" clId="{EC5FAB8D-8A6B-47C4-B6ED-4448F2E7B7E9}" dt="2023-03-13T16:43:25.608" v="1143" actId="700"/>
          <ac:spMkLst>
            <pc:docMk/>
            <pc:sldMk cId="2123910526" sldId="523"/>
            <ac:spMk id="13" creationId="{4EAE2F85-A383-3003-8186-38C4DFB7E322}"/>
          </ac:spMkLst>
        </pc:spChg>
        <pc:picChg chg="add mod">
          <ac:chgData name="Weifeng Xu" userId="e7aed605-a3dd-4d5a-a692-a87037af107b" providerId="ADAL" clId="{EC5FAB8D-8A6B-47C4-B6ED-4448F2E7B7E9}" dt="2023-03-13T14:32:14.807" v="690" actId="1076"/>
          <ac:picMkLst>
            <pc:docMk/>
            <pc:sldMk cId="2123910526" sldId="523"/>
            <ac:picMk id="3" creationId="{E1610E39-08E1-72B3-9CD9-C056BD553B68}"/>
          </ac:picMkLst>
        </pc:picChg>
        <pc:cxnChg chg="add mod">
          <ac:chgData name="Weifeng Xu" userId="e7aed605-a3dd-4d5a-a692-a87037af107b" providerId="ADAL" clId="{EC5FAB8D-8A6B-47C4-B6ED-4448F2E7B7E9}" dt="2023-03-13T14:39:24.623" v="760" actId="13822"/>
          <ac:cxnSpMkLst>
            <pc:docMk/>
            <pc:sldMk cId="2123910526" sldId="523"/>
            <ac:cxnSpMk id="9" creationId="{79CBAEB9-9E62-F75E-810F-6821608D3251}"/>
          </ac:cxnSpMkLst>
        </pc:cxnChg>
        <pc:cxnChg chg="add mod">
          <ac:chgData name="Weifeng Xu" userId="e7aed605-a3dd-4d5a-a692-a87037af107b" providerId="ADAL" clId="{EC5FAB8D-8A6B-47C4-B6ED-4448F2E7B7E9}" dt="2023-03-13T14:39:38.861" v="762" actId="13822"/>
          <ac:cxnSpMkLst>
            <pc:docMk/>
            <pc:sldMk cId="2123910526" sldId="523"/>
            <ac:cxnSpMk id="11" creationId="{83C9B27C-E704-E72A-9F96-134A43D8C8E0}"/>
          </ac:cxnSpMkLst>
        </pc:cxnChg>
      </pc:sldChg>
      <pc:sldChg chg="addSp delSp modSp new mod modClrScheme chgLayout">
        <pc:chgData name="Weifeng Xu" userId="e7aed605-a3dd-4d5a-a692-a87037af107b" providerId="ADAL" clId="{EC5FAB8D-8A6B-47C4-B6ED-4448F2E7B7E9}" dt="2023-03-13T16:46:05.878" v="1234" actId="1076"/>
        <pc:sldMkLst>
          <pc:docMk/>
          <pc:sldMk cId="755069765" sldId="524"/>
        </pc:sldMkLst>
        <pc:spChg chg="add del mod ord">
          <ac:chgData name="Weifeng Xu" userId="e7aed605-a3dd-4d5a-a692-a87037af107b" providerId="ADAL" clId="{EC5FAB8D-8A6B-47C4-B6ED-4448F2E7B7E9}" dt="2023-03-13T16:44:58.473" v="1201" actId="478"/>
          <ac:spMkLst>
            <pc:docMk/>
            <pc:sldMk cId="755069765" sldId="524"/>
            <ac:spMk id="6" creationId="{91790044-1295-5C63-5042-AD235BB0978E}"/>
          </ac:spMkLst>
        </pc:spChg>
        <pc:spChg chg="add del mod">
          <ac:chgData name="Weifeng Xu" userId="e7aed605-a3dd-4d5a-a692-a87037af107b" providerId="ADAL" clId="{EC5FAB8D-8A6B-47C4-B6ED-4448F2E7B7E9}" dt="2023-03-13T16:45:01.130" v="1202" actId="700"/>
          <ac:spMkLst>
            <pc:docMk/>
            <pc:sldMk cId="755069765" sldId="524"/>
            <ac:spMk id="8" creationId="{01ECFF3F-3BA8-2F24-25BF-52E262BD42C5}"/>
          </ac:spMkLst>
        </pc:spChg>
        <pc:spChg chg="add mod">
          <ac:chgData name="Weifeng Xu" userId="e7aed605-a3dd-4d5a-a692-a87037af107b" providerId="ADAL" clId="{EC5FAB8D-8A6B-47C4-B6ED-4448F2E7B7E9}" dt="2023-03-13T16:46:04.671" v="1233" actId="1076"/>
          <ac:spMkLst>
            <pc:docMk/>
            <pc:sldMk cId="755069765" sldId="524"/>
            <ac:spMk id="10" creationId="{2A2FB448-0D3F-2CB9-7BB2-092F801D08A6}"/>
          </ac:spMkLst>
        </pc:spChg>
        <pc:picChg chg="add mod">
          <ac:chgData name="Weifeng Xu" userId="e7aed605-a3dd-4d5a-a692-a87037af107b" providerId="ADAL" clId="{EC5FAB8D-8A6B-47C4-B6ED-4448F2E7B7E9}" dt="2023-03-13T16:46:05.878" v="1234" actId="1076"/>
          <ac:picMkLst>
            <pc:docMk/>
            <pc:sldMk cId="755069765" sldId="524"/>
            <ac:picMk id="3" creationId="{773C73E9-9182-C6DC-5463-0BE4162A7317}"/>
          </ac:picMkLst>
        </pc:picChg>
        <pc:picChg chg="add mod">
          <ac:chgData name="Weifeng Xu" userId="e7aed605-a3dd-4d5a-a692-a87037af107b" providerId="ADAL" clId="{EC5FAB8D-8A6B-47C4-B6ED-4448F2E7B7E9}" dt="2023-03-13T16:45:34.977" v="1226" actId="1076"/>
          <ac:picMkLst>
            <pc:docMk/>
            <pc:sldMk cId="755069765" sldId="524"/>
            <ac:picMk id="5" creationId="{FEB97BF0-135C-A85A-A501-8CEB685CCAF6}"/>
          </ac:picMkLst>
        </pc:picChg>
      </pc:sldChg>
      <pc:sldChg chg="addSp modSp new mod ord modNotesTx">
        <pc:chgData name="Weifeng Xu" userId="e7aed605-a3dd-4d5a-a692-a87037af107b" providerId="ADAL" clId="{EC5FAB8D-8A6B-47C4-B6ED-4448F2E7B7E9}" dt="2023-03-13T16:45:57.557" v="1232"/>
        <pc:sldMkLst>
          <pc:docMk/>
          <pc:sldMk cId="567914098" sldId="525"/>
        </pc:sldMkLst>
        <pc:spChg chg="add mod">
          <ac:chgData name="Weifeng Xu" userId="e7aed605-a3dd-4d5a-a692-a87037af107b" providerId="ADAL" clId="{EC5FAB8D-8A6B-47C4-B6ED-4448F2E7B7E9}" dt="2023-03-13T16:11:14.244" v="1052" actId="313"/>
          <ac:spMkLst>
            <pc:docMk/>
            <pc:sldMk cId="567914098" sldId="525"/>
            <ac:spMk id="4" creationId="{3F7B95B5-CBC7-0FF8-3235-C3D6F8391B17}"/>
          </ac:spMkLst>
        </pc:spChg>
        <pc:picChg chg="add mod">
          <ac:chgData name="Weifeng Xu" userId="e7aed605-a3dd-4d5a-a692-a87037af107b" providerId="ADAL" clId="{EC5FAB8D-8A6B-47C4-B6ED-4448F2E7B7E9}" dt="2023-03-13T16:10:46.587" v="1015" actId="1076"/>
          <ac:picMkLst>
            <pc:docMk/>
            <pc:sldMk cId="567914098" sldId="525"/>
            <ac:picMk id="3" creationId="{3DDD6803-8090-7209-3300-BF147D2B77AA}"/>
          </ac:picMkLst>
        </pc:picChg>
      </pc:sldChg>
      <pc:sldChg chg="addSp modSp new mod modClrScheme chgLayout">
        <pc:chgData name="Weifeng Xu" userId="e7aed605-a3dd-4d5a-a692-a87037af107b" providerId="ADAL" clId="{EC5FAB8D-8A6B-47C4-B6ED-4448F2E7B7E9}" dt="2023-03-13T16:35:51.415" v="1072" actId="20577"/>
        <pc:sldMkLst>
          <pc:docMk/>
          <pc:sldMk cId="1279404334" sldId="526"/>
        </pc:sldMkLst>
        <pc:spChg chg="add mod">
          <ac:chgData name="Weifeng Xu" userId="e7aed605-a3dd-4d5a-a692-a87037af107b" providerId="ADAL" clId="{EC5FAB8D-8A6B-47C4-B6ED-4448F2E7B7E9}" dt="2023-03-13T16:35:51.415" v="1072" actId="20577"/>
          <ac:spMkLst>
            <pc:docMk/>
            <pc:sldMk cId="1279404334" sldId="526"/>
            <ac:spMk id="2" creationId="{767E8846-E0B6-465F-E6E1-CC9D6315DA79}"/>
          </ac:spMkLst>
        </pc:spChg>
        <pc:spChg chg="add mod">
          <ac:chgData name="Weifeng Xu" userId="e7aed605-a3dd-4d5a-a692-a87037af107b" providerId="ADAL" clId="{EC5FAB8D-8A6B-47C4-B6ED-4448F2E7B7E9}" dt="2023-03-13T16:35:20.058" v="1053" actId="700"/>
          <ac:spMkLst>
            <pc:docMk/>
            <pc:sldMk cId="1279404334" sldId="526"/>
            <ac:spMk id="3" creationId="{FE2A3ACC-9396-373A-917B-D8BBC8E9D701}"/>
          </ac:spMkLst>
        </pc:spChg>
      </pc:sldChg>
      <pc:sldChg chg="addSp modSp new mod">
        <pc:chgData name="Weifeng Xu" userId="e7aed605-a3dd-4d5a-a692-a87037af107b" providerId="ADAL" clId="{EC5FAB8D-8A6B-47C4-B6ED-4448F2E7B7E9}" dt="2023-03-13T16:09:29.007" v="936" actId="14100"/>
        <pc:sldMkLst>
          <pc:docMk/>
          <pc:sldMk cId="3450888970" sldId="527"/>
        </pc:sldMkLst>
        <pc:spChg chg="add mod">
          <ac:chgData name="Weifeng Xu" userId="e7aed605-a3dd-4d5a-a692-a87037af107b" providerId="ADAL" clId="{EC5FAB8D-8A6B-47C4-B6ED-4448F2E7B7E9}" dt="2023-03-13T16:09:29.007" v="936" actId="14100"/>
          <ac:spMkLst>
            <pc:docMk/>
            <pc:sldMk cId="3450888970" sldId="527"/>
            <ac:spMk id="4" creationId="{7A2866CE-32D0-F0ED-1F92-0E363C0A511B}"/>
          </ac:spMkLst>
        </pc:spChg>
        <pc:picChg chg="add">
          <ac:chgData name="Weifeng Xu" userId="e7aed605-a3dd-4d5a-a692-a87037af107b" providerId="ADAL" clId="{EC5FAB8D-8A6B-47C4-B6ED-4448F2E7B7E9}" dt="2023-03-13T15:09:02.712" v="775" actId="22"/>
          <ac:picMkLst>
            <pc:docMk/>
            <pc:sldMk cId="3450888970" sldId="527"/>
            <ac:picMk id="3" creationId="{FBA3CAA9-CE68-201E-0F11-CD86F431468C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3T16:38:58.986" v="1097" actId="2711"/>
        <pc:sldMkLst>
          <pc:docMk/>
          <pc:sldMk cId="2780759619" sldId="528"/>
        </pc:sldMkLst>
        <pc:spChg chg="del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2" creationId="{D320A6F4-8671-4A22-28AE-162A2D1AAC70}"/>
          </ac:spMkLst>
        </pc:spChg>
        <pc:spChg chg="del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3" creationId="{9BE17D99-7B87-7F4D-2395-5995D35C56B0}"/>
          </ac:spMkLst>
        </pc:spChg>
        <pc:spChg chg="add mod ord">
          <ac:chgData name="Weifeng Xu" userId="e7aed605-a3dd-4d5a-a692-a87037af107b" providerId="ADAL" clId="{EC5FAB8D-8A6B-47C4-B6ED-4448F2E7B7E9}" dt="2023-03-13T16:38:58.986" v="1097" actId="2711"/>
          <ac:spMkLst>
            <pc:docMk/>
            <pc:sldMk cId="2780759619" sldId="528"/>
            <ac:spMk id="4" creationId="{88C7002D-BD80-3EC5-A96E-3E99C5B8A790}"/>
          </ac:spMkLst>
        </pc:spChg>
        <pc:spChg chg="add mod ord">
          <ac:chgData name="Weifeng Xu" userId="e7aed605-a3dd-4d5a-a692-a87037af107b" providerId="ADAL" clId="{EC5FAB8D-8A6B-47C4-B6ED-4448F2E7B7E9}" dt="2023-03-13T16:38:17.975" v="1074" actId="700"/>
          <ac:spMkLst>
            <pc:docMk/>
            <pc:sldMk cId="2780759619" sldId="528"/>
            <ac:spMk id="5" creationId="{513B3B62-FA55-B165-39E5-6DBF5B34924E}"/>
          </ac:spMkLst>
        </pc:spChg>
      </pc:sldChg>
      <pc:sldChg chg="addSp delSp modSp new mod modClrScheme chgLayout">
        <pc:chgData name="Weifeng Xu" userId="e7aed605-a3dd-4d5a-a692-a87037af107b" providerId="ADAL" clId="{EC5FAB8D-8A6B-47C4-B6ED-4448F2E7B7E9}" dt="2023-03-13T16:42:36.303" v="1141" actId="15"/>
        <pc:sldMkLst>
          <pc:docMk/>
          <pc:sldMk cId="3042409585" sldId="529"/>
        </pc:sldMkLst>
        <pc:spChg chg="del mod ord">
          <ac:chgData name="Weifeng Xu" userId="e7aed605-a3dd-4d5a-a692-a87037af107b" providerId="ADAL" clId="{EC5FAB8D-8A6B-47C4-B6ED-4448F2E7B7E9}" dt="2023-03-13T16:39:10.639" v="1099" actId="700"/>
          <ac:spMkLst>
            <pc:docMk/>
            <pc:sldMk cId="3042409585" sldId="529"/>
            <ac:spMk id="2" creationId="{F0C8A479-95FA-B386-B4C9-89651AB21E5E}"/>
          </ac:spMkLst>
        </pc:spChg>
        <pc:spChg chg="del mod ord">
          <ac:chgData name="Weifeng Xu" userId="e7aed605-a3dd-4d5a-a692-a87037af107b" providerId="ADAL" clId="{EC5FAB8D-8A6B-47C4-B6ED-4448F2E7B7E9}" dt="2023-03-13T16:39:10.639" v="1099" actId="700"/>
          <ac:spMkLst>
            <pc:docMk/>
            <pc:sldMk cId="3042409585" sldId="529"/>
            <ac:spMk id="3" creationId="{0A68BC9D-2490-5D09-3844-621C24DF2E76}"/>
          </ac:spMkLst>
        </pc:spChg>
        <pc:spChg chg="add mod ord">
          <ac:chgData name="Weifeng Xu" userId="e7aed605-a3dd-4d5a-a692-a87037af107b" providerId="ADAL" clId="{EC5FAB8D-8A6B-47C4-B6ED-4448F2E7B7E9}" dt="2023-03-13T16:41:16.740" v="1102"/>
          <ac:spMkLst>
            <pc:docMk/>
            <pc:sldMk cId="3042409585" sldId="529"/>
            <ac:spMk id="4" creationId="{9C012EF4-ABE3-2F4C-020E-9180C39E53F4}"/>
          </ac:spMkLst>
        </pc:spChg>
        <pc:spChg chg="add mod ord">
          <ac:chgData name="Weifeng Xu" userId="e7aed605-a3dd-4d5a-a692-a87037af107b" providerId="ADAL" clId="{EC5FAB8D-8A6B-47C4-B6ED-4448F2E7B7E9}" dt="2023-03-13T16:42:36.303" v="1141" actId="15"/>
          <ac:spMkLst>
            <pc:docMk/>
            <pc:sldMk cId="3042409585" sldId="529"/>
            <ac:spMk id="5" creationId="{D623F7A0-D23D-4C03-41B6-7A41329D5595}"/>
          </ac:spMkLst>
        </pc:spChg>
      </pc:sldChg>
      <pc:sldChg chg="addSp modSp new mod modClrScheme chgLayout">
        <pc:chgData name="Weifeng Xu" userId="e7aed605-a3dd-4d5a-a692-a87037af107b" providerId="ADAL" clId="{EC5FAB8D-8A6B-47C4-B6ED-4448F2E7B7E9}" dt="2023-03-13T16:44:43.212" v="1200" actId="20577"/>
        <pc:sldMkLst>
          <pc:docMk/>
          <pc:sldMk cId="2946307148" sldId="530"/>
        </pc:sldMkLst>
        <pc:spChg chg="add mod">
          <ac:chgData name="Weifeng Xu" userId="e7aed605-a3dd-4d5a-a692-a87037af107b" providerId="ADAL" clId="{EC5FAB8D-8A6B-47C4-B6ED-4448F2E7B7E9}" dt="2023-03-13T16:44:43.212" v="1200" actId="20577"/>
          <ac:spMkLst>
            <pc:docMk/>
            <pc:sldMk cId="2946307148" sldId="530"/>
            <ac:spMk id="2" creationId="{54FBBB7A-BB32-E264-A4EE-2BEBEC5ECF80}"/>
          </ac:spMkLst>
        </pc:spChg>
        <pc:spChg chg="add mod">
          <ac:chgData name="Weifeng Xu" userId="e7aed605-a3dd-4d5a-a692-a87037af107b" providerId="ADAL" clId="{EC5FAB8D-8A6B-47C4-B6ED-4448F2E7B7E9}" dt="2023-03-13T16:43:35.691" v="1145" actId="700"/>
          <ac:spMkLst>
            <pc:docMk/>
            <pc:sldMk cId="2946307148" sldId="530"/>
            <ac:spMk id="3" creationId="{115FAA20-A3E9-93F4-0904-C0378893EB7D}"/>
          </ac:spMkLst>
        </pc:spChg>
      </pc:sldChg>
      <pc:sldChg chg="addSp delSp modSp new mod modClrScheme chgLayout modNotesTx">
        <pc:chgData name="Weifeng Xu" userId="e7aed605-a3dd-4d5a-a692-a87037af107b" providerId="ADAL" clId="{EC5FAB8D-8A6B-47C4-B6ED-4448F2E7B7E9}" dt="2023-03-14T02:03:03.715" v="1400" actId="6549"/>
        <pc:sldMkLst>
          <pc:docMk/>
          <pc:sldMk cId="3443128300" sldId="531"/>
        </pc:sldMkLst>
        <pc:spChg chg="del">
          <ac:chgData name="Weifeng Xu" userId="e7aed605-a3dd-4d5a-a692-a87037af107b" providerId="ADAL" clId="{EC5FAB8D-8A6B-47C4-B6ED-4448F2E7B7E9}" dt="2023-03-14T01:57:26.590" v="1236" actId="700"/>
          <ac:spMkLst>
            <pc:docMk/>
            <pc:sldMk cId="3443128300" sldId="531"/>
            <ac:spMk id="2" creationId="{1A7CD06C-CA57-E252-AB41-FB1EF4CC0354}"/>
          </ac:spMkLst>
        </pc:spChg>
        <pc:spChg chg="del">
          <ac:chgData name="Weifeng Xu" userId="e7aed605-a3dd-4d5a-a692-a87037af107b" providerId="ADAL" clId="{EC5FAB8D-8A6B-47C4-B6ED-4448F2E7B7E9}" dt="2023-03-14T01:57:26.590" v="1236" actId="700"/>
          <ac:spMkLst>
            <pc:docMk/>
            <pc:sldMk cId="3443128300" sldId="531"/>
            <ac:spMk id="3" creationId="{4D94CBEB-B114-317E-5206-BF64531387C4}"/>
          </ac:spMkLst>
        </pc:spChg>
        <pc:spChg chg="add">
          <ac:chgData name="Weifeng Xu" userId="e7aed605-a3dd-4d5a-a692-a87037af107b" providerId="ADAL" clId="{EC5FAB8D-8A6B-47C4-B6ED-4448F2E7B7E9}" dt="2023-03-14T01:58:56.979" v="1258"/>
          <ac:spMkLst>
            <pc:docMk/>
            <pc:sldMk cId="3443128300" sldId="531"/>
            <ac:spMk id="6" creationId="{9CE790BE-F454-0F6D-773A-590E93A12E78}"/>
          </ac:spMkLst>
        </pc:spChg>
        <pc:spChg chg="add mod">
          <ac:chgData name="Weifeng Xu" userId="e7aed605-a3dd-4d5a-a692-a87037af107b" providerId="ADAL" clId="{EC5FAB8D-8A6B-47C4-B6ED-4448F2E7B7E9}" dt="2023-03-14T02:00:40.261" v="1314" actId="20577"/>
          <ac:spMkLst>
            <pc:docMk/>
            <pc:sldMk cId="3443128300" sldId="531"/>
            <ac:spMk id="8" creationId="{33D9C31C-AA6A-D746-9C1D-E91DAF7FDCA2}"/>
          </ac:spMkLst>
        </pc:spChg>
        <pc:spChg chg="add mod">
          <ac:chgData name="Weifeng Xu" userId="e7aed605-a3dd-4d5a-a692-a87037af107b" providerId="ADAL" clId="{EC5FAB8D-8A6B-47C4-B6ED-4448F2E7B7E9}" dt="2023-03-14T02:03:03.715" v="1400" actId="6549"/>
          <ac:spMkLst>
            <pc:docMk/>
            <pc:sldMk cId="3443128300" sldId="531"/>
            <ac:spMk id="9" creationId="{54958BC0-4BAA-1E4D-8C4C-4BBC7098C743}"/>
          </ac:spMkLst>
        </pc:spChg>
        <pc:spChg chg="add mod">
          <ac:chgData name="Weifeng Xu" userId="e7aed605-a3dd-4d5a-a692-a87037af107b" providerId="ADAL" clId="{EC5FAB8D-8A6B-47C4-B6ED-4448F2E7B7E9}" dt="2023-03-14T02:03:00.178" v="1399" actId="20577"/>
          <ac:spMkLst>
            <pc:docMk/>
            <pc:sldMk cId="3443128300" sldId="531"/>
            <ac:spMk id="10" creationId="{93D4A62A-D95A-EF21-7564-1642A4587CB3}"/>
          </ac:spMkLst>
        </pc:spChg>
        <pc:picChg chg="add mod modCrop">
          <ac:chgData name="Weifeng Xu" userId="e7aed605-a3dd-4d5a-a692-a87037af107b" providerId="ADAL" clId="{EC5FAB8D-8A6B-47C4-B6ED-4448F2E7B7E9}" dt="2023-03-14T01:59:14.218" v="1264" actId="1076"/>
          <ac:picMkLst>
            <pc:docMk/>
            <pc:sldMk cId="3443128300" sldId="531"/>
            <ac:picMk id="4" creationId="{4055E5FC-A229-D9A9-54F0-B906BC607977}"/>
          </ac:picMkLst>
        </pc:picChg>
        <pc:picChg chg="add mod modCrop">
          <ac:chgData name="Weifeng Xu" userId="e7aed605-a3dd-4d5a-a692-a87037af107b" providerId="ADAL" clId="{EC5FAB8D-8A6B-47C4-B6ED-4448F2E7B7E9}" dt="2023-03-14T01:58:48.328" v="1257" actId="1076"/>
          <ac:picMkLst>
            <pc:docMk/>
            <pc:sldMk cId="3443128300" sldId="531"/>
            <ac:picMk id="5" creationId="{77E1F147-AB52-B865-C72C-41C3B9BAF608}"/>
          </ac:picMkLst>
        </pc:picChg>
        <pc:picChg chg="add mod modCrop">
          <ac:chgData name="Weifeng Xu" userId="e7aed605-a3dd-4d5a-a692-a87037af107b" providerId="ADAL" clId="{EC5FAB8D-8A6B-47C4-B6ED-4448F2E7B7E9}" dt="2023-03-14T01:59:16.714" v="1266" actId="1076"/>
          <ac:picMkLst>
            <pc:docMk/>
            <pc:sldMk cId="3443128300" sldId="531"/>
            <ac:picMk id="7" creationId="{E09B4B0E-2E9B-5E19-B43A-96EEC4FF8E36}"/>
          </ac:picMkLst>
        </pc:picChg>
      </pc:sldChg>
      <pc:sldChg chg="addSp delSp modSp new del mod modClrScheme chgLayout">
        <pc:chgData name="Weifeng Xu" userId="e7aed605-a3dd-4d5a-a692-a87037af107b" providerId="ADAL" clId="{EC5FAB8D-8A6B-47C4-B6ED-4448F2E7B7E9}" dt="2023-03-15T02:57:38.111" v="2593" actId="47"/>
        <pc:sldMkLst>
          <pc:docMk/>
          <pc:sldMk cId="4135233862" sldId="532"/>
        </pc:sldMkLst>
        <pc:spChg chg="del">
          <ac:chgData name="Weifeng Xu" userId="e7aed605-a3dd-4d5a-a692-a87037af107b" providerId="ADAL" clId="{EC5FAB8D-8A6B-47C4-B6ED-4448F2E7B7E9}" dt="2023-03-14T02:09:42.346" v="1402" actId="700"/>
          <ac:spMkLst>
            <pc:docMk/>
            <pc:sldMk cId="4135233862" sldId="532"/>
            <ac:spMk id="2" creationId="{1B5300E0-AFFF-F3CC-DA7A-0D3D61CBF556}"/>
          </ac:spMkLst>
        </pc:spChg>
        <pc:spChg chg="del">
          <ac:chgData name="Weifeng Xu" userId="e7aed605-a3dd-4d5a-a692-a87037af107b" providerId="ADAL" clId="{EC5FAB8D-8A6B-47C4-B6ED-4448F2E7B7E9}" dt="2023-03-14T02:09:42.346" v="1402" actId="700"/>
          <ac:spMkLst>
            <pc:docMk/>
            <pc:sldMk cId="4135233862" sldId="532"/>
            <ac:spMk id="3" creationId="{1B2BC676-BA8A-9737-4515-9D77BD83C6EB}"/>
          </ac:spMkLst>
        </pc:spChg>
        <pc:spChg chg="add">
          <ac:chgData name="Weifeng Xu" userId="e7aed605-a3dd-4d5a-a692-a87037af107b" providerId="ADAL" clId="{EC5FAB8D-8A6B-47C4-B6ED-4448F2E7B7E9}" dt="2023-03-14T02:10:15.819" v="1408"/>
          <ac:spMkLst>
            <pc:docMk/>
            <pc:sldMk cId="4135233862" sldId="532"/>
            <ac:spMk id="5" creationId="{9778D6E4-A300-0790-F1BF-53E075A72ED4}"/>
          </ac:spMkLst>
        </pc:spChg>
        <pc:spChg chg="add mod">
          <ac:chgData name="Weifeng Xu" userId="e7aed605-a3dd-4d5a-a692-a87037af107b" providerId="ADAL" clId="{EC5FAB8D-8A6B-47C4-B6ED-4448F2E7B7E9}" dt="2023-03-15T02:53:06.901" v="2464" actId="20577"/>
          <ac:spMkLst>
            <pc:docMk/>
            <pc:sldMk cId="4135233862" sldId="532"/>
            <ac:spMk id="7" creationId="{CF184E96-4D44-796C-3EFE-18F9E3701805}"/>
          </ac:spMkLst>
        </pc:spChg>
        <pc:spChg chg="add mod">
          <ac:chgData name="Weifeng Xu" userId="e7aed605-a3dd-4d5a-a692-a87037af107b" providerId="ADAL" clId="{EC5FAB8D-8A6B-47C4-B6ED-4448F2E7B7E9}" dt="2023-03-15T02:54:11.761" v="2531" actId="6549"/>
          <ac:spMkLst>
            <pc:docMk/>
            <pc:sldMk cId="4135233862" sldId="532"/>
            <ac:spMk id="8" creationId="{B497313F-883B-B126-0DF0-4ADFA79FC67B}"/>
          </ac:spMkLst>
        </pc:spChg>
        <pc:spChg chg="add del mod ord">
          <ac:chgData name="Weifeng Xu" userId="e7aed605-a3dd-4d5a-a692-a87037af107b" providerId="ADAL" clId="{EC5FAB8D-8A6B-47C4-B6ED-4448F2E7B7E9}" dt="2023-03-14T12:45:16.174" v="1666" actId="700"/>
          <ac:spMkLst>
            <pc:docMk/>
            <pc:sldMk cId="4135233862" sldId="532"/>
            <ac:spMk id="9" creationId="{60FD41E1-3E94-5581-322B-3D9EB90C763A}"/>
          </ac:spMkLst>
        </pc:spChg>
        <pc:spChg chg="add del mod ord">
          <ac:chgData name="Weifeng Xu" userId="e7aed605-a3dd-4d5a-a692-a87037af107b" providerId="ADAL" clId="{EC5FAB8D-8A6B-47C4-B6ED-4448F2E7B7E9}" dt="2023-03-14T12:45:16.174" v="1666" actId="700"/>
          <ac:spMkLst>
            <pc:docMk/>
            <pc:sldMk cId="4135233862" sldId="532"/>
            <ac:spMk id="10" creationId="{0C2FC297-6E16-270E-D292-74E371980FFD}"/>
          </ac:spMkLst>
        </pc:spChg>
        <pc:picChg chg="add mod modCrop">
          <ac:chgData name="Weifeng Xu" userId="e7aed605-a3dd-4d5a-a692-a87037af107b" providerId="ADAL" clId="{EC5FAB8D-8A6B-47C4-B6ED-4448F2E7B7E9}" dt="2023-03-15T02:52:37.641" v="2437" actId="1076"/>
          <ac:picMkLst>
            <pc:docMk/>
            <pc:sldMk cId="4135233862" sldId="532"/>
            <ac:picMk id="2" creationId="{186F6D96-2D1B-1B2A-12A5-8824D0DF8E10}"/>
          </ac:picMkLst>
        </pc:picChg>
        <pc:picChg chg="add del mod modCrop">
          <ac:chgData name="Weifeng Xu" userId="e7aed605-a3dd-4d5a-a692-a87037af107b" providerId="ADAL" clId="{EC5FAB8D-8A6B-47C4-B6ED-4448F2E7B7E9}" dt="2023-03-15T02:52:15.351" v="2432" actId="478"/>
          <ac:picMkLst>
            <pc:docMk/>
            <pc:sldMk cId="4135233862" sldId="532"/>
            <ac:picMk id="4" creationId="{FCC080A7-6444-FE39-D858-62DA2DD276A5}"/>
          </ac:picMkLst>
        </pc:picChg>
        <pc:picChg chg="add mod modCrop">
          <ac:chgData name="Weifeng Xu" userId="e7aed605-a3dd-4d5a-a692-a87037af107b" providerId="ADAL" clId="{EC5FAB8D-8A6B-47C4-B6ED-4448F2E7B7E9}" dt="2023-03-14T02:10:53.539" v="1420" actId="14100"/>
          <ac:picMkLst>
            <pc:docMk/>
            <pc:sldMk cId="4135233862" sldId="532"/>
            <ac:picMk id="6" creationId="{8D95CFC7-1A64-9F65-78D4-AF6F19391440}"/>
          </ac:picMkLst>
        </pc:picChg>
      </pc:sldChg>
      <pc:sldChg chg="new add del">
        <pc:chgData name="Weifeng Xu" userId="e7aed605-a3dd-4d5a-a692-a87037af107b" providerId="ADAL" clId="{EC5FAB8D-8A6B-47C4-B6ED-4448F2E7B7E9}" dt="2023-03-14T21:19:43.232" v="2320" actId="47"/>
        <pc:sldMkLst>
          <pc:docMk/>
          <pc:sldMk cId="2296059887" sldId="533"/>
        </pc:sldMkLst>
      </pc:sldChg>
      <pc:sldChg chg="addSp modSp new add del mod ord modNotesTx">
        <pc:chgData name="Weifeng Xu" userId="e7aed605-a3dd-4d5a-a692-a87037af107b" providerId="ADAL" clId="{EC5FAB8D-8A6B-47C4-B6ED-4448F2E7B7E9}" dt="2023-03-14T21:20:04.097" v="2334" actId="47"/>
        <pc:sldMkLst>
          <pc:docMk/>
          <pc:sldMk cId="288926523" sldId="534"/>
        </pc:sldMkLst>
        <pc:picChg chg="add mod">
          <ac:chgData name="Weifeng Xu" userId="e7aed605-a3dd-4d5a-a692-a87037af107b" providerId="ADAL" clId="{EC5FAB8D-8A6B-47C4-B6ED-4448F2E7B7E9}" dt="2023-03-14T02:44:11.320" v="1488" actId="1076"/>
          <ac:picMkLst>
            <pc:docMk/>
            <pc:sldMk cId="288926523" sldId="534"/>
            <ac:picMk id="3" creationId="{969D74D1-D135-E3AB-50B8-89A326A8CAC2}"/>
          </ac:picMkLst>
        </pc:picChg>
        <pc:picChg chg="add mod">
          <ac:chgData name="Weifeng Xu" userId="e7aed605-a3dd-4d5a-a692-a87037af107b" providerId="ADAL" clId="{EC5FAB8D-8A6B-47C4-B6ED-4448F2E7B7E9}" dt="2023-03-14T02:44:14.118" v="1490" actId="1076"/>
          <ac:picMkLst>
            <pc:docMk/>
            <pc:sldMk cId="288926523" sldId="534"/>
            <ac:picMk id="5" creationId="{41945CBF-54B9-6B0C-50D9-37595CDCBE89}"/>
          </ac:picMkLst>
        </pc:picChg>
      </pc:sldChg>
      <pc:sldChg chg="addSp modSp new mod modClrScheme chgLayout">
        <pc:chgData name="Weifeng Xu" userId="e7aed605-a3dd-4d5a-a692-a87037af107b" providerId="ADAL" clId="{EC5FAB8D-8A6B-47C4-B6ED-4448F2E7B7E9}" dt="2023-03-15T01:25:38.099" v="2365" actId="20577"/>
        <pc:sldMkLst>
          <pc:docMk/>
          <pc:sldMk cId="2241510452" sldId="534"/>
        </pc:sldMkLst>
        <pc:spChg chg="add mod">
          <ac:chgData name="Weifeng Xu" userId="e7aed605-a3dd-4d5a-a692-a87037af107b" providerId="ADAL" clId="{EC5FAB8D-8A6B-47C4-B6ED-4448F2E7B7E9}" dt="2023-03-15T01:25:38.099" v="2365" actId="20577"/>
          <ac:spMkLst>
            <pc:docMk/>
            <pc:sldMk cId="2241510452" sldId="534"/>
            <ac:spMk id="2" creationId="{8E5FE4B3-913F-FF9D-C1E2-E10F91C2506D}"/>
          </ac:spMkLst>
        </pc:spChg>
        <pc:spChg chg="add mod">
          <ac:chgData name="Weifeng Xu" userId="e7aed605-a3dd-4d5a-a692-a87037af107b" providerId="ADAL" clId="{EC5FAB8D-8A6B-47C4-B6ED-4448F2E7B7E9}" dt="2023-03-15T01:25:21.386" v="2339" actId="700"/>
          <ac:spMkLst>
            <pc:docMk/>
            <pc:sldMk cId="2241510452" sldId="534"/>
            <ac:spMk id="3" creationId="{AA293CE0-34CB-2D2F-5BA2-3F8DD1F4CAA9}"/>
          </ac:spMkLst>
        </pc:spChg>
      </pc:sldChg>
      <pc:sldChg chg="addSp new add del mod ord">
        <pc:chgData name="Weifeng Xu" userId="e7aed605-a3dd-4d5a-a692-a87037af107b" providerId="ADAL" clId="{EC5FAB8D-8A6B-47C4-B6ED-4448F2E7B7E9}" dt="2023-03-14T21:20:00.238" v="2330" actId="47"/>
        <pc:sldMkLst>
          <pc:docMk/>
          <pc:sldMk cId="2925935273" sldId="535"/>
        </pc:sldMkLst>
        <pc:picChg chg="add">
          <ac:chgData name="Weifeng Xu" userId="e7aed605-a3dd-4d5a-a692-a87037af107b" providerId="ADAL" clId="{EC5FAB8D-8A6B-47C4-B6ED-4448F2E7B7E9}" dt="2023-03-14T03:10:53.711" v="1500" actId="22"/>
          <ac:picMkLst>
            <pc:docMk/>
            <pc:sldMk cId="2925935273" sldId="535"/>
            <ac:picMk id="3" creationId="{3B2847E2-E0D8-D8DF-4D19-705E31F2CA0D}"/>
          </ac:picMkLst>
        </pc:picChg>
      </pc:sldChg>
      <pc:sldChg chg="addSp delSp modSp new mod modClrScheme chgLayout">
        <pc:chgData name="Weifeng Xu" userId="e7aed605-a3dd-4d5a-a692-a87037af107b" providerId="ADAL" clId="{EC5FAB8D-8A6B-47C4-B6ED-4448F2E7B7E9}" dt="2023-03-15T01:26:47.020" v="2369" actId="700"/>
        <pc:sldMkLst>
          <pc:docMk/>
          <pc:sldMk cId="3322395860" sldId="535"/>
        </pc:sldMkLst>
        <pc:spChg chg="del mod ord">
          <ac:chgData name="Weifeng Xu" userId="e7aed605-a3dd-4d5a-a692-a87037af107b" providerId="ADAL" clId="{EC5FAB8D-8A6B-47C4-B6ED-4448F2E7B7E9}" dt="2023-03-15T01:26:23.635" v="2368" actId="700"/>
          <ac:spMkLst>
            <pc:docMk/>
            <pc:sldMk cId="3322395860" sldId="535"/>
            <ac:spMk id="2" creationId="{13684D29-2D26-498F-6AEE-672CBB839641}"/>
          </ac:spMkLst>
        </pc:spChg>
        <pc:spChg chg="del">
          <ac:chgData name="Weifeng Xu" userId="e7aed605-a3dd-4d5a-a692-a87037af107b" providerId="ADAL" clId="{EC5FAB8D-8A6B-47C4-B6ED-4448F2E7B7E9}" dt="2023-03-15T01:26:23.635" v="2368" actId="700"/>
          <ac:spMkLst>
            <pc:docMk/>
            <pc:sldMk cId="3322395860" sldId="535"/>
            <ac:spMk id="3" creationId="{FF32F58B-9724-2759-27E2-628915055AB8}"/>
          </ac:spMkLst>
        </pc:spChg>
        <pc:spChg chg="add del mod ord">
          <ac:chgData name="Weifeng Xu" userId="e7aed605-a3dd-4d5a-a692-a87037af107b" providerId="ADAL" clId="{EC5FAB8D-8A6B-47C4-B6ED-4448F2E7B7E9}" dt="2023-03-15T01:26:47.020" v="2369" actId="700"/>
          <ac:spMkLst>
            <pc:docMk/>
            <pc:sldMk cId="3322395860" sldId="535"/>
            <ac:spMk id="4" creationId="{55CCFB50-E6DF-357C-50C4-DA812B3583FF}"/>
          </ac:spMkLst>
        </pc:spChg>
      </pc:sldChg>
      <pc:sldChg chg="addSp delSp modSp new del mod ord modClrScheme chgLayout">
        <pc:chgData name="Weifeng Xu" userId="e7aed605-a3dd-4d5a-a692-a87037af107b" providerId="ADAL" clId="{EC5FAB8D-8A6B-47C4-B6ED-4448F2E7B7E9}" dt="2023-03-14T21:19:25.939" v="2310" actId="47"/>
        <pc:sldMkLst>
          <pc:docMk/>
          <pc:sldMk cId="1600421268" sldId="536"/>
        </pc:sldMkLst>
        <pc:spChg chg="add mod">
          <ac:chgData name="Weifeng Xu" userId="e7aed605-a3dd-4d5a-a692-a87037af107b" providerId="ADAL" clId="{EC5FAB8D-8A6B-47C4-B6ED-4448F2E7B7E9}" dt="2023-03-14T03:14:58.966" v="1576" actId="2711"/>
          <ac:spMkLst>
            <pc:docMk/>
            <pc:sldMk cId="1600421268" sldId="536"/>
            <ac:spMk id="2" creationId="{014E6FAB-0335-8CBC-CB69-8BC181648E28}"/>
          </ac:spMkLst>
        </pc:spChg>
        <pc:spChg chg="add mod">
          <ac:chgData name="Weifeng Xu" userId="e7aed605-a3dd-4d5a-a692-a87037af107b" providerId="ADAL" clId="{EC5FAB8D-8A6B-47C4-B6ED-4448F2E7B7E9}" dt="2023-03-14T12:29:28.647" v="1619" actId="6549"/>
          <ac:spMkLst>
            <pc:docMk/>
            <pc:sldMk cId="1600421268" sldId="536"/>
            <ac:spMk id="3" creationId="{392B07AC-1333-0248-083A-BAEAE3DEC7C9}"/>
          </ac:spMkLst>
        </pc:spChg>
        <pc:spChg chg="add mod">
          <ac:chgData name="Weifeng Xu" userId="e7aed605-a3dd-4d5a-a692-a87037af107b" providerId="ADAL" clId="{EC5FAB8D-8A6B-47C4-B6ED-4448F2E7B7E9}" dt="2023-03-14T13:08:15.912" v="1860" actId="11529"/>
          <ac:spMkLst>
            <pc:docMk/>
            <pc:sldMk cId="1600421268" sldId="536"/>
            <ac:spMk id="5" creationId="{8BB8D06E-F776-83A6-8D36-5773E671C3CE}"/>
          </ac:spMkLst>
        </pc:spChg>
        <pc:spChg chg="add mod">
          <ac:chgData name="Weifeng Xu" userId="e7aed605-a3dd-4d5a-a692-a87037af107b" providerId="ADAL" clId="{EC5FAB8D-8A6B-47C4-B6ED-4448F2E7B7E9}" dt="2023-03-14T13:10:14.941" v="1900" actId="1076"/>
          <ac:spMkLst>
            <pc:docMk/>
            <pc:sldMk cId="1600421268" sldId="536"/>
            <ac:spMk id="6" creationId="{E3ABAD9F-091F-86CB-8A77-30BBA5B6BF05}"/>
          </ac:spMkLst>
        </pc:spChg>
        <pc:spChg chg="add mod">
          <ac:chgData name="Weifeng Xu" userId="e7aed605-a3dd-4d5a-a692-a87037af107b" providerId="ADAL" clId="{EC5FAB8D-8A6B-47C4-B6ED-4448F2E7B7E9}" dt="2023-03-14T13:08:47.181" v="1869" actId="1076"/>
          <ac:spMkLst>
            <pc:docMk/>
            <pc:sldMk cId="1600421268" sldId="536"/>
            <ac:spMk id="7" creationId="{9C988792-3B3C-F045-549E-E167BB14F1C8}"/>
          </ac:spMkLst>
        </pc:spChg>
        <pc:spChg chg="add mod">
          <ac:chgData name="Weifeng Xu" userId="e7aed605-a3dd-4d5a-a692-a87037af107b" providerId="ADAL" clId="{EC5FAB8D-8A6B-47C4-B6ED-4448F2E7B7E9}" dt="2023-03-14T13:12:23.883" v="1933" actId="108"/>
          <ac:spMkLst>
            <pc:docMk/>
            <pc:sldMk cId="1600421268" sldId="536"/>
            <ac:spMk id="8" creationId="{967D120B-FB53-C146-1597-3C0B44927772}"/>
          </ac:spMkLst>
        </pc:spChg>
        <pc:spChg chg="add del mod">
          <ac:chgData name="Weifeng Xu" userId="e7aed605-a3dd-4d5a-a692-a87037af107b" providerId="ADAL" clId="{EC5FAB8D-8A6B-47C4-B6ED-4448F2E7B7E9}" dt="2023-03-14T13:10:47.758" v="1918" actId="478"/>
          <ac:spMkLst>
            <pc:docMk/>
            <pc:sldMk cId="1600421268" sldId="536"/>
            <ac:spMk id="10" creationId="{E4BF5608-B245-8434-BC75-BFEA834F0EBC}"/>
          </ac:spMkLst>
        </pc:spChg>
        <pc:spChg chg="add mod">
          <ac:chgData name="Weifeng Xu" userId="e7aed605-a3dd-4d5a-a692-a87037af107b" providerId="ADAL" clId="{EC5FAB8D-8A6B-47C4-B6ED-4448F2E7B7E9}" dt="2023-03-14T13:10:28.775" v="1904" actId="1076"/>
          <ac:spMkLst>
            <pc:docMk/>
            <pc:sldMk cId="1600421268" sldId="536"/>
            <ac:spMk id="11" creationId="{3CD52775-1B5E-FDAE-702C-4A699D9FBBAE}"/>
          </ac:spMkLst>
        </pc:spChg>
        <pc:spChg chg="add mod">
          <ac:chgData name="Weifeng Xu" userId="e7aed605-a3dd-4d5a-a692-a87037af107b" providerId="ADAL" clId="{EC5FAB8D-8A6B-47C4-B6ED-4448F2E7B7E9}" dt="2023-03-14T13:12:17.513" v="1932" actId="404"/>
          <ac:spMkLst>
            <pc:docMk/>
            <pc:sldMk cId="1600421268" sldId="536"/>
            <ac:spMk id="12" creationId="{8D353336-18BC-7A0B-14C7-C814DC10758E}"/>
          </ac:spMkLst>
        </pc:spChg>
        <pc:spChg chg="add mod">
          <ac:chgData name="Weifeng Xu" userId="e7aed605-a3dd-4d5a-a692-a87037af107b" providerId="ADAL" clId="{EC5FAB8D-8A6B-47C4-B6ED-4448F2E7B7E9}" dt="2023-03-14T13:11:36.386" v="1928" actId="403"/>
          <ac:spMkLst>
            <pc:docMk/>
            <pc:sldMk cId="1600421268" sldId="536"/>
            <ac:spMk id="13" creationId="{F19DBD19-7E17-474A-A82C-C19C0FBBFA5A}"/>
          </ac:spMkLst>
        </pc:spChg>
        <pc:spChg chg="add mod">
          <ac:chgData name="Weifeng Xu" userId="e7aed605-a3dd-4d5a-a692-a87037af107b" providerId="ADAL" clId="{EC5FAB8D-8A6B-47C4-B6ED-4448F2E7B7E9}" dt="2023-03-14T13:12:26.229" v="1934" actId="108"/>
          <ac:spMkLst>
            <pc:docMk/>
            <pc:sldMk cId="1600421268" sldId="536"/>
            <ac:spMk id="14" creationId="{86F4B7FC-B2D6-AD52-DBD9-7217367908A6}"/>
          </ac:spMkLst>
        </pc:spChg>
        <pc:picChg chg="add mod">
          <ac:chgData name="Weifeng Xu" userId="e7aed605-a3dd-4d5a-a692-a87037af107b" providerId="ADAL" clId="{EC5FAB8D-8A6B-47C4-B6ED-4448F2E7B7E9}" dt="2023-03-14T13:08:11.583" v="1859" actId="1076"/>
          <ac:picMkLst>
            <pc:docMk/>
            <pc:sldMk cId="1600421268" sldId="536"/>
            <ac:picMk id="4" creationId="{05DD4450-BBB2-786E-EAB8-7C94833A6268}"/>
          </ac:picMkLst>
        </pc:picChg>
        <pc:picChg chg="add mod">
          <ac:chgData name="Weifeng Xu" userId="e7aed605-a3dd-4d5a-a692-a87037af107b" providerId="ADAL" clId="{EC5FAB8D-8A6B-47C4-B6ED-4448F2E7B7E9}" dt="2023-03-14T13:09:56.021" v="1886" actId="1076"/>
          <ac:picMkLst>
            <pc:docMk/>
            <pc:sldMk cId="1600421268" sldId="536"/>
            <ac:picMk id="7170" creationId="{321A1EA1-EA18-8C8E-0A6A-4FA8E8D8E2DA}"/>
          </ac:picMkLst>
        </pc:picChg>
      </pc:sldChg>
      <pc:sldChg chg="new">
        <pc:chgData name="Weifeng Xu" userId="e7aed605-a3dd-4d5a-a692-a87037af107b" providerId="ADAL" clId="{EC5FAB8D-8A6B-47C4-B6ED-4448F2E7B7E9}" dt="2023-03-15T01:26:09.503" v="2367" actId="680"/>
        <pc:sldMkLst>
          <pc:docMk/>
          <pc:sldMk cId="1723666245" sldId="536"/>
        </pc:sldMkLst>
      </pc:sldChg>
      <pc:sldChg chg="addSp delSp modSp add mod ord">
        <pc:chgData name="Weifeng Xu" userId="e7aed605-a3dd-4d5a-a692-a87037af107b" providerId="ADAL" clId="{EC5FAB8D-8A6B-47C4-B6ED-4448F2E7B7E9}" dt="2023-03-15T03:39:16.883" v="2616" actId="207"/>
        <pc:sldMkLst>
          <pc:docMk/>
          <pc:sldMk cId="2365628139" sldId="537"/>
        </pc:sldMkLst>
        <pc:spChg chg="add mod">
          <ac:chgData name="Weifeng Xu" userId="e7aed605-a3dd-4d5a-a692-a87037af107b" providerId="ADAL" clId="{EC5FAB8D-8A6B-47C4-B6ED-4448F2E7B7E9}" dt="2023-03-15T02:47:41.249" v="2372"/>
          <ac:spMkLst>
            <pc:docMk/>
            <pc:sldMk cId="2365628139" sldId="537"/>
            <ac:spMk id="2" creationId="{0F8824F0-994C-E6E1-4280-2364E3C7F4A0}"/>
          </ac:spMkLst>
        </pc:spChg>
        <pc:spChg chg="mod">
          <ac:chgData name="Weifeng Xu" userId="e7aed605-a3dd-4d5a-a692-a87037af107b" providerId="ADAL" clId="{EC5FAB8D-8A6B-47C4-B6ED-4448F2E7B7E9}" dt="2023-03-15T02:55:39.550" v="2558" actId="1076"/>
          <ac:spMkLst>
            <pc:docMk/>
            <pc:sldMk cId="2365628139" sldId="537"/>
            <ac:spMk id="7" creationId="{CF184E96-4D44-796C-3EFE-18F9E3701805}"/>
          </ac:spMkLst>
        </pc:spChg>
        <pc:spChg chg="mod">
          <ac:chgData name="Weifeng Xu" userId="e7aed605-a3dd-4d5a-a692-a87037af107b" providerId="ADAL" clId="{EC5FAB8D-8A6B-47C4-B6ED-4448F2E7B7E9}" dt="2023-03-15T02:56:29.745" v="2575" actId="1076"/>
          <ac:spMkLst>
            <pc:docMk/>
            <pc:sldMk cId="2365628139" sldId="537"/>
            <ac:spMk id="8" creationId="{B497313F-883B-B126-0DF0-4ADFA79FC67B}"/>
          </ac:spMkLst>
        </pc:spChg>
        <pc:spChg chg="add mod">
          <ac:chgData name="Weifeng Xu" userId="e7aed605-a3dd-4d5a-a692-a87037af107b" providerId="ADAL" clId="{EC5FAB8D-8A6B-47C4-B6ED-4448F2E7B7E9}" dt="2023-03-15T02:54:47.396" v="2542" actId="1076"/>
          <ac:spMkLst>
            <pc:docMk/>
            <pc:sldMk cId="2365628139" sldId="537"/>
            <ac:spMk id="9" creationId="{BE3EC567-2FAD-E058-1723-9FB23820BE4B}"/>
          </ac:spMkLst>
        </pc:spChg>
        <pc:spChg chg="add mod">
          <ac:chgData name="Weifeng Xu" userId="e7aed605-a3dd-4d5a-a692-a87037af107b" providerId="ADAL" clId="{EC5FAB8D-8A6B-47C4-B6ED-4448F2E7B7E9}" dt="2023-03-15T02:55:53.373" v="2566" actId="1076"/>
          <ac:spMkLst>
            <pc:docMk/>
            <pc:sldMk cId="2365628139" sldId="537"/>
            <ac:spMk id="11" creationId="{BE0C1DF0-FE21-F5F9-7031-F7E5B65E2A70}"/>
          </ac:spMkLst>
        </pc:spChg>
        <pc:spChg chg="add mod">
          <ac:chgData name="Weifeng Xu" userId="e7aed605-a3dd-4d5a-a692-a87037af107b" providerId="ADAL" clId="{EC5FAB8D-8A6B-47C4-B6ED-4448F2E7B7E9}" dt="2023-03-15T02:57:09.112" v="2592" actId="20577"/>
          <ac:spMkLst>
            <pc:docMk/>
            <pc:sldMk cId="2365628139" sldId="537"/>
            <ac:spMk id="12" creationId="{2B551D3E-70BC-A40E-5BCB-B6A79CB2931A}"/>
          </ac:spMkLst>
        </pc:spChg>
        <pc:spChg chg="add mod">
          <ac:chgData name="Weifeng Xu" userId="e7aed605-a3dd-4d5a-a692-a87037af107b" providerId="ADAL" clId="{EC5FAB8D-8A6B-47C4-B6ED-4448F2E7B7E9}" dt="2023-03-15T03:38:37.579" v="2606" actId="1076"/>
          <ac:spMkLst>
            <pc:docMk/>
            <pc:sldMk cId="2365628139" sldId="537"/>
            <ac:spMk id="24" creationId="{0F002488-6792-1CCA-A668-D134A9158291}"/>
          </ac:spMkLst>
        </pc:spChg>
        <pc:spChg chg="add mod">
          <ac:chgData name="Weifeng Xu" userId="e7aed605-a3dd-4d5a-a692-a87037af107b" providerId="ADAL" clId="{EC5FAB8D-8A6B-47C4-B6ED-4448F2E7B7E9}" dt="2023-03-15T03:39:16.883" v="2616" actId="207"/>
          <ac:spMkLst>
            <pc:docMk/>
            <pc:sldMk cId="2365628139" sldId="537"/>
            <ac:spMk id="27" creationId="{AB341134-0F0D-5FD9-2137-E75479AEB400}"/>
          </ac:spMkLst>
        </pc:spChg>
        <pc:picChg chg="add mod modCrop">
          <ac:chgData name="Weifeng Xu" userId="e7aed605-a3dd-4d5a-a692-a87037af107b" providerId="ADAL" clId="{EC5FAB8D-8A6B-47C4-B6ED-4448F2E7B7E9}" dt="2023-03-15T02:56:36.318" v="2579" actId="14100"/>
          <ac:picMkLst>
            <pc:docMk/>
            <pc:sldMk cId="2365628139" sldId="537"/>
            <ac:picMk id="3" creationId="{03941CF8-2441-CD6A-244D-AA9DC2058F64}"/>
          </ac:picMkLst>
        </pc:picChg>
        <pc:picChg chg="mod">
          <ac:chgData name="Weifeng Xu" userId="e7aed605-a3dd-4d5a-a692-a87037af107b" providerId="ADAL" clId="{EC5FAB8D-8A6B-47C4-B6ED-4448F2E7B7E9}" dt="2023-03-15T02:55:45.620" v="2562" actId="14100"/>
          <ac:picMkLst>
            <pc:docMk/>
            <pc:sldMk cId="2365628139" sldId="537"/>
            <ac:picMk id="4" creationId="{FCC080A7-6444-FE39-D858-62DA2DD276A5}"/>
          </ac:picMkLst>
        </pc:picChg>
        <pc:picChg chg="del">
          <ac:chgData name="Weifeng Xu" userId="e7aed605-a3dd-4d5a-a692-a87037af107b" providerId="ADAL" clId="{EC5FAB8D-8A6B-47C4-B6ED-4448F2E7B7E9}" dt="2023-03-15T02:47:39.212" v="2371" actId="478"/>
          <ac:picMkLst>
            <pc:docMk/>
            <pc:sldMk cId="2365628139" sldId="537"/>
            <ac:picMk id="6" creationId="{8D95CFC7-1A64-9F65-78D4-AF6F19391440}"/>
          </ac:picMkLst>
        </pc:picChg>
        <pc:picChg chg="add mod">
          <ac:chgData name="Weifeng Xu" userId="e7aed605-a3dd-4d5a-a692-a87037af107b" providerId="ADAL" clId="{EC5FAB8D-8A6B-47C4-B6ED-4448F2E7B7E9}" dt="2023-03-15T02:57:01.399" v="2590" actId="1076"/>
          <ac:picMkLst>
            <pc:docMk/>
            <pc:sldMk cId="2365628139" sldId="537"/>
            <ac:picMk id="10" creationId="{663045D5-199E-CA03-437C-7BDF46447AB9}"/>
          </ac:picMkLst>
        </pc:picChg>
        <pc:picChg chg="add mod">
          <ac:chgData name="Weifeng Xu" userId="e7aed605-a3dd-4d5a-a692-a87037af107b" providerId="ADAL" clId="{EC5FAB8D-8A6B-47C4-B6ED-4448F2E7B7E9}" dt="2023-03-15T02:55:56.696" v="2568" actId="14100"/>
          <ac:picMkLst>
            <pc:docMk/>
            <pc:sldMk cId="2365628139" sldId="537"/>
            <ac:picMk id="13" creationId="{B76282BA-9A29-AA27-4512-F4868BB24868}"/>
          </ac:picMkLst>
        </pc:picChg>
        <pc:cxnChg chg="add mod">
          <ac:chgData name="Weifeng Xu" userId="e7aed605-a3dd-4d5a-a692-a87037af107b" providerId="ADAL" clId="{EC5FAB8D-8A6B-47C4-B6ED-4448F2E7B7E9}" dt="2023-03-15T02:55:16.746" v="2550" actId="1582"/>
          <ac:cxnSpMkLst>
            <pc:docMk/>
            <pc:sldMk cId="2365628139" sldId="537"/>
            <ac:cxnSpMk id="15" creationId="{CA0E58A8-1BA9-D6F0-AE26-82444D4EBD16}"/>
          </ac:cxnSpMkLst>
        </pc:cxnChg>
        <pc:cxnChg chg="add mod">
          <ac:chgData name="Weifeng Xu" userId="e7aed605-a3dd-4d5a-a692-a87037af107b" providerId="ADAL" clId="{EC5FAB8D-8A6B-47C4-B6ED-4448F2E7B7E9}" dt="2023-03-15T02:56:18.091" v="2571" actId="14100"/>
          <ac:cxnSpMkLst>
            <pc:docMk/>
            <pc:sldMk cId="2365628139" sldId="537"/>
            <ac:cxnSpMk id="16" creationId="{80194AD9-7C99-09B2-C234-028FF5501BDC}"/>
          </ac:cxnSpMkLst>
        </pc:cxnChg>
        <pc:cxnChg chg="add">
          <ac:chgData name="Weifeng Xu" userId="e7aed605-a3dd-4d5a-a692-a87037af107b" providerId="ADAL" clId="{EC5FAB8D-8A6B-47C4-B6ED-4448F2E7B7E9}" dt="2023-03-15T03:37:54.093" v="2594" actId="11529"/>
          <ac:cxnSpMkLst>
            <pc:docMk/>
            <pc:sldMk cId="2365628139" sldId="537"/>
            <ac:cxnSpMk id="23" creationId="{DA396836-8D3F-D33C-1FB4-5E4A713D974E}"/>
          </ac:cxnSpMkLst>
        </pc:cxnChg>
        <pc:cxnChg chg="add">
          <ac:chgData name="Weifeng Xu" userId="e7aed605-a3dd-4d5a-a692-a87037af107b" providerId="ADAL" clId="{EC5FAB8D-8A6B-47C4-B6ED-4448F2E7B7E9}" dt="2023-03-15T03:38:56.213" v="2607" actId="11529"/>
          <ac:cxnSpMkLst>
            <pc:docMk/>
            <pc:sldMk cId="2365628139" sldId="537"/>
            <ac:cxnSpMk id="26" creationId="{6D436DD5-0EC5-F573-7B33-C95399B65B98}"/>
          </ac:cxnSpMkLst>
        </pc:cxnChg>
      </pc:sldChg>
      <pc:sldChg chg="addSp modSp new add del mod">
        <pc:chgData name="Weifeng Xu" userId="e7aed605-a3dd-4d5a-a692-a87037af107b" providerId="ADAL" clId="{EC5FAB8D-8A6B-47C4-B6ED-4448F2E7B7E9}" dt="2023-03-14T21:20:00.530" v="2331" actId="47"/>
        <pc:sldMkLst>
          <pc:docMk/>
          <pc:sldMk cId="3025925946" sldId="537"/>
        </pc:sldMkLst>
        <pc:picChg chg="add mod">
          <ac:chgData name="Weifeng Xu" userId="e7aed605-a3dd-4d5a-a692-a87037af107b" providerId="ADAL" clId="{EC5FAB8D-8A6B-47C4-B6ED-4448F2E7B7E9}" dt="2023-03-14T12:21:03.449" v="1590" actId="1076"/>
          <ac:picMkLst>
            <pc:docMk/>
            <pc:sldMk cId="3025925946" sldId="537"/>
            <ac:picMk id="3" creationId="{68AE2102-2A7C-2B9E-DF97-6D3DF49DC9B0}"/>
          </ac:picMkLst>
        </pc:picChg>
        <pc:picChg chg="add mod">
          <ac:chgData name="Weifeng Xu" userId="e7aed605-a3dd-4d5a-a692-a87037af107b" providerId="ADAL" clId="{EC5FAB8D-8A6B-47C4-B6ED-4448F2E7B7E9}" dt="2023-03-14T12:21:04.286" v="1591" actId="1076"/>
          <ac:picMkLst>
            <pc:docMk/>
            <pc:sldMk cId="3025925946" sldId="537"/>
            <ac:picMk id="5" creationId="{E02918EE-62A0-C742-DCB3-407FE7874AED}"/>
          </ac:picMkLst>
        </pc:picChg>
      </pc:sldChg>
      <pc:sldChg chg="addSp delSp modSp new del mod ord modClrScheme chgLayout modNotesTx">
        <pc:chgData name="Weifeng Xu" userId="e7aed605-a3dd-4d5a-a692-a87037af107b" providerId="ADAL" clId="{EC5FAB8D-8A6B-47C4-B6ED-4448F2E7B7E9}" dt="2023-03-14T21:19:25.619" v="2309" actId="47"/>
        <pc:sldMkLst>
          <pc:docMk/>
          <pc:sldMk cId="3249647752" sldId="538"/>
        </pc:sldMkLst>
        <pc:spChg chg="add mod ord">
          <ac:chgData name="Weifeng Xu" userId="e7aed605-a3dd-4d5a-a692-a87037af107b" providerId="ADAL" clId="{EC5FAB8D-8A6B-47C4-B6ED-4448F2E7B7E9}" dt="2023-03-14T13:21:23.936" v="2046" actId="20577"/>
          <ac:spMkLst>
            <pc:docMk/>
            <pc:sldMk cId="3249647752" sldId="538"/>
            <ac:spMk id="4" creationId="{06EB63F2-5F69-EF26-B4AC-D6D2B0C10BBA}"/>
          </ac:spMkLst>
        </pc:spChg>
        <pc:grpChg chg="mod">
          <ac:chgData name="Weifeng Xu" userId="e7aed605-a3dd-4d5a-a692-a87037af107b" providerId="ADAL" clId="{EC5FAB8D-8A6B-47C4-B6ED-4448F2E7B7E9}" dt="2023-03-14T13:16:06.167" v="1963" actId="1076"/>
          <ac:grpSpMkLst>
            <pc:docMk/>
            <pc:sldMk cId="3249647752" sldId="538"/>
            <ac:grpSpMk id="8" creationId="{4E43BDCF-D0B3-3973-95EA-53A762B86E06}"/>
          </ac:grpSpMkLst>
        </pc:grpChg>
        <pc:picChg chg="add mod">
          <ac:chgData name="Weifeng Xu" userId="e7aed605-a3dd-4d5a-a692-a87037af107b" providerId="ADAL" clId="{EC5FAB8D-8A6B-47C4-B6ED-4448F2E7B7E9}" dt="2023-03-14T12:44:23.915" v="1659" actId="1076"/>
          <ac:picMkLst>
            <pc:docMk/>
            <pc:sldMk cId="3249647752" sldId="538"/>
            <ac:picMk id="3" creationId="{70645BF1-059A-E298-7072-DC11F55205C5}"/>
          </ac:picMkLst>
        </pc:picChg>
        <pc:picChg chg="add mod">
          <ac:chgData name="Weifeng Xu" userId="e7aed605-a3dd-4d5a-a692-a87037af107b" providerId="ADAL" clId="{EC5FAB8D-8A6B-47C4-B6ED-4448F2E7B7E9}" dt="2023-03-14T13:16:06.167" v="1963" actId="1076"/>
          <ac:picMkLst>
            <pc:docMk/>
            <pc:sldMk cId="3249647752" sldId="538"/>
            <ac:picMk id="4098" creationId="{538F4AF7-3A80-C825-978A-875E096A007C}"/>
          </ac:picMkLst>
        </pc:picChg>
        <pc:inkChg chg="add del">
          <ac:chgData name="Weifeng Xu" userId="e7aed605-a3dd-4d5a-a692-a87037af107b" providerId="ADAL" clId="{EC5FAB8D-8A6B-47C4-B6ED-4448F2E7B7E9}" dt="2023-03-14T13:15:55.092" v="1962" actId="478"/>
          <ac:inkMkLst>
            <pc:docMk/>
            <pc:sldMk cId="3249647752" sldId="538"/>
            <ac:inkMk id="5" creationId="{F36233E1-35C6-2CC5-869F-324A0BFC5074}"/>
          </ac:inkMkLst>
        </pc:inkChg>
        <pc:inkChg chg="add mod">
          <ac:chgData name="Weifeng Xu" userId="e7aed605-a3dd-4d5a-a692-a87037af107b" providerId="ADAL" clId="{EC5FAB8D-8A6B-47C4-B6ED-4448F2E7B7E9}" dt="2023-03-14T13:16:06.167" v="1963" actId="1076"/>
          <ac:inkMkLst>
            <pc:docMk/>
            <pc:sldMk cId="3249647752" sldId="538"/>
            <ac:inkMk id="6" creationId="{70C944B3-2E83-A179-C3CD-D9279528F2D1}"/>
          </ac:inkMkLst>
        </pc:inkChg>
        <pc:inkChg chg="add mod">
          <ac:chgData name="Weifeng Xu" userId="e7aed605-a3dd-4d5a-a692-a87037af107b" providerId="ADAL" clId="{EC5FAB8D-8A6B-47C4-B6ED-4448F2E7B7E9}" dt="2023-03-14T13:16:06.167" v="1963" actId="1076"/>
          <ac:inkMkLst>
            <pc:docMk/>
            <pc:sldMk cId="3249647752" sldId="538"/>
            <ac:inkMk id="7" creationId="{F6735069-681F-35AE-5C02-0C85CD99BF83}"/>
          </ac:inkMkLst>
        </pc:inkChg>
      </pc:sldChg>
      <pc:sldChg chg="addSp modSp new del mod modClrScheme chgLayout modNotesTx">
        <pc:chgData name="Weifeng Xu" userId="e7aed605-a3dd-4d5a-a692-a87037af107b" providerId="ADAL" clId="{EC5FAB8D-8A6B-47C4-B6ED-4448F2E7B7E9}" dt="2023-03-14T21:19:26.229" v="2311" actId="47"/>
        <pc:sldMkLst>
          <pc:docMk/>
          <pc:sldMk cId="2536005794" sldId="539"/>
        </pc:sldMkLst>
        <pc:spChg chg="add mod">
          <ac:chgData name="Weifeng Xu" userId="e7aed605-a3dd-4d5a-a692-a87037af107b" providerId="ADAL" clId="{EC5FAB8D-8A6B-47C4-B6ED-4448F2E7B7E9}" dt="2023-03-14T12:49:46.815" v="1694" actId="207"/>
          <ac:spMkLst>
            <pc:docMk/>
            <pc:sldMk cId="2536005794" sldId="539"/>
            <ac:spMk id="5" creationId="{1CB814EC-8332-7945-0034-31EB3C5FD57B}"/>
          </ac:spMkLst>
        </pc:spChg>
        <pc:spChg chg="add mod ord">
          <ac:chgData name="Weifeng Xu" userId="e7aed605-a3dd-4d5a-a692-a87037af107b" providerId="ADAL" clId="{EC5FAB8D-8A6B-47C4-B6ED-4448F2E7B7E9}" dt="2023-03-14T12:41:58.795" v="1644" actId="20577"/>
          <ac:spMkLst>
            <pc:docMk/>
            <pc:sldMk cId="2536005794" sldId="539"/>
            <ac:spMk id="6" creationId="{A3C05A0E-4B2F-8541-FB2F-02EB86ABDD65}"/>
          </ac:spMkLst>
        </pc:spChg>
        <pc:picChg chg="add mod">
          <ac:chgData name="Weifeng Xu" userId="e7aed605-a3dd-4d5a-a692-a87037af107b" providerId="ADAL" clId="{EC5FAB8D-8A6B-47C4-B6ED-4448F2E7B7E9}" dt="2023-03-14T12:42:28.363" v="1651" actId="1076"/>
          <ac:picMkLst>
            <pc:docMk/>
            <pc:sldMk cId="2536005794" sldId="539"/>
            <ac:picMk id="3" creationId="{0B16A23F-C2BF-E65D-E2C9-4CC40CDD76EA}"/>
          </ac:picMkLst>
        </pc:picChg>
      </pc:sldChg>
      <pc:sldChg chg="addSp delSp modSp new del mod modClrScheme chgLayout">
        <pc:chgData name="Weifeng Xu" userId="e7aed605-a3dd-4d5a-a692-a87037af107b" providerId="ADAL" clId="{EC5FAB8D-8A6B-47C4-B6ED-4448F2E7B7E9}" dt="2023-03-14T21:19:24.523" v="2307" actId="47"/>
        <pc:sldMkLst>
          <pc:docMk/>
          <pc:sldMk cId="2909622100" sldId="540"/>
        </pc:sldMkLst>
        <pc:spChg chg="add mod">
          <ac:chgData name="Weifeng Xu" userId="e7aed605-a3dd-4d5a-a692-a87037af107b" providerId="ADAL" clId="{EC5FAB8D-8A6B-47C4-B6ED-4448F2E7B7E9}" dt="2023-03-14T12:45:36.575" v="1680" actId="20577"/>
          <ac:spMkLst>
            <pc:docMk/>
            <pc:sldMk cId="2909622100" sldId="540"/>
            <ac:spMk id="2" creationId="{5C3E106F-B66D-1C33-5055-436984762CB5}"/>
          </ac:spMkLst>
        </pc:spChg>
        <pc:spChg chg="add mod">
          <ac:chgData name="Weifeng Xu" userId="e7aed605-a3dd-4d5a-a692-a87037af107b" providerId="ADAL" clId="{EC5FAB8D-8A6B-47C4-B6ED-4448F2E7B7E9}" dt="2023-03-14T12:45:19.902" v="1668" actId="700"/>
          <ac:spMkLst>
            <pc:docMk/>
            <pc:sldMk cId="2909622100" sldId="540"/>
            <ac:spMk id="3" creationId="{A0132E33-521E-36E8-94E2-B8C84F796180}"/>
          </ac:spMkLst>
        </pc:spChg>
        <pc:spChg chg="add del mod">
          <ac:chgData name="Weifeng Xu" userId="e7aed605-a3dd-4d5a-a692-a87037af107b" providerId="ADAL" clId="{EC5FAB8D-8A6B-47C4-B6ED-4448F2E7B7E9}" dt="2023-03-14T12:57:14.211" v="1757" actId="478"/>
          <ac:spMkLst>
            <pc:docMk/>
            <pc:sldMk cId="2909622100" sldId="540"/>
            <ac:spMk id="4" creationId="{7DBB816C-F9C3-2173-03CB-3FF3E439B424}"/>
          </ac:spMkLst>
        </pc:spChg>
        <pc:spChg chg="add del">
          <ac:chgData name="Weifeng Xu" userId="e7aed605-a3dd-4d5a-a692-a87037af107b" providerId="ADAL" clId="{EC5FAB8D-8A6B-47C4-B6ED-4448F2E7B7E9}" dt="2023-03-14T12:57:36.463" v="1759" actId="11529"/>
          <ac:spMkLst>
            <pc:docMk/>
            <pc:sldMk cId="2909622100" sldId="540"/>
            <ac:spMk id="5" creationId="{68BBFE60-770C-D353-1BCE-7D1260FAF096}"/>
          </ac:spMkLst>
        </pc:spChg>
        <pc:spChg chg="add del">
          <ac:chgData name="Weifeng Xu" userId="e7aed605-a3dd-4d5a-a692-a87037af107b" providerId="ADAL" clId="{EC5FAB8D-8A6B-47C4-B6ED-4448F2E7B7E9}" dt="2023-03-14T12:57:49.551" v="1761" actId="11529"/>
          <ac:spMkLst>
            <pc:docMk/>
            <pc:sldMk cId="2909622100" sldId="540"/>
            <ac:spMk id="6" creationId="{9F217BE5-3360-D2F3-4835-C08B338B7432}"/>
          </ac:spMkLst>
        </pc:spChg>
        <pc:spChg chg="add mod">
          <ac:chgData name="Weifeng Xu" userId="e7aed605-a3dd-4d5a-a692-a87037af107b" providerId="ADAL" clId="{EC5FAB8D-8A6B-47C4-B6ED-4448F2E7B7E9}" dt="2023-03-14T13:05:29.555" v="1843" actId="20577"/>
          <ac:spMkLst>
            <pc:docMk/>
            <pc:sldMk cId="2909622100" sldId="540"/>
            <ac:spMk id="7" creationId="{F465EF74-C70E-F804-4179-99C1FEBF545C}"/>
          </ac:spMkLst>
        </pc:spChg>
        <pc:spChg chg="add mod">
          <ac:chgData name="Weifeng Xu" userId="e7aed605-a3dd-4d5a-a692-a87037af107b" providerId="ADAL" clId="{EC5FAB8D-8A6B-47C4-B6ED-4448F2E7B7E9}" dt="2023-03-14T13:01:05.830" v="1814" actId="20577"/>
          <ac:spMkLst>
            <pc:docMk/>
            <pc:sldMk cId="2909622100" sldId="540"/>
            <ac:spMk id="8" creationId="{60D84D88-76AD-2CA6-6F51-AF8F2C27A53A}"/>
          </ac:spMkLst>
        </pc:spChg>
        <pc:spChg chg="add del mod">
          <ac:chgData name="Weifeng Xu" userId="e7aed605-a3dd-4d5a-a692-a87037af107b" providerId="ADAL" clId="{EC5FAB8D-8A6B-47C4-B6ED-4448F2E7B7E9}" dt="2023-03-14T13:20:50.364" v="2030" actId="478"/>
          <ac:spMkLst>
            <pc:docMk/>
            <pc:sldMk cId="2909622100" sldId="540"/>
            <ac:spMk id="10" creationId="{A1609597-1B7F-588A-EAA3-C784FACA3D26}"/>
          </ac:spMkLst>
        </pc:spChg>
        <pc:spChg chg="add">
          <ac:chgData name="Weifeng Xu" userId="e7aed605-a3dd-4d5a-a692-a87037af107b" providerId="ADAL" clId="{EC5FAB8D-8A6B-47C4-B6ED-4448F2E7B7E9}" dt="2023-03-14T13:00:30.044" v="1795" actId="11529"/>
          <ac:spMkLst>
            <pc:docMk/>
            <pc:sldMk cId="2909622100" sldId="540"/>
            <ac:spMk id="11" creationId="{1B6A0D9E-908D-38C5-2608-3D92A07A8118}"/>
          </ac:spMkLst>
        </pc:spChg>
        <pc:spChg chg="add mod">
          <ac:chgData name="Weifeng Xu" userId="e7aed605-a3dd-4d5a-a692-a87037af107b" providerId="ADAL" clId="{EC5FAB8D-8A6B-47C4-B6ED-4448F2E7B7E9}" dt="2023-03-14T13:00:39.223" v="1799" actId="1076"/>
          <ac:spMkLst>
            <pc:docMk/>
            <pc:sldMk cId="2909622100" sldId="540"/>
            <ac:spMk id="12" creationId="{A056AAEF-6908-C15B-C71A-936065D630B2}"/>
          </ac:spMkLst>
        </pc:spChg>
        <pc:spChg chg="add mod">
          <ac:chgData name="Weifeng Xu" userId="e7aed605-a3dd-4d5a-a692-a87037af107b" providerId="ADAL" clId="{EC5FAB8D-8A6B-47C4-B6ED-4448F2E7B7E9}" dt="2023-03-14T13:00:36.530" v="1798" actId="1076"/>
          <ac:spMkLst>
            <pc:docMk/>
            <pc:sldMk cId="2909622100" sldId="540"/>
            <ac:spMk id="13" creationId="{3CBEDE45-A7D7-14B8-8CB0-549B7E6A4E97}"/>
          </ac:spMkLst>
        </pc:spChg>
        <pc:spChg chg="add mod">
          <ac:chgData name="Weifeng Xu" userId="e7aed605-a3dd-4d5a-a692-a87037af107b" providerId="ADAL" clId="{EC5FAB8D-8A6B-47C4-B6ED-4448F2E7B7E9}" dt="2023-03-14T13:20:53.489" v="2031" actId="1076"/>
          <ac:spMkLst>
            <pc:docMk/>
            <pc:sldMk cId="2909622100" sldId="540"/>
            <ac:spMk id="15" creationId="{EFAAF5DD-C4C4-E147-436E-5A6DB66C9E5B}"/>
          </ac:spMkLst>
        </pc:spChg>
        <pc:picChg chg="add mod">
          <ac:chgData name="Weifeng Xu" userId="e7aed605-a3dd-4d5a-a692-a87037af107b" providerId="ADAL" clId="{EC5FAB8D-8A6B-47C4-B6ED-4448F2E7B7E9}" dt="2023-03-14T12:59:06.606" v="1774" actId="1076"/>
          <ac:picMkLst>
            <pc:docMk/>
            <pc:sldMk cId="2909622100" sldId="540"/>
            <ac:picMk id="6146" creationId="{4DED615C-1AF5-656B-C2F7-2C73B1662F0C}"/>
          </ac:picMkLst>
        </pc:picChg>
        <pc:picChg chg="add del mod">
          <ac:chgData name="Weifeng Xu" userId="e7aed605-a3dd-4d5a-a692-a87037af107b" providerId="ADAL" clId="{EC5FAB8D-8A6B-47C4-B6ED-4448F2E7B7E9}" dt="2023-03-14T13:07:49.084" v="1853" actId="21"/>
          <ac:picMkLst>
            <pc:docMk/>
            <pc:sldMk cId="2909622100" sldId="540"/>
            <ac:picMk id="6148" creationId="{44538F94-3EE5-5CFD-2561-8306CB89830C}"/>
          </ac:picMkLst>
        </pc:picChg>
        <pc:picChg chg="add del">
          <ac:chgData name="Weifeng Xu" userId="e7aed605-a3dd-4d5a-a692-a87037af107b" providerId="ADAL" clId="{EC5FAB8D-8A6B-47C4-B6ED-4448F2E7B7E9}" dt="2023-03-14T12:59:50.838" v="1785"/>
          <ac:picMkLst>
            <pc:docMk/>
            <pc:sldMk cId="2909622100" sldId="540"/>
            <ac:picMk id="6150" creationId="{E2544077-C9CC-ADC3-9CAE-49CC642AEE9C}"/>
          </ac:picMkLst>
        </pc:picChg>
      </pc:sldChg>
      <pc:sldChg chg="addSp modSp new add del mod modClrScheme chgLayout">
        <pc:chgData name="Weifeng Xu" userId="e7aed605-a3dd-4d5a-a692-a87037af107b" providerId="ADAL" clId="{EC5FAB8D-8A6B-47C4-B6ED-4448F2E7B7E9}" dt="2023-03-14T21:19:59.136" v="2328" actId="47"/>
        <pc:sldMkLst>
          <pc:docMk/>
          <pc:sldMk cId="3983128770" sldId="541"/>
        </pc:sldMkLst>
        <pc:spChg chg="mod ord">
          <ac:chgData name="Weifeng Xu" userId="e7aed605-a3dd-4d5a-a692-a87037af107b" providerId="ADAL" clId="{EC5FAB8D-8A6B-47C4-B6ED-4448F2E7B7E9}" dt="2023-03-14T12:50:13.193" v="1698" actId="700"/>
          <ac:spMkLst>
            <pc:docMk/>
            <pc:sldMk cId="3983128770" sldId="541"/>
            <ac:spMk id="2" creationId="{36AF9FF3-B9F4-2BA5-713C-294CA60E15A5}"/>
          </ac:spMkLst>
        </pc:spChg>
        <pc:spChg chg="add mod ord">
          <ac:chgData name="Weifeng Xu" userId="e7aed605-a3dd-4d5a-a692-a87037af107b" providerId="ADAL" clId="{EC5FAB8D-8A6B-47C4-B6ED-4448F2E7B7E9}" dt="2023-03-14T12:54:33.901" v="1753" actId="15"/>
          <ac:spMkLst>
            <pc:docMk/>
            <pc:sldMk cId="3983128770" sldId="541"/>
            <ac:spMk id="3" creationId="{2BA51AFC-5B24-F22A-9786-B5EE85D6ED6D}"/>
          </ac:spMkLst>
        </pc:spChg>
      </pc:sldChg>
      <pc:sldChg chg="addSp delSp modSp new add del mod setBg modClrScheme setClrOvrMap chgLayout modNotesTx">
        <pc:chgData name="Weifeng Xu" userId="e7aed605-a3dd-4d5a-a692-a87037af107b" providerId="ADAL" clId="{EC5FAB8D-8A6B-47C4-B6ED-4448F2E7B7E9}" dt="2023-03-14T21:19:59.810" v="2329" actId="47"/>
        <pc:sldMkLst>
          <pc:docMk/>
          <pc:sldMk cId="3709490779" sldId="542"/>
        </pc:sldMkLst>
        <pc:spChg chg="mod ord">
          <ac:chgData name="Weifeng Xu" userId="e7aed605-a3dd-4d5a-a692-a87037af107b" providerId="ADAL" clId="{EC5FAB8D-8A6B-47C4-B6ED-4448F2E7B7E9}" dt="2023-03-14T13:22:30.968" v="2069"/>
          <ac:spMkLst>
            <pc:docMk/>
            <pc:sldMk cId="3709490779" sldId="542"/>
            <ac:spMk id="2" creationId="{062B95BB-F186-C3DE-99F4-D523BDBCE10C}"/>
          </ac:spMkLst>
        </pc:spChg>
        <pc:spChg chg="del">
          <ac:chgData name="Weifeng Xu" userId="e7aed605-a3dd-4d5a-a692-a87037af107b" providerId="ADAL" clId="{EC5FAB8D-8A6B-47C4-B6ED-4448F2E7B7E9}" dt="2023-03-14T12:52:13.618" v="1737" actId="700"/>
          <ac:spMkLst>
            <pc:docMk/>
            <pc:sldMk cId="3709490779" sldId="542"/>
            <ac:spMk id="3" creationId="{39A9B7BE-BB10-781A-7CF6-1610148E02E2}"/>
          </ac:spMkLst>
        </pc:spChg>
        <pc:spChg chg="add del mod">
          <ac:chgData name="Weifeng Xu" userId="e7aed605-a3dd-4d5a-a692-a87037af107b" providerId="ADAL" clId="{EC5FAB8D-8A6B-47C4-B6ED-4448F2E7B7E9}" dt="2023-03-14T13:24:10.274" v="2074" actId="478"/>
          <ac:spMkLst>
            <pc:docMk/>
            <pc:sldMk cId="3709490779" sldId="542"/>
            <ac:spMk id="5" creationId="{EA38448B-EF83-739A-08A3-FEBA54A9C7DE}"/>
          </ac:spMkLst>
        </pc:spChg>
        <pc:spChg chg="add del">
          <ac:chgData name="Weifeng Xu" userId="e7aed605-a3dd-4d5a-a692-a87037af107b" providerId="ADAL" clId="{EC5FAB8D-8A6B-47C4-B6ED-4448F2E7B7E9}" dt="2023-03-14T12:52:16.608" v="1739" actId="26606"/>
          <ac:spMkLst>
            <pc:docMk/>
            <pc:sldMk cId="3709490779" sldId="542"/>
            <ac:spMk id="7" creationId="{66B332A4-D438-4773-A77F-5ED49A448D9D}"/>
          </ac:spMkLst>
        </pc:spChg>
        <pc:spChg chg="add del">
          <ac:chgData name="Weifeng Xu" userId="e7aed605-a3dd-4d5a-a692-a87037af107b" providerId="ADAL" clId="{EC5FAB8D-8A6B-47C4-B6ED-4448F2E7B7E9}" dt="2023-03-14T12:52:16.608" v="1739" actId="26606"/>
          <ac:spMkLst>
            <pc:docMk/>
            <pc:sldMk cId="3709490779" sldId="542"/>
            <ac:spMk id="9" creationId="{DF9AD32D-FF05-44F4-BD4D-9CEE89B71EB9}"/>
          </ac:spMkLst>
        </pc:spChg>
        <pc:spChg chg="add del mod">
          <ac:chgData name="Weifeng Xu" userId="e7aed605-a3dd-4d5a-a692-a87037af107b" providerId="ADAL" clId="{EC5FAB8D-8A6B-47C4-B6ED-4448F2E7B7E9}" dt="2023-03-14T13:24:15.008" v="2077" actId="478"/>
          <ac:spMkLst>
            <pc:docMk/>
            <pc:sldMk cId="3709490779" sldId="542"/>
            <ac:spMk id="13" creationId="{2DB54C4A-AD8E-29CE-0F69-74349D89D995}"/>
          </ac:spMkLst>
        </pc:spChg>
        <pc:grpChg chg="mod">
          <ac:chgData name="Weifeng Xu" userId="e7aed605-a3dd-4d5a-a692-a87037af107b" providerId="ADAL" clId="{EC5FAB8D-8A6B-47C4-B6ED-4448F2E7B7E9}" dt="2023-03-14T13:24:35.037" v="2081"/>
          <ac:grpSpMkLst>
            <pc:docMk/>
            <pc:sldMk cId="3709490779" sldId="542"/>
            <ac:grpSpMk id="17" creationId="{CE0062FE-3988-04FA-8D2F-366B6091CCB4}"/>
          </ac:grpSpMkLst>
        </pc:grpChg>
        <pc:picChg chg="add del mod">
          <ac:chgData name="Weifeng Xu" userId="e7aed605-a3dd-4d5a-a692-a87037af107b" providerId="ADAL" clId="{EC5FAB8D-8A6B-47C4-B6ED-4448F2E7B7E9}" dt="2023-03-14T13:22:36.762" v="2070" actId="478"/>
          <ac:picMkLst>
            <pc:docMk/>
            <pc:sldMk cId="3709490779" sldId="542"/>
            <ac:picMk id="5122" creationId="{4F69022D-C65D-95CA-06D6-6D33CEE7B732}"/>
          </ac:picMkLst>
        </pc:picChg>
        <pc:picChg chg="add mod">
          <ac:chgData name="Weifeng Xu" userId="e7aed605-a3dd-4d5a-a692-a87037af107b" providerId="ADAL" clId="{EC5FAB8D-8A6B-47C4-B6ED-4448F2E7B7E9}" dt="2023-03-14T13:22:56.575" v="2073" actId="1076"/>
          <ac:picMkLst>
            <pc:docMk/>
            <pc:sldMk cId="3709490779" sldId="542"/>
            <ac:picMk id="5124" creationId="{9523C704-B7C9-F0CC-4CC8-86E5A4723500}"/>
          </ac:picMkLst>
        </pc:pic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4" creationId="{2A2AA3AA-259E-7836-0615-20E9A90A9F33}"/>
          </ac:inkMkLst>
        </pc:ink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5" creationId="{57456F8A-2D61-CFC2-2567-455027048392}"/>
          </ac:inkMkLst>
        </pc:inkChg>
        <pc:inkChg chg="add mod">
          <ac:chgData name="Weifeng Xu" userId="e7aed605-a3dd-4d5a-a692-a87037af107b" providerId="ADAL" clId="{EC5FAB8D-8A6B-47C4-B6ED-4448F2E7B7E9}" dt="2023-03-14T13:24:35.037" v="2081"/>
          <ac:inkMkLst>
            <pc:docMk/>
            <pc:sldMk cId="3709490779" sldId="542"/>
            <ac:inkMk id="16" creationId="{0A9B3E2D-93BA-E99E-72EA-D85236C3ECFF}"/>
          </ac:inkMkLst>
        </pc:inkChg>
        <pc:cxnChg chg="add del mod">
          <ac:chgData name="Weifeng Xu" userId="e7aed605-a3dd-4d5a-a692-a87037af107b" providerId="ADAL" clId="{EC5FAB8D-8A6B-47C4-B6ED-4448F2E7B7E9}" dt="2023-03-14T13:24:12.079" v="2076" actId="478"/>
          <ac:cxnSpMkLst>
            <pc:docMk/>
            <pc:sldMk cId="3709490779" sldId="542"/>
            <ac:cxnSpMk id="8" creationId="{B8D8FC67-F950-BB68-F0CF-10000CA33BBA}"/>
          </ac:cxnSpMkLst>
        </pc:cxnChg>
        <pc:cxnChg chg="add del mod">
          <ac:chgData name="Weifeng Xu" userId="e7aed605-a3dd-4d5a-a692-a87037af107b" providerId="ADAL" clId="{EC5FAB8D-8A6B-47C4-B6ED-4448F2E7B7E9}" dt="2023-03-14T13:24:11.177" v="2075" actId="478"/>
          <ac:cxnSpMkLst>
            <pc:docMk/>
            <pc:sldMk cId="3709490779" sldId="542"/>
            <ac:cxnSpMk id="10" creationId="{16E7BB5D-41D3-A6E4-CAA1-6B7EF0A3C267}"/>
          </ac:cxnSpMkLst>
        </pc:cxnChg>
      </pc:sldChg>
      <pc:sldChg chg="addSp delSp modSp add del mod">
        <pc:chgData name="Weifeng Xu" userId="e7aed605-a3dd-4d5a-a692-a87037af107b" providerId="ADAL" clId="{EC5FAB8D-8A6B-47C4-B6ED-4448F2E7B7E9}" dt="2023-03-14T21:19:24.945" v="2308" actId="47"/>
        <pc:sldMkLst>
          <pc:docMk/>
          <pc:sldMk cId="382969189" sldId="543"/>
        </pc:sldMkLst>
        <pc:spChg chg="mod">
          <ac:chgData name="Weifeng Xu" userId="e7aed605-a3dd-4d5a-a692-a87037af107b" providerId="ADAL" clId="{EC5FAB8D-8A6B-47C4-B6ED-4448F2E7B7E9}" dt="2023-03-14T13:21:45.412" v="2059" actId="21"/>
          <ac:spMkLst>
            <pc:docMk/>
            <pc:sldMk cId="382969189" sldId="543"/>
            <ac:spMk id="4" creationId="{06EB63F2-5F69-EF26-B4AC-D6D2B0C10BBA}"/>
          </ac:spMkLst>
        </pc:spChg>
        <pc:spChg chg="add mod">
          <ac:chgData name="Weifeng Xu" userId="e7aed605-a3dd-4d5a-a692-a87037af107b" providerId="ADAL" clId="{EC5FAB8D-8A6B-47C4-B6ED-4448F2E7B7E9}" dt="2023-03-14T13:22:01.197" v="2066" actId="14100"/>
          <ac:spMkLst>
            <pc:docMk/>
            <pc:sldMk cId="382969189" sldId="543"/>
            <ac:spMk id="9" creationId="{517FBB3B-E63D-E279-8821-E16F2C58C230}"/>
          </ac:spMkLst>
        </pc:spChg>
        <pc:grpChg chg="del">
          <ac:chgData name="Weifeng Xu" userId="e7aed605-a3dd-4d5a-a692-a87037af107b" providerId="ADAL" clId="{EC5FAB8D-8A6B-47C4-B6ED-4448F2E7B7E9}" dt="2023-03-14T13:14:42.768" v="1938" actId="478"/>
          <ac:grpSpMkLst>
            <pc:docMk/>
            <pc:sldMk cId="382969189" sldId="543"/>
            <ac:grpSpMk id="8" creationId="{4E43BDCF-D0B3-3973-95EA-53A762B86E06}"/>
          </ac:grpSpMkLst>
        </pc:grpChg>
        <pc:picChg chg="del">
          <ac:chgData name="Weifeng Xu" userId="e7aed605-a3dd-4d5a-a692-a87037af107b" providerId="ADAL" clId="{EC5FAB8D-8A6B-47C4-B6ED-4448F2E7B7E9}" dt="2023-03-14T13:14:42.040" v="1937" actId="478"/>
          <ac:picMkLst>
            <pc:docMk/>
            <pc:sldMk cId="382969189" sldId="543"/>
            <ac:picMk id="4098" creationId="{538F4AF7-3A80-C825-978A-875E096A007C}"/>
          </ac:picMkLst>
        </pc:picChg>
        <pc:inkChg chg="del">
          <ac:chgData name="Weifeng Xu" userId="e7aed605-a3dd-4d5a-a692-a87037af107b" providerId="ADAL" clId="{EC5FAB8D-8A6B-47C4-B6ED-4448F2E7B7E9}" dt="2023-03-14T13:14:41.405" v="1936" actId="478"/>
          <ac:inkMkLst>
            <pc:docMk/>
            <pc:sldMk cId="382969189" sldId="543"/>
            <ac:inkMk id="5" creationId="{F36233E1-35C6-2CC5-869F-324A0BFC5074}"/>
          </ac:inkMkLst>
        </pc:inkChg>
        <pc:cxnChg chg="add mod">
          <ac:chgData name="Weifeng Xu" userId="e7aed605-a3dd-4d5a-a692-a87037af107b" providerId="ADAL" clId="{EC5FAB8D-8A6B-47C4-B6ED-4448F2E7B7E9}" dt="2023-03-14T13:22:05.781" v="2068" actId="13822"/>
          <ac:cxnSpMkLst>
            <pc:docMk/>
            <pc:sldMk cId="382969189" sldId="543"/>
            <ac:cxnSpMk id="11" creationId="{82C66BB0-F50E-12D1-11D8-80D26E9AD4AF}"/>
          </ac:cxnSpMkLst>
        </pc:cxnChg>
      </pc:sldChg>
      <pc:sldChg chg="addSp delSp modSp new add del mod modClrScheme chgLayout modNotesTx">
        <pc:chgData name="Weifeng Xu" userId="e7aed605-a3dd-4d5a-a692-a87037af107b" providerId="ADAL" clId="{EC5FAB8D-8A6B-47C4-B6ED-4448F2E7B7E9}" dt="2023-03-14T21:20:01.151" v="2332" actId="47"/>
        <pc:sldMkLst>
          <pc:docMk/>
          <pc:sldMk cId="2282282685" sldId="544"/>
        </pc:sldMkLst>
        <pc:spChg chg="add mod ord">
          <ac:chgData name="Weifeng Xu" userId="e7aed605-a3dd-4d5a-a692-a87037af107b" providerId="ADAL" clId="{EC5FAB8D-8A6B-47C4-B6ED-4448F2E7B7E9}" dt="2023-03-14T14:14:44.242" v="2118" actId="20577"/>
          <ac:spMkLst>
            <pc:docMk/>
            <pc:sldMk cId="2282282685" sldId="544"/>
            <ac:spMk id="4" creationId="{A8902494-60CF-10F2-1020-2454C3ECCE26}"/>
          </ac:spMkLst>
        </pc:spChg>
        <pc:spChg chg="add del">
          <ac:chgData name="Weifeng Xu" userId="e7aed605-a3dd-4d5a-a692-a87037af107b" providerId="ADAL" clId="{EC5FAB8D-8A6B-47C4-B6ED-4448F2E7B7E9}" dt="2023-03-14T14:17:00.045" v="2124"/>
          <ac:spMkLst>
            <pc:docMk/>
            <pc:sldMk cId="2282282685" sldId="544"/>
            <ac:spMk id="5" creationId="{3A17EACC-ECD1-2F33-DE26-4219D8B1517E}"/>
          </ac:spMkLst>
        </pc:spChg>
        <pc:spChg chg="add mod">
          <ac:chgData name="Weifeng Xu" userId="e7aed605-a3dd-4d5a-a692-a87037af107b" providerId="ADAL" clId="{EC5FAB8D-8A6B-47C4-B6ED-4448F2E7B7E9}" dt="2023-03-14T14:17:20.456" v="2133" actId="20577"/>
          <ac:spMkLst>
            <pc:docMk/>
            <pc:sldMk cId="2282282685" sldId="544"/>
            <ac:spMk id="7" creationId="{FDF8AB36-3A6F-1440-E6C8-352EE1266652}"/>
          </ac:spMkLst>
        </pc:spChg>
        <pc:spChg chg="add del mod">
          <ac:chgData name="Weifeng Xu" userId="e7aed605-a3dd-4d5a-a692-a87037af107b" providerId="ADAL" clId="{EC5FAB8D-8A6B-47C4-B6ED-4448F2E7B7E9}" dt="2023-03-14T14:25:45.905" v="2215" actId="6549"/>
          <ac:spMkLst>
            <pc:docMk/>
            <pc:sldMk cId="2282282685" sldId="544"/>
            <ac:spMk id="8" creationId="{E82F14CB-70AA-C07F-1707-E4D1CFF21B7C}"/>
          </ac:spMkLst>
        </pc:spChg>
        <pc:picChg chg="add mod">
          <ac:chgData name="Weifeng Xu" userId="e7aed605-a3dd-4d5a-a692-a87037af107b" providerId="ADAL" clId="{EC5FAB8D-8A6B-47C4-B6ED-4448F2E7B7E9}" dt="2023-03-14T14:14:47.290" v="2119" actId="1076"/>
          <ac:picMkLst>
            <pc:docMk/>
            <pc:sldMk cId="2282282685" sldId="544"/>
            <ac:picMk id="3" creationId="{5B08B10C-2D3C-2EEA-B317-AF98723FC630}"/>
          </ac:picMkLst>
        </pc:picChg>
      </pc:sldChg>
      <pc:sldChg chg="addSp modSp new add del mod modNotesTx">
        <pc:chgData name="Weifeng Xu" userId="e7aed605-a3dd-4d5a-a692-a87037af107b" providerId="ADAL" clId="{EC5FAB8D-8A6B-47C4-B6ED-4448F2E7B7E9}" dt="2023-03-14T21:20:01.912" v="2333" actId="47"/>
        <pc:sldMkLst>
          <pc:docMk/>
          <pc:sldMk cId="3305676453" sldId="545"/>
        </pc:sldMkLst>
        <pc:spChg chg="mod">
          <ac:chgData name="Weifeng Xu" userId="e7aed605-a3dd-4d5a-a692-a87037af107b" providerId="ADAL" clId="{EC5FAB8D-8A6B-47C4-B6ED-4448F2E7B7E9}" dt="2023-03-14T14:29:31.043" v="2245" actId="20577"/>
          <ac:spMkLst>
            <pc:docMk/>
            <pc:sldMk cId="3305676453" sldId="545"/>
            <ac:spMk id="2" creationId="{92E58337-3261-1AE4-F424-782557E88FC8}"/>
          </ac:spMkLst>
        </pc:spChg>
        <pc:spChg chg="add mod">
          <ac:chgData name="Weifeng Xu" userId="e7aed605-a3dd-4d5a-a692-a87037af107b" providerId="ADAL" clId="{EC5FAB8D-8A6B-47C4-B6ED-4448F2E7B7E9}" dt="2023-03-14T14:31:44.145" v="2265" actId="1076"/>
          <ac:spMkLst>
            <pc:docMk/>
            <pc:sldMk cId="3305676453" sldId="545"/>
            <ac:spMk id="6" creationId="{BDDEF234-2685-BD29-228C-A0937B9844CD}"/>
          </ac:spMkLst>
        </pc:spChg>
        <pc:picChg chg="add mod">
          <ac:chgData name="Weifeng Xu" userId="e7aed605-a3dd-4d5a-a692-a87037af107b" providerId="ADAL" clId="{EC5FAB8D-8A6B-47C4-B6ED-4448F2E7B7E9}" dt="2023-03-14T14:30:54.381" v="2247" actId="1076"/>
          <ac:picMkLst>
            <pc:docMk/>
            <pc:sldMk cId="3305676453" sldId="545"/>
            <ac:picMk id="4" creationId="{F44A6F6C-3A98-2886-DB3B-64A21FFE5791}"/>
          </ac:picMkLst>
        </pc:picChg>
        <pc:cxnChg chg="add mod">
          <ac:chgData name="Weifeng Xu" userId="e7aed605-a3dd-4d5a-a692-a87037af107b" providerId="ADAL" clId="{EC5FAB8D-8A6B-47C4-B6ED-4448F2E7B7E9}" dt="2023-03-14T14:31:50.799" v="2267" actId="13822"/>
          <ac:cxnSpMkLst>
            <pc:docMk/>
            <pc:sldMk cId="3305676453" sldId="545"/>
            <ac:cxnSpMk id="8" creationId="{CDB5B0E4-E502-7CB3-CF37-80BB9A7B7820}"/>
          </ac:cxnSpMkLst>
        </pc:cxnChg>
      </pc:sldChg>
    </pc:docChg>
  </pc:docChgLst>
  <pc:docChgLst>
    <pc:chgData name="Weifeng Xu" userId="e7aed605-a3dd-4d5a-a692-a87037af107b" providerId="ADAL" clId="{65D2CD8F-A833-4ED3-BFC9-CC46DE2FF59E}"/>
    <pc:docChg chg="undo redo custSel addSld modSld sldOrd">
      <pc:chgData name="Weifeng Xu" userId="e7aed605-a3dd-4d5a-a692-a87037af107b" providerId="ADAL" clId="{65D2CD8F-A833-4ED3-BFC9-CC46DE2FF59E}" dt="2022-11-21T22:13:37.994" v="3108" actId="20577"/>
      <pc:docMkLst>
        <pc:docMk/>
      </pc:docMkLst>
      <pc:sldChg chg="addSp delSp modSp mod">
        <pc:chgData name="Weifeng Xu" userId="e7aed605-a3dd-4d5a-a692-a87037af107b" providerId="ADAL" clId="{65D2CD8F-A833-4ED3-BFC9-CC46DE2FF59E}" dt="2022-11-14T13:33:56.904" v="2574" actId="14100"/>
        <pc:sldMkLst>
          <pc:docMk/>
          <pc:sldMk cId="162022530" sldId="256"/>
        </pc:sldMkLst>
        <pc:spChg chg="mod">
          <ac:chgData name="Weifeng Xu" userId="e7aed605-a3dd-4d5a-a692-a87037af107b" providerId="ADAL" clId="{65D2CD8F-A833-4ED3-BFC9-CC46DE2FF59E}" dt="2022-04-18T19:08:13.624" v="1631" actId="27636"/>
          <ac:spMkLst>
            <pc:docMk/>
            <pc:sldMk cId="162022530" sldId="256"/>
            <ac:spMk id="4" creationId="{00000000-0000-0000-0000-000000000000}"/>
          </ac:spMkLst>
        </pc:spChg>
        <pc:picChg chg="add mod">
          <ac:chgData name="Weifeng Xu" userId="e7aed605-a3dd-4d5a-a692-a87037af107b" providerId="ADAL" clId="{65D2CD8F-A833-4ED3-BFC9-CC46DE2FF59E}" dt="2022-11-14T13:33:56.904" v="2574" actId="14100"/>
          <ac:picMkLst>
            <pc:docMk/>
            <pc:sldMk cId="162022530" sldId="256"/>
            <ac:picMk id="3" creationId="{AC415055-1E23-A129-05FA-EDE2749D49D9}"/>
          </ac:picMkLst>
        </pc:picChg>
        <pc:picChg chg="add del">
          <ac:chgData name="Weifeng Xu" userId="e7aed605-a3dd-4d5a-a692-a87037af107b" providerId="ADAL" clId="{65D2CD8F-A833-4ED3-BFC9-CC46DE2FF59E}" dt="2022-11-14T13:33:17.626" v="2568" actId="478"/>
          <ac:picMkLst>
            <pc:docMk/>
            <pc:sldMk cId="162022530" sldId="256"/>
            <ac:picMk id="4098" creationId="{885D1FEF-F3BC-36A6-1D61-C30CF84C6EBE}"/>
          </ac:picMkLst>
        </pc:picChg>
      </pc:sldChg>
      <pc:sldChg chg="addSp modSp mod modNotesTx">
        <pc:chgData name="Weifeng Xu" userId="e7aed605-a3dd-4d5a-a692-a87037af107b" providerId="ADAL" clId="{65D2CD8F-A833-4ED3-BFC9-CC46DE2FF59E}" dt="2022-04-18T20:24:57.737" v="1759"/>
        <pc:sldMkLst>
          <pc:docMk/>
          <pc:sldMk cId="3840736431" sldId="394"/>
        </pc:sldMkLst>
        <pc:spChg chg="add mod">
          <ac:chgData name="Weifeng Xu" userId="e7aed605-a3dd-4d5a-a692-a87037af107b" providerId="ADAL" clId="{65D2CD8F-A833-4ED3-BFC9-CC46DE2FF59E}" dt="2022-04-18T19:24:55.057" v="1665" actId="14100"/>
          <ac:spMkLst>
            <pc:docMk/>
            <pc:sldMk cId="3840736431" sldId="394"/>
            <ac:spMk id="4" creationId="{822F03DE-A50F-409A-90AE-3BADFE8321F2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9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02.843" v="1749" actId="1076"/>
          <ac:spMkLst>
            <pc:docMk/>
            <pc:sldMk cId="3840736431" sldId="394"/>
            <ac:spMk id="11" creationId="{C343ED26-F632-46FC-928D-99B289E5B689}"/>
          </ac:spMkLst>
        </pc:spChg>
        <pc:spChg chg="mod">
          <ac:chgData name="Weifeng Xu" userId="e7aed605-a3dd-4d5a-a692-a87037af107b" providerId="ADAL" clId="{65D2CD8F-A833-4ED3-BFC9-CC46DE2FF59E}" dt="2022-04-18T20:23:44.903" v="1745" actId="1076"/>
          <ac:spMkLst>
            <pc:docMk/>
            <pc:sldMk cId="3840736431" sldId="394"/>
            <ac:spMk id="1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20:24:32.581" v="1757" actId="14100"/>
          <ac:spMkLst>
            <pc:docMk/>
            <pc:sldMk cId="3840736431" sldId="394"/>
            <ac:spMk id="18" creationId="{2970A8FF-7846-4C37-92CE-B8E8EDF15C4B}"/>
          </ac:spMkLst>
        </pc:sp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5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8T20:24:04.502" v="1750" actId="1076"/>
          <ac:picMkLst>
            <pc:docMk/>
            <pc:sldMk cId="3840736431" sldId="394"/>
            <ac:picMk id="2050" creationId="{399A4DBE-66D6-4FEC-866C-0DF599DC1DFF}"/>
          </ac:picMkLst>
        </pc:picChg>
        <pc:picChg chg="add mod">
          <ac:chgData name="Weifeng Xu" userId="e7aed605-a3dd-4d5a-a692-a87037af107b" providerId="ADAL" clId="{65D2CD8F-A833-4ED3-BFC9-CC46DE2FF59E}" dt="2022-04-18T20:24:12.413" v="1754" actId="1076"/>
          <ac:picMkLst>
            <pc:docMk/>
            <pc:sldMk cId="3840736431" sldId="394"/>
            <ac:picMk id="2052" creationId="{03060331-8F7A-49FA-84B2-EB95C9B1A883}"/>
          </ac:picMkLst>
        </pc:picChg>
        <pc:picChg chg="mod">
          <ac:chgData name="Weifeng Xu" userId="e7aed605-a3dd-4d5a-a692-a87037af107b" providerId="ADAL" clId="{65D2CD8F-A833-4ED3-BFC9-CC46DE2FF59E}" dt="2022-04-18T20:23:44.903" v="1745" actId="1076"/>
          <ac:picMkLst>
            <pc:docMk/>
            <pc:sldMk cId="3840736431" sldId="394"/>
            <ac:picMk id="4100" creationId="{00000000-0000-0000-0000-000000000000}"/>
          </ac:picMkLst>
        </pc:picChg>
        <pc:cxnChg chg="add mod">
          <ac:chgData name="Weifeng Xu" userId="e7aed605-a3dd-4d5a-a692-a87037af107b" providerId="ADAL" clId="{65D2CD8F-A833-4ED3-BFC9-CC46DE2FF59E}" dt="2022-04-18T20:24:06.814" v="1751" actId="14100"/>
          <ac:cxnSpMkLst>
            <pc:docMk/>
            <pc:sldMk cId="3840736431" sldId="394"/>
            <ac:cxnSpMk id="7" creationId="{DB3F6292-59B7-46C2-9700-D84F225A5DAA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8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2-04-18T20:23:44.903" v="1745" actId="1076"/>
          <ac:cxnSpMkLst>
            <pc:docMk/>
            <pc:sldMk cId="3840736431" sldId="394"/>
            <ac:cxnSpMk id="10" creationId="{00000000-0000-0000-0000-000000000000}"/>
          </ac:cxnSpMkLst>
        </pc:cxnChg>
        <pc:cxnChg chg="add">
          <ac:chgData name="Weifeng Xu" userId="e7aed605-a3dd-4d5a-a692-a87037af107b" providerId="ADAL" clId="{65D2CD8F-A833-4ED3-BFC9-CC46DE2FF59E}" dt="2022-04-18T20:24:39.075" v="1758" actId="11529"/>
          <ac:cxnSpMkLst>
            <pc:docMk/>
            <pc:sldMk cId="3840736431" sldId="394"/>
            <ac:cxnSpMk id="16" creationId="{6D37748C-CECE-4482-9548-C9DDF3FA4FC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23:05.395" v="2531" actId="1076"/>
        <pc:sldMkLst>
          <pc:docMk/>
          <pc:sldMk cId="2342668801" sldId="395"/>
        </pc:sldMkLst>
        <pc:grpChg chg="mod">
          <ac:chgData name="Weifeng Xu" userId="e7aed605-a3dd-4d5a-a692-a87037af107b" providerId="ADAL" clId="{65D2CD8F-A833-4ED3-BFC9-CC46DE2FF59E}" dt="2022-11-14T13:22:50.593" v="2524"/>
          <ac:grpSpMkLst>
            <pc:docMk/>
            <pc:sldMk cId="2342668801" sldId="395"/>
            <ac:grpSpMk id="10" creationId="{EB7032AA-5A4B-087E-E143-5BB1B689CA0D}"/>
          </ac:grpSpMkLst>
        </pc:grpChg>
        <pc:grpChg chg="mod">
          <ac:chgData name="Weifeng Xu" userId="e7aed605-a3dd-4d5a-a692-a87037af107b" providerId="ADAL" clId="{65D2CD8F-A833-4ED3-BFC9-CC46DE2FF59E}" dt="2022-11-14T13:23:05.395" v="2531" actId="1076"/>
          <ac:grpSpMkLst>
            <pc:docMk/>
            <pc:sldMk cId="2342668801" sldId="395"/>
            <ac:grpSpMk id="13" creationId="{888B4621-0F71-AAB2-98BE-93B930627555}"/>
          </ac:grpSpMkLst>
        </pc:grpChg>
        <pc:picChg chg="mod">
          <ac:chgData name="Weifeng Xu" userId="e7aed605-a3dd-4d5a-a692-a87037af107b" providerId="ADAL" clId="{65D2CD8F-A833-4ED3-BFC9-CC46DE2FF59E}" dt="2022-11-14T13:23:02.048" v="2530" actId="1076"/>
          <ac:picMkLst>
            <pc:docMk/>
            <pc:sldMk cId="2342668801" sldId="395"/>
            <ac:picMk id="4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14T13:22:38.448" v="2517" actId="1076"/>
          <ac:picMkLst>
            <pc:docMk/>
            <pc:sldMk cId="2342668801" sldId="395"/>
            <ac:picMk id="3074" creationId="{25D30AA2-0830-5659-82CD-291E001CCA22}"/>
          </ac:picMkLst>
        </pc:picChg>
        <pc:inkChg chg="add del">
          <ac:chgData name="Weifeng Xu" userId="e7aed605-a3dd-4d5a-a692-a87037af107b" providerId="ADAL" clId="{65D2CD8F-A833-4ED3-BFC9-CC46DE2FF59E}" dt="2022-11-14T13:22:45.842" v="2519" actId="9405"/>
          <ac:inkMkLst>
            <pc:docMk/>
            <pc:sldMk cId="2342668801" sldId="395"/>
            <ac:inkMk id="2" creationId="{69AC7445-609D-883E-8896-7EC711C81547}"/>
          </ac:inkMkLst>
        </pc:inkChg>
        <pc:inkChg chg="add del mod">
          <ac:chgData name="Weifeng Xu" userId="e7aed605-a3dd-4d5a-a692-a87037af107b" providerId="ADAL" clId="{65D2CD8F-A833-4ED3-BFC9-CC46DE2FF59E}" dt="2022-11-14T13:22:51.308" v="2525" actId="9405"/>
          <ac:inkMkLst>
            <pc:docMk/>
            <pc:sldMk cId="2342668801" sldId="395"/>
            <ac:inkMk id="3" creationId="{1DF9F7F7-8547-A594-C172-0B09B95158EC}"/>
          </ac:inkMkLst>
        </pc:inkChg>
        <pc:inkChg chg="add del mod">
          <ac:chgData name="Weifeng Xu" userId="e7aed605-a3dd-4d5a-a692-a87037af107b" providerId="ADAL" clId="{65D2CD8F-A833-4ED3-BFC9-CC46DE2FF59E}" dt="2022-11-14T13:22:50.593" v="2524"/>
          <ac:inkMkLst>
            <pc:docMk/>
            <pc:sldMk cId="2342668801" sldId="395"/>
            <ac:inkMk id="9" creationId="{BE0ABAB8-C4C2-B4CF-C514-432A8BAC5B4A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1" creationId="{8C073673-F8AA-4E76-51CF-DF97025F806F}"/>
          </ac:inkMkLst>
        </pc:inkChg>
        <pc:inkChg chg="add mod">
          <ac:chgData name="Weifeng Xu" userId="e7aed605-a3dd-4d5a-a692-a87037af107b" providerId="ADAL" clId="{65D2CD8F-A833-4ED3-BFC9-CC46DE2FF59E}" dt="2022-11-14T13:22:56.174" v="2528"/>
          <ac:inkMkLst>
            <pc:docMk/>
            <pc:sldMk cId="2342668801" sldId="395"/>
            <ac:inkMk id="12" creationId="{F7C83605-04C3-1794-EE20-C620E5AD7742}"/>
          </ac:inkMkLst>
        </pc:inkChg>
      </pc:sldChg>
      <pc:sldChg chg="addSp modSp mod">
        <pc:chgData name="Weifeng Xu" userId="e7aed605-a3dd-4d5a-a692-a87037af107b" providerId="ADAL" clId="{65D2CD8F-A833-4ED3-BFC9-CC46DE2FF59E}" dt="2022-04-18T19:49:56.136" v="1737" actId="14100"/>
        <pc:sldMkLst>
          <pc:docMk/>
          <pc:sldMk cId="2034622974" sldId="396"/>
        </pc:sldMkLst>
        <pc:spChg chg="mod">
          <ac:chgData name="Weifeng Xu" userId="e7aed605-a3dd-4d5a-a692-a87037af107b" providerId="ADAL" clId="{65D2CD8F-A833-4ED3-BFC9-CC46DE2FF59E}" dt="2022-04-18T19:47:48.676" v="1688" actId="1076"/>
          <ac:spMkLst>
            <pc:docMk/>
            <pc:sldMk cId="2034622974" sldId="396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9:49:45.345" v="1733" actId="207"/>
          <ac:spMkLst>
            <pc:docMk/>
            <pc:sldMk cId="2034622974" sldId="396"/>
            <ac:spMk id="5" creationId="{FAF1D482-7D89-402E-A932-6543648CA410}"/>
          </ac:spMkLst>
        </pc:spChg>
        <pc:cxnChg chg="add mod">
          <ac:chgData name="Weifeng Xu" userId="e7aed605-a3dd-4d5a-a692-a87037af107b" providerId="ADAL" clId="{65D2CD8F-A833-4ED3-BFC9-CC46DE2FF59E}" dt="2022-04-18T19:49:49.311" v="1734" actId="14100"/>
          <ac:cxnSpMkLst>
            <pc:docMk/>
            <pc:sldMk cId="2034622974" sldId="396"/>
            <ac:cxnSpMk id="7" creationId="{0334B6CC-87F1-41FC-81E9-41E495A5DC00}"/>
          </ac:cxnSpMkLst>
        </pc:cxnChg>
        <pc:cxnChg chg="add mod">
          <ac:chgData name="Weifeng Xu" userId="e7aed605-a3dd-4d5a-a692-a87037af107b" providerId="ADAL" clId="{65D2CD8F-A833-4ED3-BFC9-CC46DE2FF59E}" dt="2022-04-18T19:49:56.136" v="1737" actId="14100"/>
          <ac:cxnSpMkLst>
            <pc:docMk/>
            <pc:sldMk cId="2034622974" sldId="396"/>
            <ac:cxnSpMk id="9" creationId="{5FD3FBD7-FA94-45C4-ADB0-C329ED9319D0}"/>
          </ac:cxnSpMkLst>
        </pc:cxnChg>
      </pc:sldChg>
      <pc:sldChg chg="addSp modSp mod modNotesTx">
        <pc:chgData name="Weifeng Xu" userId="e7aed605-a3dd-4d5a-a692-a87037af107b" providerId="ADAL" clId="{65D2CD8F-A833-4ED3-BFC9-CC46DE2FF59E}" dt="2022-04-18T13:08:34.366" v="1388" actId="11529"/>
        <pc:sldMkLst>
          <pc:docMk/>
          <pc:sldMk cId="4248209025" sldId="401"/>
        </pc:sldMkLst>
        <pc:spChg chg="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2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04-18T13:08:01.360" v="1335" actId="1076"/>
          <ac:spMkLst>
            <pc:docMk/>
            <pc:sldMk cId="4248209025" sldId="401"/>
            <ac:spMk id="5" creationId="{0CF65502-BF0A-416F-99EB-2E8955F11B28}"/>
          </ac:spMkLst>
        </pc:spChg>
        <pc:spChg chg="add mod">
          <ac:chgData name="Weifeng Xu" userId="e7aed605-a3dd-4d5a-a692-a87037af107b" providerId="ADAL" clId="{65D2CD8F-A833-4ED3-BFC9-CC46DE2FF59E}" dt="2022-04-18T13:08:25.385" v="1387" actId="1076"/>
          <ac:spMkLst>
            <pc:docMk/>
            <pc:sldMk cId="4248209025" sldId="401"/>
            <ac:spMk id="6" creationId="{A9ACD59C-B4C3-47D1-9C66-04587B12CA72}"/>
          </ac:spMkLst>
        </pc:sp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3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04-18T13:08:01.360" v="1335" actId="1076"/>
          <ac:picMkLst>
            <pc:docMk/>
            <pc:sldMk cId="4248209025" sldId="401"/>
            <ac:picMk id="4" creationId="{00000000-0000-0000-0000-000000000000}"/>
          </ac:picMkLst>
        </pc:picChg>
        <pc:cxnChg chg="add">
          <ac:chgData name="Weifeng Xu" userId="e7aed605-a3dd-4d5a-a692-a87037af107b" providerId="ADAL" clId="{65D2CD8F-A833-4ED3-BFC9-CC46DE2FF59E}" dt="2022-04-18T13:08:34.366" v="1388" actId="11529"/>
          <ac:cxnSpMkLst>
            <pc:docMk/>
            <pc:sldMk cId="4248209025" sldId="401"/>
            <ac:cxnSpMk id="8" creationId="{FAD881E7-AF51-4A90-9C78-23FA843BE9F8}"/>
          </ac:cxnSpMkLst>
        </pc:cxnChg>
      </pc:sldChg>
      <pc:sldChg chg="addSp modSp mod">
        <pc:chgData name="Weifeng Xu" userId="e7aed605-a3dd-4d5a-a692-a87037af107b" providerId="ADAL" clId="{65D2CD8F-A833-4ED3-BFC9-CC46DE2FF59E}" dt="2022-04-13T12:17:05.710" v="1051" actId="1076"/>
        <pc:sldMkLst>
          <pc:docMk/>
          <pc:sldMk cId="3425213717" sldId="402"/>
        </pc:sldMkLst>
        <pc:spChg chg="add mod">
          <ac:chgData name="Weifeng Xu" userId="e7aed605-a3dd-4d5a-a692-a87037af107b" providerId="ADAL" clId="{65D2CD8F-A833-4ED3-BFC9-CC46DE2FF59E}" dt="2022-04-13T12:15:14.839" v="1044" actId="1076"/>
          <ac:spMkLst>
            <pc:docMk/>
            <pc:sldMk cId="3425213717" sldId="402"/>
            <ac:spMk id="2" creationId="{A7AA2968-722E-4A29-B117-A8E4DF12C4B6}"/>
          </ac:spMkLst>
        </pc:spChg>
        <pc:spChg chg="add mod">
          <ac:chgData name="Weifeng Xu" userId="e7aed605-a3dd-4d5a-a692-a87037af107b" providerId="ADAL" clId="{65D2CD8F-A833-4ED3-BFC9-CC46DE2FF59E}" dt="2022-04-13T12:15:42.348" v="1048" actId="1076"/>
          <ac:spMkLst>
            <pc:docMk/>
            <pc:sldMk cId="3425213717" sldId="402"/>
            <ac:spMk id="4" creationId="{16695C02-FA5C-44DE-96C9-2C760489914C}"/>
          </ac:spMkLst>
        </pc:spChg>
        <pc:spChg chg="add mod">
          <ac:chgData name="Weifeng Xu" userId="e7aed605-a3dd-4d5a-a692-a87037af107b" providerId="ADAL" clId="{65D2CD8F-A833-4ED3-BFC9-CC46DE2FF59E}" dt="2022-04-13T12:15:18.481" v="1046" actId="1076"/>
          <ac:spMkLst>
            <pc:docMk/>
            <pc:sldMk cId="3425213717" sldId="402"/>
            <ac:spMk id="5" creationId="{53E8727A-EDE0-4857-B71A-73B6A3654C73}"/>
          </ac:spMkLst>
        </pc:spChg>
        <pc:spChg chg="add mod">
          <ac:chgData name="Weifeng Xu" userId="e7aed605-a3dd-4d5a-a692-a87037af107b" providerId="ADAL" clId="{65D2CD8F-A833-4ED3-BFC9-CC46DE2FF59E}" dt="2022-04-13T12:17:05.710" v="1051" actId="1076"/>
          <ac:spMkLst>
            <pc:docMk/>
            <pc:sldMk cId="3425213717" sldId="402"/>
            <ac:spMk id="6" creationId="{BC1AD853-2433-45DE-B8DE-47700AFEAF04}"/>
          </ac:spMkLst>
        </pc:spChg>
        <pc:picChg chg="mod">
          <ac:chgData name="Weifeng Xu" userId="e7aed605-a3dd-4d5a-a692-a87037af107b" providerId="ADAL" clId="{65D2CD8F-A833-4ED3-BFC9-CC46DE2FF59E}" dt="2022-04-13T12:15:42.348" v="1048" actId="1076"/>
          <ac:picMkLst>
            <pc:docMk/>
            <pc:sldMk cId="3425213717" sldId="402"/>
            <ac:picMk id="3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04-13T12:15:13.247" v="1043" actId="1076"/>
          <ac:picMkLst>
            <pc:docMk/>
            <pc:sldMk cId="3425213717" sldId="402"/>
            <ac:picMk id="1026" creationId="{6B553118-7AB9-42AA-947F-A8C128042F37}"/>
          </ac:picMkLst>
        </pc:picChg>
        <pc:picChg chg="add mod">
          <ac:chgData name="Weifeng Xu" userId="e7aed605-a3dd-4d5a-a692-a87037af107b" providerId="ADAL" clId="{65D2CD8F-A833-4ED3-BFC9-CC46DE2FF59E}" dt="2022-04-13T12:15:16.112" v="1045" actId="1076"/>
          <ac:picMkLst>
            <pc:docMk/>
            <pc:sldMk cId="3425213717" sldId="402"/>
            <ac:picMk id="1028" creationId="{7F925583-4BBC-4078-B9AB-2F28A0D304C4}"/>
          </ac:picMkLst>
        </pc:picChg>
        <pc:picChg chg="add mod">
          <ac:chgData name="Weifeng Xu" userId="e7aed605-a3dd-4d5a-a692-a87037af107b" providerId="ADAL" clId="{65D2CD8F-A833-4ED3-BFC9-CC46DE2FF59E}" dt="2022-04-13T12:15:19.638" v="1047" actId="1076"/>
          <ac:picMkLst>
            <pc:docMk/>
            <pc:sldMk cId="3425213717" sldId="402"/>
            <ac:picMk id="1030" creationId="{4BEA26E6-FC16-467C-A686-DF4691CAB7AD}"/>
          </ac:picMkLst>
        </pc:picChg>
      </pc:sldChg>
      <pc:sldChg chg="addSp modSp mod">
        <pc:chgData name="Weifeng Xu" userId="e7aed605-a3dd-4d5a-a692-a87037af107b" providerId="ADAL" clId="{65D2CD8F-A833-4ED3-BFC9-CC46DE2FF59E}" dt="2022-11-21T13:20:26.179" v="2637" actId="14100"/>
        <pc:sldMkLst>
          <pc:docMk/>
          <pc:sldMk cId="2165230993" sldId="403"/>
        </pc:sldMkLst>
        <pc:spChg chg="add mod">
          <ac:chgData name="Weifeng Xu" userId="e7aed605-a3dd-4d5a-a692-a87037af107b" providerId="ADAL" clId="{65D2CD8F-A833-4ED3-BFC9-CC46DE2FF59E}" dt="2022-11-21T13:20:11.508" v="2634" actId="1076"/>
          <ac:spMkLst>
            <pc:docMk/>
            <pc:sldMk cId="2165230993" sldId="403"/>
            <ac:spMk id="6" creationId="{2660A32F-1328-4C92-3460-6F6FE6507225}"/>
          </ac:spMkLst>
        </pc:spChg>
        <pc:spChg chg="add mod">
          <ac:chgData name="Weifeng Xu" userId="e7aed605-a3dd-4d5a-a692-a87037af107b" providerId="ADAL" clId="{65D2CD8F-A833-4ED3-BFC9-CC46DE2FF59E}" dt="2022-11-21T13:20:26.179" v="2637" actId="14100"/>
          <ac:spMkLst>
            <pc:docMk/>
            <pc:sldMk cId="2165230993" sldId="403"/>
            <ac:spMk id="12" creationId="{FA09855A-29DC-EDB9-8AED-8A66BA07F903}"/>
          </ac:spMkLst>
        </pc:spChg>
        <pc:spChg chg="mod">
          <ac:chgData name="Weifeng Xu" userId="e7aed605-a3dd-4d5a-a692-a87037af107b" providerId="ADAL" clId="{65D2CD8F-A833-4ED3-BFC9-CC46DE2FF59E}" dt="2021-10-06T14:18:52.999" v="841" actId="20577"/>
          <ac:spMkLst>
            <pc:docMk/>
            <pc:sldMk cId="2165230993" sldId="403"/>
            <ac:spMk id="14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1-10-06T14:18:08.896" v="837" actId="20577"/>
          <ac:spMkLst>
            <pc:docMk/>
            <pc:sldMk cId="2165230993" sldId="403"/>
            <ac:spMk id="58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3:06:56.049" v="2597" actId="207"/>
          <ac:spMkLst>
            <pc:docMk/>
            <pc:sldMk cId="2165230993" sldId="403"/>
            <ac:spMk id="60" creationId="{00000000-0000-0000-0000-000000000000}"/>
          </ac:spMkLst>
        </pc:spChg>
      </pc:sldChg>
      <pc:sldChg chg="modSp mod ord modNotesTx">
        <pc:chgData name="Weifeng Xu" userId="e7aed605-a3dd-4d5a-a692-a87037af107b" providerId="ADAL" clId="{65D2CD8F-A833-4ED3-BFC9-CC46DE2FF59E}" dt="2022-11-06T16:23:04.967" v="1880" actId="14100"/>
        <pc:sldMkLst>
          <pc:docMk/>
          <pc:sldMk cId="2106658735" sldId="411"/>
        </pc:sldMkLst>
        <pc:picChg chg="mod">
          <ac:chgData name="Weifeng Xu" userId="e7aed605-a3dd-4d5a-a692-a87037af107b" providerId="ADAL" clId="{65D2CD8F-A833-4ED3-BFC9-CC46DE2FF59E}" dt="2022-11-06T16:23:04.967" v="1880" actId="14100"/>
          <ac:picMkLst>
            <pc:docMk/>
            <pc:sldMk cId="2106658735" sldId="411"/>
            <ac:picMk id="2" creationId="{00000000-0000-0000-0000-000000000000}"/>
          </ac:picMkLst>
        </pc:picChg>
        <pc:picChg chg="mod">
          <ac:chgData name="Weifeng Xu" userId="e7aed605-a3dd-4d5a-a692-a87037af107b" providerId="ADAL" clId="{65D2CD8F-A833-4ED3-BFC9-CC46DE2FF59E}" dt="2022-11-06T16:23:01.841" v="1879" actId="14100"/>
          <ac:picMkLst>
            <pc:docMk/>
            <pc:sldMk cId="2106658735" sldId="411"/>
            <ac:picMk id="10" creationId="{00000000-0000-0000-0000-000000000000}"/>
          </ac:picMkLst>
        </pc:picChg>
      </pc:sldChg>
      <pc:sldChg chg="addSp delSp modSp mod">
        <pc:chgData name="Weifeng Xu" userId="e7aed605-a3dd-4d5a-a692-a87037af107b" providerId="ADAL" clId="{65D2CD8F-A833-4ED3-BFC9-CC46DE2FF59E}" dt="2022-11-14T13:27:30.851" v="2566"/>
        <pc:sldMkLst>
          <pc:docMk/>
          <pc:sldMk cId="4062561477" sldId="412"/>
        </pc:sldMkLst>
        <pc:spChg chg="mod">
          <ac:chgData name="Weifeng Xu" userId="e7aed605-a3dd-4d5a-a692-a87037af107b" providerId="ADAL" clId="{65D2CD8F-A833-4ED3-BFC9-CC46DE2FF59E}" dt="2022-04-18T19:20:12.112" v="1654" actId="20577"/>
          <ac:spMkLst>
            <pc:docMk/>
            <pc:sldMk cId="4062561477" sldId="412"/>
            <ac:spMk id="2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04-18T19:20:08.331" v="1652" actId="20578"/>
          <ac:spMkLst>
            <pc:docMk/>
            <pc:sldMk cId="4062561477" sldId="412"/>
            <ac:spMk id="3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5" creationId="{FE0A8EE8-C088-07DD-729A-E786A6E8BE07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8" creationId="{CD8F2551-3BA9-CFAE-F064-9F45F30AB97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1" creationId="{CE13350A-D50B-B714-0746-DAC13DF02890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4" creationId="{59588E7C-4627-918A-CD77-C930874E65B2}"/>
          </ac:grpSpMkLst>
        </pc:grpChg>
        <pc:grpChg chg="add mod">
          <ac:chgData name="Weifeng Xu" userId="e7aed605-a3dd-4d5a-a692-a87037af107b" providerId="ADAL" clId="{65D2CD8F-A833-4ED3-BFC9-CC46DE2FF59E}" dt="2022-11-14T13:25:12.097" v="2532"/>
          <ac:grpSpMkLst>
            <pc:docMk/>
            <pc:sldMk cId="4062561477" sldId="412"/>
            <ac:grpSpMk id="17" creationId="{951CF422-44C1-C8F2-7E1B-E69A1E913213}"/>
          </ac:grpSpMkLst>
        </pc:grpChg>
        <pc:grpChg chg="add del mod">
          <ac:chgData name="Weifeng Xu" userId="e7aed605-a3dd-4d5a-a692-a87037af107b" providerId="ADAL" clId="{65D2CD8F-A833-4ED3-BFC9-CC46DE2FF59E}" dt="2022-11-14T13:27:11.859" v="2558"/>
          <ac:grpSpMkLst>
            <pc:docMk/>
            <pc:sldMk cId="4062561477" sldId="412"/>
            <ac:grpSpMk id="24" creationId="{BBC97529-B20B-8EAB-63F9-770575CA7FC1}"/>
          </ac:grpSpMkLst>
        </pc:grpChg>
        <pc:grpChg chg="add del mod">
          <ac:chgData name="Weifeng Xu" userId="e7aed605-a3dd-4d5a-a692-a87037af107b" providerId="ADAL" clId="{65D2CD8F-A833-4ED3-BFC9-CC46DE2FF59E}" dt="2022-11-14T13:27:10.333" v="2554"/>
          <ac:grpSpMkLst>
            <pc:docMk/>
            <pc:sldMk cId="4062561477" sldId="412"/>
            <ac:grpSpMk id="28" creationId="{80CF92C7-C13E-663F-2AEB-C87D1568BE32}"/>
          </ac:grpSpMkLst>
        </pc:grpChg>
        <pc:grpChg chg="add del mod">
          <ac:chgData name="Weifeng Xu" userId="e7aed605-a3dd-4d5a-a692-a87037af107b" providerId="ADAL" clId="{65D2CD8F-A833-4ED3-BFC9-CC46DE2FF59E}" dt="2022-11-14T13:27:09.967" v="2552"/>
          <ac:grpSpMkLst>
            <pc:docMk/>
            <pc:sldMk cId="4062561477" sldId="412"/>
            <ac:grpSpMk id="30" creationId="{B7A94010-9F17-DAA1-7522-903FC4444684}"/>
          </ac:grpSpMkLst>
        </pc:grpChg>
        <pc:grpChg chg="mod">
          <ac:chgData name="Weifeng Xu" userId="e7aed605-a3dd-4d5a-a692-a87037af107b" providerId="ADAL" clId="{65D2CD8F-A833-4ED3-BFC9-CC46DE2FF59E}" dt="2022-11-14T13:27:09.557" v="2550"/>
          <ac:grpSpMkLst>
            <pc:docMk/>
            <pc:sldMk cId="4062561477" sldId="412"/>
            <ac:grpSpMk id="32" creationId="{6BACBFD4-17F1-1304-E5CD-84C62EA2298D}"/>
          </ac:grpSpMkLst>
        </pc:grpChg>
        <pc:grpChg chg="del 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6" creationId="{74A4F69D-9481-9505-1462-01BC2777649C}"/>
          </ac:grpSpMkLst>
        </pc:grpChg>
        <pc:grpChg chg="mod">
          <ac:chgData name="Weifeng Xu" userId="e7aed605-a3dd-4d5a-a692-a87037af107b" providerId="ADAL" clId="{65D2CD8F-A833-4ED3-BFC9-CC46DE2FF59E}" dt="2022-11-14T13:27:30.851" v="2566"/>
          <ac:grpSpMkLst>
            <pc:docMk/>
            <pc:sldMk cId="4062561477" sldId="412"/>
            <ac:grpSpMk id="38" creationId="{D55D1261-47CA-EC2F-A1C1-5D91F5848C17}"/>
          </ac:grpSpMkLst>
        </pc:grpChg>
        <pc:picChg chg="add mod">
          <ac:chgData name="Weifeng Xu" userId="e7aed605-a3dd-4d5a-a692-a87037af107b" providerId="ADAL" clId="{65D2CD8F-A833-4ED3-BFC9-CC46DE2FF59E}" dt="2022-11-14T13:25:12.097" v="2532"/>
          <ac:picMkLst>
            <pc:docMk/>
            <pc:sldMk cId="4062561477" sldId="412"/>
            <ac:picMk id="4" creationId="{D8169B95-E119-EE89-81D0-BF0AC2F4CA77}"/>
          </ac:picMkLst>
        </pc:picChg>
        <pc:picChg chg="add mod">
          <ac:chgData name="Weifeng Xu" userId="e7aed605-a3dd-4d5a-a692-a87037af107b" providerId="ADAL" clId="{65D2CD8F-A833-4ED3-BFC9-CC46DE2FF59E}" dt="2022-11-14T13:27:08.906" v="2548" actId="14100"/>
          <ac:picMkLst>
            <pc:docMk/>
            <pc:sldMk cId="4062561477" sldId="412"/>
            <ac:picMk id="20" creationId="{AC8AF652-8D2C-AB4D-399A-5E6D48AF4512}"/>
          </ac:picMkLst>
        </pc:pic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6" creationId="{7778D063-A79E-12D6-7B0D-C81F9C67B972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7" creationId="{BE266E7B-E04F-1959-11AB-2CEC72BE88F3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9" creationId="{E793001F-51C5-0172-745A-B8A9D0CC0871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0" creationId="{90D32EB0-973D-9F38-A265-F693AC146767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2" creationId="{2229AB52-F956-F9B7-3AFB-74A09CCAFDDF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3" creationId="{B6179A3B-67B1-C9E5-FF6A-0C5EF4A3A4AE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5" creationId="{37ECAE91-E273-ACC9-65FD-50BD58E63664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6" creationId="{4847731C-EDCA-531F-6771-4918BD6E4748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8" creationId="{57F02B96-A41B-D382-E6FB-A1AB31355219}"/>
          </ac:inkMkLst>
        </pc:inkChg>
        <pc:inkChg chg="mod">
          <ac:chgData name="Weifeng Xu" userId="e7aed605-a3dd-4d5a-a692-a87037af107b" providerId="ADAL" clId="{65D2CD8F-A833-4ED3-BFC9-CC46DE2FF59E}" dt="2022-11-14T13:25:12.097" v="2532"/>
          <ac:inkMkLst>
            <pc:docMk/>
            <pc:sldMk cId="4062561477" sldId="412"/>
            <ac:inkMk id="19" creationId="{A9064CED-30A7-DCEC-AC77-90745E54EC77}"/>
          </ac:inkMkLst>
        </pc:inkChg>
        <pc:inkChg chg="add del">
          <ac:chgData name="Weifeng Xu" userId="e7aed605-a3dd-4d5a-a692-a87037af107b" providerId="ADAL" clId="{65D2CD8F-A833-4ED3-BFC9-CC46DE2FF59E}" dt="2022-11-14T13:27:12.531" v="2560" actId="9405"/>
          <ac:inkMkLst>
            <pc:docMk/>
            <pc:sldMk cId="4062561477" sldId="412"/>
            <ac:inkMk id="21" creationId="{82B25401-A8C4-8D98-9F1D-09721DA41A5D}"/>
          </ac:inkMkLst>
        </pc:inkChg>
        <pc:inkChg chg="add del mod">
          <ac:chgData name="Weifeng Xu" userId="e7aed605-a3dd-4d5a-a692-a87037af107b" providerId="ADAL" clId="{65D2CD8F-A833-4ED3-BFC9-CC46DE2FF59E}" dt="2022-11-14T13:27:12.196" v="2559" actId="9405"/>
          <ac:inkMkLst>
            <pc:docMk/>
            <pc:sldMk cId="4062561477" sldId="412"/>
            <ac:inkMk id="22" creationId="{768E766E-83DC-4956-6A01-26F14AFCFF9A}"/>
          </ac:inkMkLst>
        </pc:inkChg>
        <pc:inkChg chg="add del mod">
          <ac:chgData name="Weifeng Xu" userId="e7aed605-a3dd-4d5a-a692-a87037af107b" providerId="ADAL" clId="{65D2CD8F-A833-4ED3-BFC9-CC46DE2FF59E}" dt="2022-11-14T13:27:11.859" v="2558"/>
          <ac:inkMkLst>
            <pc:docMk/>
            <pc:sldMk cId="4062561477" sldId="412"/>
            <ac:inkMk id="23" creationId="{C9D09CC9-3B65-13D4-797F-7EE9EE7CDDB4}"/>
          </ac:inkMkLst>
        </pc:inkChg>
        <pc:inkChg chg="add del mod">
          <ac:chgData name="Weifeng Xu" userId="e7aed605-a3dd-4d5a-a692-a87037af107b" providerId="ADAL" clId="{65D2CD8F-A833-4ED3-BFC9-CC46DE2FF59E}" dt="2022-11-14T13:27:11.444" v="2556" actId="9405"/>
          <ac:inkMkLst>
            <pc:docMk/>
            <pc:sldMk cId="4062561477" sldId="412"/>
            <ac:inkMk id="25" creationId="{0E7B5D86-7D1E-1FA4-16BF-E1CCF7F26146}"/>
          </ac:inkMkLst>
        </pc:inkChg>
        <pc:inkChg chg="add del mod">
          <ac:chgData name="Weifeng Xu" userId="e7aed605-a3dd-4d5a-a692-a87037af107b" providerId="ADAL" clId="{65D2CD8F-A833-4ED3-BFC9-CC46DE2FF59E}" dt="2022-11-14T13:27:11.069" v="2555" actId="9405"/>
          <ac:inkMkLst>
            <pc:docMk/>
            <pc:sldMk cId="4062561477" sldId="412"/>
            <ac:inkMk id="26" creationId="{D15844AC-1BDA-AECF-2C97-1D9F9F853B6D}"/>
          </ac:inkMkLst>
        </pc:inkChg>
        <pc:inkChg chg="add del mod">
          <ac:chgData name="Weifeng Xu" userId="e7aed605-a3dd-4d5a-a692-a87037af107b" providerId="ADAL" clId="{65D2CD8F-A833-4ED3-BFC9-CC46DE2FF59E}" dt="2022-11-14T13:27:10.333" v="2554"/>
          <ac:inkMkLst>
            <pc:docMk/>
            <pc:sldMk cId="4062561477" sldId="412"/>
            <ac:inkMk id="27" creationId="{1F0EFCA2-0AA0-7B5F-C0D4-23AF59BAD3D0}"/>
          </ac:inkMkLst>
        </pc:inkChg>
        <pc:inkChg chg="add del mod">
          <ac:chgData name="Weifeng Xu" userId="e7aed605-a3dd-4d5a-a692-a87037af107b" providerId="ADAL" clId="{65D2CD8F-A833-4ED3-BFC9-CC46DE2FF59E}" dt="2022-11-14T13:27:09.967" v="2552"/>
          <ac:inkMkLst>
            <pc:docMk/>
            <pc:sldMk cId="4062561477" sldId="412"/>
            <ac:inkMk id="29" creationId="{53B1F840-4A67-EFA6-C871-D5892D86DACB}"/>
          </ac:inkMkLst>
        </pc:inkChg>
        <pc:inkChg chg="add del mod">
          <ac:chgData name="Weifeng Xu" userId="e7aed605-a3dd-4d5a-a692-a87037af107b" providerId="ADAL" clId="{65D2CD8F-A833-4ED3-BFC9-CC46DE2FF59E}" dt="2022-11-14T13:27:09.557" v="2550"/>
          <ac:inkMkLst>
            <pc:docMk/>
            <pc:sldMk cId="4062561477" sldId="412"/>
            <ac:inkMk id="31" creationId="{AE3D1206-927C-2447-8592-3529BAB251B0}"/>
          </ac:inkMkLst>
        </pc:inkChg>
        <pc:inkChg chg="add">
          <ac:chgData name="Weifeng Xu" userId="e7aed605-a3dd-4d5a-a692-a87037af107b" providerId="ADAL" clId="{65D2CD8F-A833-4ED3-BFC9-CC46DE2FF59E}" dt="2022-11-14T13:27:20.631" v="2561" actId="9405"/>
          <ac:inkMkLst>
            <pc:docMk/>
            <pc:sldMk cId="4062561477" sldId="412"/>
            <ac:inkMk id="33" creationId="{2B9F15CC-A9F1-0E48-498B-02B51745561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4" creationId="{A2F2D81F-6340-DB11-8D69-46DCCCF43D88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5" creationId="{C6C286D4-B869-6156-51DD-4348950C4517}"/>
          </ac:inkMkLst>
        </pc:inkChg>
        <pc:inkChg chg="add mod">
          <ac:chgData name="Weifeng Xu" userId="e7aed605-a3dd-4d5a-a692-a87037af107b" providerId="ADAL" clId="{65D2CD8F-A833-4ED3-BFC9-CC46DE2FF59E}" dt="2022-11-14T13:27:30.851" v="2566"/>
          <ac:inkMkLst>
            <pc:docMk/>
            <pc:sldMk cId="4062561477" sldId="412"/>
            <ac:inkMk id="37" creationId="{03A41531-A1FA-9EE0-AE25-AB44D7D81F3A}"/>
          </ac:inkMkLst>
        </pc:inkChg>
      </pc:sldChg>
      <pc:sldChg chg="modNotesTx">
        <pc:chgData name="Weifeng Xu" userId="e7aed605-a3dd-4d5a-a692-a87037af107b" providerId="ADAL" clId="{65D2CD8F-A833-4ED3-BFC9-CC46DE2FF59E}" dt="2021-09-15T15:43:14.406" v="129"/>
        <pc:sldMkLst>
          <pc:docMk/>
          <pc:sldMk cId="1459681954" sldId="413"/>
        </pc:sldMkLst>
      </pc:sldChg>
      <pc:sldChg chg="modNotesTx">
        <pc:chgData name="Weifeng Xu" userId="e7aed605-a3dd-4d5a-a692-a87037af107b" providerId="ADAL" clId="{65D2CD8F-A833-4ED3-BFC9-CC46DE2FF59E}" dt="2021-09-15T15:42:33.974" v="126"/>
        <pc:sldMkLst>
          <pc:docMk/>
          <pc:sldMk cId="229275834" sldId="414"/>
        </pc:sldMkLst>
      </pc:sldChg>
      <pc:sldChg chg="addSp modSp mod">
        <pc:chgData name="Weifeng Xu" userId="e7aed605-a3dd-4d5a-a692-a87037af107b" providerId="ADAL" clId="{65D2CD8F-A833-4ED3-BFC9-CC46DE2FF59E}" dt="2022-11-21T14:04:41.914" v="2782" actId="1076"/>
        <pc:sldMkLst>
          <pc:docMk/>
          <pc:sldMk cId="2103576641" sldId="415"/>
        </pc:sldMkLst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3" creationId="{00000000-0000-0000-0000-000000000000}"/>
          </ac:spMkLst>
        </pc:spChg>
        <pc:spChg chg="mod">
          <ac:chgData name="Weifeng Xu" userId="e7aed605-a3dd-4d5a-a692-a87037af107b" providerId="ADAL" clId="{65D2CD8F-A833-4ED3-BFC9-CC46DE2FF59E}" dt="2022-11-21T14:01:17.252" v="2729" actId="1076"/>
          <ac:spMkLst>
            <pc:docMk/>
            <pc:sldMk cId="2103576641" sldId="415"/>
            <ac:spMk id="4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4:04:35.997" v="2780" actId="1076"/>
          <ac:spMkLst>
            <pc:docMk/>
            <pc:sldMk cId="2103576641" sldId="415"/>
            <ac:spMk id="6" creationId="{8DB260EC-7D73-D3CD-C9A2-69DADE17EEB5}"/>
          </ac:spMkLst>
        </pc:spChg>
        <pc:spChg chg="add mod">
          <ac:chgData name="Weifeng Xu" userId="e7aed605-a3dd-4d5a-a692-a87037af107b" providerId="ADAL" clId="{65D2CD8F-A833-4ED3-BFC9-CC46DE2FF59E}" dt="2022-11-21T14:04:41.914" v="2782" actId="1076"/>
          <ac:spMkLst>
            <pc:docMk/>
            <pc:sldMk cId="2103576641" sldId="415"/>
            <ac:spMk id="7" creationId="{3F3DAE88-6F2B-A834-2127-989D37BB5D26}"/>
          </ac:spMkLst>
        </pc:spChg>
        <pc:spChg chg="add mod">
          <ac:chgData name="Weifeng Xu" userId="e7aed605-a3dd-4d5a-a692-a87037af107b" providerId="ADAL" clId="{65D2CD8F-A833-4ED3-BFC9-CC46DE2FF59E}" dt="2022-11-21T14:02:08.527" v="2746" actId="14100"/>
          <ac:spMkLst>
            <pc:docMk/>
            <pc:sldMk cId="2103576641" sldId="415"/>
            <ac:spMk id="8" creationId="{84ECB145-DEB5-3B80-30FD-5BDE6EBE0861}"/>
          </ac:spMkLst>
        </pc:spChg>
        <pc:picChg chg="mod">
          <ac:chgData name="Weifeng Xu" userId="e7aed605-a3dd-4d5a-a692-a87037af107b" providerId="ADAL" clId="{65D2CD8F-A833-4ED3-BFC9-CC46DE2FF59E}" dt="2022-11-21T14:01:17.252" v="2729" actId="1076"/>
          <ac:picMkLst>
            <pc:docMk/>
            <pc:sldMk cId="2103576641" sldId="415"/>
            <ac:picMk id="2" creationId="{00000000-0000-0000-0000-000000000000}"/>
          </ac:picMkLst>
        </pc:picChg>
        <pc:picChg chg="add mod">
          <ac:chgData name="Weifeng Xu" userId="e7aed605-a3dd-4d5a-a692-a87037af107b" providerId="ADAL" clId="{65D2CD8F-A833-4ED3-BFC9-CC46DE2FF59E}" dt="2022-11-21T14:04:39.365" v="2781" actId="1076"/>
          <ac:picMkLst>
            <pc:docMk/>
            <pc:sldMk cId="2103576641" sldId="415"/>
            <ac:picMk id="5" creationId="{941ADE8B-CE05-042D-3744-0A560C27D63F}"/>
          </ac:picMkLst>
        </pc:picChg>
      </pc:sldChg>
      <pc:sldChg chg="ord">
        <pc:chgData name="Weifeng Xu" userId="e7aed605-a3dd-4d5a-a692-a87037af107b" providerId="ADAL" clId="{65D2CD8F-A833-4ED3-BFC9-CC46DE2FF59E}" dt="2021-09-15T19:41:32.378" v="187"/>
        <pc:sldMkLst>
          <pc:docMk/>
          <pc:sldMk cId="2308503490" sldId="421"/>
        </pc:sldMkLst>
      </pc:sldChg>
      <pc:sldChg chg="addSp delSp modSp mod">
        <pc:chgData name="Weifeng Xu" userId="e7aed605-a3dd-4d5a-a692-a87037af107b" providerId="ADAL" clId="{65D2CD8F-A833-4ED3-BFC9-CC46DE2FF59E}" dt="2022-11-21T13:51:20.361" v="2713" actId="9405"/>
        <pc:sldMkLst>
          <pc:docMk/>
          <pc:sldMk cId="2809981225" sldId="427"/>
        </pc:sldMkLst>
        <pc:spChg chg="mod">
          <ac:chgData name="Weifeng Xu" userId="e7aed605-a3dd-4d5a-a692-a87037af107b" providerId="ADAL" clId="{65D2CD8F-A833-4ED3-BFC9-CC46DE2FF59E}" dt="2021-10-06T14:21:28.195" v="848" actId="20577"/>
          <ac:spMkLst>
            <pc:docMk/>
            <pc:sldMk cId="2809981225" sldId="427"/>
            <ac:spMk id="6" creationId="{00000000-0000-0000-0000-000000000000}"/>
          </ac:spMkLst>
        </pc:spChg>
        <pc:spChg chg="add mod">
          <ac:chgData name="Weifeng Xu" userId="e7aed605-a3dd-4d5a-a692-a87037af107b" providerId="ADAL" clId="{65D2CD8F-A833-4ED3-BFC9-CC46DE2FF59E}" dt="2022-11-21T13:49:30.891" v="2698" actId="208"/>
          <ac:spMkLst>
            <pc:docMk/>
            <pc:sldMk cId="2809981225" sldId="427"/>
            <ac:spMk id="15" creationId="{B3734606-BBAF-2928-8032-618373B57618}"/>
          </ac:spMkLst>
        </pc:spChg>
        <pc:spChg chg="add mod">
          <ac:chgData name="Weifeng Xu" userId="e7aed605-a3dd-4d5a-a692-a87037af107b" providerId="ADAL" clId="{65D2CD8F-A833-4ED3-BFC9-CC46DE2FF59E}" dt="2022-11-21T13:48:06.482" v="2692" actId="313"/>
          <ac:spMkLst>
            <pc:docMk/>
            <pc:sldMk cId="2809981225" sldId="427"/>
            <ac:spMk id="16" creationId="{E1ADE5FF-ED9F-E6F7-257E-1B5D4746F09E}"/>
          </ac:spMkLst>
        </pc:spChg>
        <pc:spChg chg="add del mod">
          <ac:chgData name="Weifeng Xu" userId="e7aed605-a3dd-4d5a-a692-a87037af107b" providerId="ADAL" clId="{65D2CD8F-A833-4ED3-BFC9-CC46DE2FF59E}" dt="2022-11-21T13:50:02.227" v="2704" actId="1076"/>
          <ac:spMkLst>
            <pc:docMk/>
            <pc:sldMk cId="2809981225" sldId="427"/>
            <ac:spMk id="17" creationId="{76C91C1F-1FD5-06F9-38D8-30EFB75A3EE8}"/>
          </ac:spMkLst>
        </pc:spChg>
        <pc:grpChg chg="mod">
          <ac:chgData name="Weifeng Xu" userId="e7aed605-a3dd-4d5a-a692-a87037af107b" providerId="ADAL" clId="{65D2CD8F-A833-4ED3-BFC9-CC46DE2FF59E}" dt="2022-11-21T13:31:41.769" v="2650"/>
          <ac:grpSpMkLst>
            <pc:docMk/>
            <pc:sldMk cId="2809981225" sldId="427"/>
            <ac:grpSpMk id="14" creationId="{2FD2C936-0367-1DD3-56DE-CF381EC0AE70}"/>
          </ac:grpSpMkLst>
        </pc:grpChg>
        <pc:picChg chg="add mod">
          <ac:chgData name="Weifeng Xu" userId="e7aed605-a3dd-4d5a-a692-a87037af107b" providerId="ADAL" clId="{65D2CD8F-A833-4ED3-BFC9-CC46DE2FF59E}" dt="2022-11-21T13:37:23.946" v="2653" actId="14100"/>
          <ac:picMkLst>
            <pc:docMk/>
            <pc:sldMk cId="2809981225" sldId="427"/>
            <ac:picMk id="5" creationId="{EA00FDE0-1724-D1A8-EA7A-6615FD26F1B0}"/>
          </ac:picMkLst>
        </pc:picChg>
        <pc:inkChg chg="add del">
          <ac:chgData name="Weifeng Xu" userId="e7aed605-a3dd-4d5a-a692-a87037af107b" providerId="ADAL" clId="{65D2CD8F-A833-4ED3-BFC9-CC46DE2FF59E}" dt="2022-11-21T13:30:55.969" v="2644" actId="9405"/>
          <ac:inkMkLst>
            <pc:docMk/>
            <pc:sldMk cId="2809981225" sldId="427"/>
            <ac:inkMk id="9" creationId="{4FE6DDB9-D3C7-F4EF-5226-5B3585A63E2B}"/>
          </ac:inkMkLst>
        </pc:inkChg>
        <pc:inkChg chg="add del">
          <ac:chgData name="Weifeng Xu" userId="e7aed605-a3dd-4d5a-a692-a87037af107b" providerId="ADAL" clId="{65D2CD8F-A833-4ED3-BFC9-CC46DE2FF59E}" dt="2022-11-21T13:31:20.281" v="2646" actId="9405"/>
          <ac:inkMkLst>
            <pc:docMk/>
            <pc:sldMk cId="2809981225" sldId="427"/>
            <ac:inkMk id="10" creationId="{73B4CC20-D0D7-48BF-095A-49E5602A49C7}"/>
          </ac:inkMkLst>
        </pc:inkChg>
        <pc:inkChg chg="add">
          <ac:chgData name="Weifeng Xu" userId="e7aed605-a3dd-4d5a-a692-a87037af107b" providerId="ADAL" clId="{65D2CD8F-A833-4ED3-BFC9-CC46DE2FF59E}" dt="2022-11-21T13:31:27.264" v="2647" actId="9405"/>
          <ac:inkMkLst>
            <pc:docMk/>
            <pc:sldMk cId="2809981225" sldId="427"/>
            <ac:inkMk id="11" creationId="{F7719F18-8373-C970-4F45-C6C1ADBF557B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2" creationId="{CB4F2197-4B61-AF81-38A9-D8DB85028D23}"/>
          </ac:inkMkLst>
        </pc:inkChg>
        <pc:inkChg chg="add mod">
          <ac:chgData name="Weifeng Xu" userId="e7aed605-a3dd-4d5a-a692-a87037af107b" providerId="ADAL" clId="{65D2CD8F-A833-4ED3-BFC9-CC46DE2FF59E}" dt="2022-11-21T13:31:41.769" v="2650"/>
          <ac:inkMkLst>
            <pc:docMk/>
            <pc:sldMk cId="2809981225" sldId="427"/>
            <ac:inkMk id="13" creationId="{B23095A4-1E4B-34DE-7803-FF17D62F42DA}"/>
          </ac:inkMkLst>
        </pc:inkChg>
        <pc:inkChg chg="add del">
          <ac:chgData name="Weifeng Xu" userId="e7aed605-a3dd-4d5a-a692-a87037af107b" providerId="ADAL" clId="{65D2CD8F-A833-4ED3-BFC9-CC46DE2FF59E}" dt="2022-11-21T13:50:23.674" v="2706" actId="9405"/>
          <ac:inkMkLst>
            <pc:docMk/>
            <pc:sldMk cId="2809981225" sldId="427"/>
            <ac:inkMk id="18" creationId="{15C43E16-92C9-AC91-335E-C46D2794B776}"/>
          </ac:inkMkLst>
        </pc:inkChg>
        <pc:inkChg chg="add del">
          <ac:chgData name="Weifeng Xu" userId="e7aed605-a3dd-4d5a-a692-a87037af107b" providerId="ADAL" clId="{65D2CD8F-A833-4ED3-BFC9-CC46DE2FF59E}" dt="2022-11-21T13:50:32.233" v="2708" actId="9405"/>
          <ac:inkMkLst>
            <pc:docMk/>
            <pc:sldMk cId="2809981225" sldId="427"/>
            <ac:inkMk id="19" creationId="{9CDE2FCA-A395-86EE-5B16-0B42FD08619C}"/>
          </ac:inkMkLst>
        </pc:inkChg>
        <pc:inkChg chg="add">
          <ac:chgData name="Weifeng Xu" userId="e7aed605-a3dd-4d5a-a692-a87037af107b" providerId="ADAL" clId="{65D2CD8F-A833-4ED3-BFC9-CC46DE2FF59E}" dt="2022-11-21T13:50:45.606" v="2709" actId="9405"/>
          <ac:inkMkLst>
            <pc:docMk/>
            <pc:sldMk cId="2809981225" sldId="427"/>
            <ac:inkMk id="20" creationId="{5D423ED8-C7EF-16D7-A8A7-2CECD1CFCF67}"/>
          </ac:inkMkLst>
        </pc:inkChg>
        <pc:inkChg chg="add del">
          <ac:chgData name="Weifeng Xu" userId="e7aed605-a3dd-4d5a-a692-a87037af107b" providerId="ADAL" clId="{65D2CD8F-A833-4ED3-BFC9-CC46DE2FF59E}" dt="2022-11-21T13:50:50.181" v="2711" actId="9405"/>
          <ac:inkMkLst>
            <pc:docMk/>
            <pc:sldMk cId="2809981225" sldId="427"/>
            <ac:inkMk id="21" creationId="{BCE8D37A-C8D3-4636-A89A-CB2A09DCECDF}"/>
          </ac:inkMkLst>
        </pc:inkChg>
        <pc:inkChg chg="add">
          <ac:chgData name="Weifeng Xu" userId="e7aed605-a3dd-4d5a-a692-a87037af107b" providerId="ADAL" clId="{65D2CD8F-A833-4ED3-BFC9-CC46DE2FF59E}" dt="2022-11-21T13:50:52.892" v="2712" actId="9405"/>
          <ac:inkMkLst>
            <pc:docMk/>
            <pc:sldMk cId="2809981225" sldId="427"/>
            <ac:inkMk id="22" creationId="{D6EEE822-37AD-114A-511F-C9396E98B1C7}"/>
          </ac:inkMkLst>
        </pc:inkChg>
        <pc:inkChg chg="add">
          <ac:chgData name="Weifeng Xu" userId="e7aed605-a3dd-4d5a-a692-a87037af107b" providerId="ADAL" clId="{65D2CD8F-A833-4ED3-BFC9-CC46DE2FF59E}" dt="2022-11-21T13:51:20.361" v="2713" actId="9405"/>
          <ac:inkMkLst>
            <pc:docMk/>
            <pc:sldMk cId="2809981225" sldId="427"/>
            <ac:inkMk id="23" creationId="{4124FE79-A45A-6818-FC64-D3FC1E2E8CB1}"/>
          </ac:inkMkLst>
        </pc:inkChg>
      </pc:sldChg>
      <pc:sldChg chg="modSp mod">
        <pc:chgData name="Weifeng Xu" userId="e7aed605-a3dd-4d5a-a692-a87037af107b" providerId="ADAL" clId="{65D2CD8F-A833-4ED3-BFC9-CC46DE2FF59E}" dt="2022-11-07T15:15:37.438" v="2436" actId="20577"/>
        <pc:sldMkLst>
          <pc:docMk/>
          <pc:sldMk cId="622825391" sldId="429"/>
        </pc:sldMkLst>
        <pc:spChg chg="mod">
          <ac:chgData name="Weifeng Xu" userId="e7aed605-a3dd-4d5a-a692-a87037af107b" providerId="ADAL" clId="{65D2CD8F-A833-4ED3-BFC9-CC46DE2FF59E}" dt="2022-11-07T15:15:37.438" v="2436" actId="20577"/>
          <ac:spMkLst>
            <pc:docMk/>
            <pc:sldMk cId="622825391" sldId="429"/>
            <ac:spMk id="6" creationId="{00000000-0000-0000-0000-000000000000}"/>
          </ac:spMkLst>
        </pc:spChg>
      </pc:sldChg>
      <pc:sldChg chg="modSp mod">
        <pc:chgData name="Weifeng Xu" userId="e7aed605-a3dd-4d5a-a692-a87037af107b" providerId="ADAL" clId="{65D2CD8F-A833-4ED3-BFC9-CC46DE2FF59E}" dt="2021-10-06T14:26:52.545" v="851" actId="14100"/>
        <pc:sldMkLst>
          <pc:docMk/>
          <pc:sldMk cId="2738691049" sldId="431"/>
        </pc:sldMkLst>
        <pc:spChg chg="mod">
          <ac:chgData name="Weifeng Xu" userId="e7aed605-a3dd-4d5a-a692-a87037af107b" providerId="ADAL" clId="{65D2CD8F-A833-4ED3-BFC9-CC46DE2FF59E}" dt="2021-09-15T19:31:07.952" v="185" actId="1076"/>
          <ac:spMkLst>
            <pc:docMk/>
            <pc:sldMk cId="2738691049" sldId="431"/>
            <ac:spMk id="65" creationId="{00000000-0000-0000-0000-000000000000}"/>
          </ac:spMkLst>
        </pc:spChg>
        <pc:cxnChg chg="mod">
          <ac:chgData name="Weifeng Xu" userId="e7aed605-a3dd-4d5a-a692-a87037af107b" providerId="ADAL" clId="{65D2CD8F-A833-4ED3-BFC9-CC46DE2FF59E}" dt="2021-09-15T19:31:04.493" v="184" actId="1076"/>
          <ac:cxnSpMkLst>
            <pc:docMk/>
            <pc:sldMk cId="2738691049" sldId="431"/>
            <ac:cxnSpMk id="63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48.976" v="849" actId="14100"/>
          <ac:cxnSpMkLst>
            <pc:docMk/>
            <pc:sldMk cId="2738691049" sldId="431"/>
            <ac:cxnSpMk id="90" creationId="{00000000-0000-0000-0000-000000000000}"/>
          </ac:cxnSpMkLst>
        </pc:cxnChg>
        <pc:cxnChg chg="mod">
          <ac:chgData name="Weifeng Xu" userId="e7aed605-a3dd-4d5a-a692-a87037af107b" providerId="ADAL" clId="{65D2CD8F-A833-4ED3-BFC9-CC46DE2FF59E}" dt="2021-10-06T14:26:52.545" v="851" actId="14100"/>
          <ac:cxnSpMkLst>
            <pc:docMk/>
            <pc:sldMk cId="2738691049" sldId="431"/>
            <ac:cxnSpMk id="100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21T14:00:13.254" v="2720"/>
        <pc:sldMkLst>
          <pc:docMk/>
          <pc:sldMk cId="2405872845" sldId="435"/>
        </pc:sldMkLst>
        <pc:spChg chg="mod">
          <ac:chgData name="Weifeng Xu" userId="e7aed605-a3dd-4d5a-a692-a87037af107b" providerId="ADAL" clId="{65D2CD8F-A833-4ED3-BFC9-CC46DE2FF59E}" dt="2021-09-15T19:30:04.982" v="183" actId="1076"/>
          <ac:spMkLst>
            <pc:docMk/>
            <pc:sldMk cId="2405872845" sldId="435"/>
            <ac:spMk id="20" creationId="{00000000-0000-0000-0000-000000000000}"/>
          </ac:spMkLst>
        </pc:spChg>
        <pc:spChg chg="add del mod">
          <ac:chgData name="Weifeng Xu" userId="e7aed605-a3dd-4d5a-a692-a87037af107b" providerId="ADAL" clId="{65D2CD8F-A833-4ED3-BFC9-CC46DE2FF59E}" dt="2022-04-24T14:15:09.071" v="1838" actId="478"/>
          <ac:spMkLst>
            <pc:docMk/>
            <pc:sldMk cId="2405872845" sldId="435"/>
            <ac:spMk id="43" creationId="{EA6D9F08-2771-45D2-A343-8AE7E4B26934}"/>
          </ac:spMkLst>
        </pc:spChg>
        <pc:spChg chg="add mod">
          <ac:chgData name="Weifeng Xu" userId="e7aed605-a3dd-4d5a-a692-a87037af107b" providerId="ADAL" clId="{65D2CD8F-A833-4ED3-BFC9-CC46DE2FF59E}" dt="2022-04-24T14:19:27.983" v="1877" actId="14100"/>
          <ac:spMkLst>
            <pc:docMk/>
            <pc:sldMk cId="2405872845" sldId="435"/>
            <ac:spMk id="47" creationId="{9751D9FE-1568-455D-90DC-06492802AB29}"/>
          </ac:spMkLst>
        </pc:spChg>
        <pc:spChg chg="add del mod">
          <ac:chgData name="Weifeng Xu" userId="e7aed605-a3dd-4d5a-a692-a87037af107b" providerId="ADAL" clId="{65D2CD8F-A833-4ED3-BFC9-CC46DE2FF59E}" dt="2022-04-24T14:14:29.990" v="1831"/>
          <ac:spMkLst>
            <pc:docMk/>
            <pc:sldMk cId="2405872845" sldId="435"/>
            <ac:spMk id="48" creationId="{ED6772BE-358A-4F87-855D-83B49DC28472}"/>
          </ac:spMkLst>
        </pc:spChg>
        <pc:spChg chg="add del mod">
          <ac:chgData name="Weifeng Xu" userId="e7aed605-a3dd-4d5a-a692-a87037af107b" providerId="ADAL" clId="{65D2CD8F-A833-4ED3-BFC9-CC46DE2FF59E}" dt="2022-04-24T14:15:08.395" v="1837" actId="478"/>
          <ac:spMkLst>
            <pc:docMk/>
            <pc:sldMk cId="2405872845" sldId="435"/>
            <ac:spMk id="49" creationId="{30072CF3-72D8-4F7D-914E-0E1AF269D7A8}"/>
          </ac:spMkLst>
        </pc:spChg>
        <pc:spChg chg="add mod">
          <ac:chgData name="Weifeng Xu" userId="e7aed605-a3dd-4d5a-a692-a87037af107b" providerId="ADAL" clId="{65D2CD8F-A833-4ED3-BFC9-CC46DE2FF59E}" dt="2022-04-24T14:19:15.311" v="1875" actId="404"/>
          <ac:spMkLst>
            <pc:docMk/>
            <pc:sldMk cId="2405872845" sldId="435"/>
            <ac:spMk id="50" creationId="{26B97651-0E02-46FB-844B-27666E7D5A9A}"/>
          </ac:spMkLst>
        </pc:spChg>
        <pc:spChg chg="add del mod">
          <ac:chgData name="Weifeng Xu" userId="e7aed605-a3dd-4d5a-a692-a87037af107b" providerId="ADAL" clId="{65D2CD8F-A833-4ED3-BFC9-CC46DE2FF59E}" dt="2022-04-24T14:16:18.910" v="1862" actId="1076"/>
          <ac:spMkLst>
            <pc:docMk/>
            <pc:sldMk cId="2405872845" sldId="435"/>
            <ac:spMk id="51" creationId="{D1C4227F-9699-4A5E-A658-BF9292F95FC5}"/>
          </ac:spMkLst>
        </pc:spChg>
        <pc:spChg chg="add del mod">
          <ac:chgData name="Weifeng Xu" userId="e7aed605-a3dd-4d5a-a692-a87037af107b" providerId="ADAL" clId="{65D2CD8F-A833-4ED3-BFC9-CC46DE2FF59E}" dt="2022-04-24T14:15:52.658" v="1850"/>
          <ac:spMkLst>
            <pc:docMk/>
            <pc:sldMk cId="2405872845" sldId="435"/>
            <ac:spMk id="52" creationId="{82521ECD-303B-4199-A3E4-C5420062EA42}"/>
          </ac:spMkLst>
        </pc:spChg>
        <pc:spChg chg="add mod">
          <ac:chgData name="Weifeng Xu" userId="e7aed605-a3dd-4d5a-a692-a87037af107b" providerId="ADAL" clId="{65D2CD8F-A833-4ED3-BFC9-CC46DE2FF59E}" dt="2022-04-24T14:16:33.146" v="1864" actId="1076"/>
          <ac:spMkLst>
            <pc:docMk/>
            <pc:sldMk cId="2405872845" sldId="435"/>
            <ac:spMk id="53" creationId="{A3710D6E-7D5D-4B09-AFC4-A27494855F13}"/>
          </ac:spMkLst>
        </pc:spChg>
        <pc:grpChg chg="mod">
          <ac:chgData name="Weifeng Xu" userId="e7aed605-a3dd-4d5a-a692-a87037af107b" providerId="ADAL" clId="{65D2CD8F-A833-4ED3-BFC9-CC46DE2FF59E}" dt="2022-11-21T13:56:43.836" v="2718"/>
          <ac:grpSpMkLst>
            <pc:docMk/>
            <pc:sldMk cId="2405872845" sldId="435"/>
            <ac:grpSpMk id="55" creationId="{145F1D22-7A78-8123-E094-31C7273CDC29}"/>
          </ac:grpSpMkLst>
        </pc:grpChg>
        <pc:grpChg chg="mod">
          <ac:chgData name="Weifeng Xu" userId="e7aed605-a3dd-4d5a-a692-a87037af107b" providerId="ADAL" clId="{65D2CD8F-A833-4ED3-BFC9-CC46DE2FF59E}" dt="2022-11-07T15:22:35.753" v="2456"/>
          <ac:grpSpMkLst>
            <pc:docMk/>
            <pc:sldMk cId="2405872845" sldId="435"/>
            <ac:grpSpMk id="55" creationId="{421AC4BC-8A8D-864E-64B5-1DFD055CEA7D}"/>
          </ac:grpSpMkLst>
        </pc:grpChg>
        <pc:grpChg chg="mod">
          <ac:chgData name="Weifeng Xu" userId="e7aed605-a3dd-4d5a-a692-a87037af107b" providerId="ADAL" clId="{65D2CD8F-A833-4ED3-BFC9-CC46DE2FF59E}" dt="2022-11-07T15:22:41.767" v="2460"/>
          <ac:grpSpMkLst>
            <pc:docMk/>
            <pc:sldMk cId="2405872845" sldId="435"/>
            <ac:grpSpMk id="57" creationId="{FEDF2DBB-5891-5039-3D0D-B292F718965B}"/>
          </ac:grpSpMkLst>
        </pc:grpChg>
        <pc:grpChg chg="mod">
          <ac:chgData name="Weifeng Xu" userId="e7aed605-a3dd-4d5a-a692-a87037af107b" providerId="ADAL" clId="{65D2CD8F-A833-4ED3-BFC9-CC46DE2FF59E}" dt="2022-11-07T15:22:48.337" v="2464"/>
          <ac:grpSpMkLst>
            <pc:docMk/>
            <pc:sldMk cId="2405872845" sldId="435"/>
            <ac:grpSpMk id="60" creationId="{A9FF3E1B-959A-EE23-C0B6-B66EB55AF758}"/>
          </ac:grpSpMkLst>
        </pc:grpChg>
        <pc:picChg chg="add mod">
          <ac:chgData name="Weifeng Xu" userId="e7aed605-a3dd-4d5a-a692-a87037af107b" providerId="ADAL" clId="{65D2CD8F-A833-4ED3-BFC9-CC46DE2FF59E}" dt="2022-11-14T14:57:35.764" v="2588" actId="1076"/>
          <ac:picMkLst>
            <pc:docMk/>
            <pc:sldMk cId="2405872845" sldId="435"/>
            <ac:picMk id="48" creationId="{7EBB92C5-8240-CE1A-18EE-CEACFD42E851}"/>
          </ac:picMkLst>
        </pc:picChg>
        <pc:picChg chg="add del mod">
          <ac:chgData name="Weifeng Xu" userId="e7aed605-a3dd-4d5a-a692-a87037af107b" providerId="ADAL" clId="{65D2CD8F-A833-4ED3-BFC9-CC46DE2FF59E}" dt="2022-11-21T14:00:13.254" v="2720"/>
          <ac:picMkLst>
            <pc:docMk/>
            <pc:sldMk cId="2405872845" sldId="435"/>
            <ac:picMk id="56" creationId="{01AFB641-ECDD-CA96-7042-5578D2AF8773}"/>
          </ac:picMkLst>
        </pc:picChg>
        <pc:picChg chg="add del mod">
          <ac:chgData name="Weifeng Xu" userId="e7aed605-a3dd-4d5a-a692-a87037af107b" providerId="ADAL" clId="{65D2CD8F-A833-4ED3-BFC9-CC46DE2FF59E}" dt="2022-11-07T15:21:31.367" v="2442" actId="478"/>
          <ac:picMkLst>
            <pc:docMk/>
            <pc:sldMk cId="2405872845" sldId="435"/>
            <ac:picMk id="2050" creationId="{BF8B309C-BFE0-06B0-7E0B-7F51DE67F412}"/>
          </ac:picMkLst>
        </pc:picChg>
        <pc:picChg chg="add del mod">
          <ac:chgData name="Weifeng Xu" userId="e7aed605-a3dd-4d5a-a692-a87037af107b" providerId="ADAL" clId="{65D2CD8F-A833-4ED3-BFC9-CC46DE2FF59E}" dt="2022-11-07T15:27:33.472" v="2465" actId="478"/>
          <ac:picMkLst>
            <pc:docMk/>
            <pc:sldMk cId="2405872845" sldId="435"/>
            <ac:picMk id="2052" creationId="{CDE8B73C-953E-ECB6-D7C6-985FD6069978}"/>
          </ac:picMkLst>
        </pc:picChg>
        <pc:picChg chg="add mod">
          <ac:chgData name="Weifeng Xu" userId="e7aed605-a3dd-4d5a-a692-a87037af107b" providerId="ADAL" clId="{65D2CD8F-A833-4ED3-BFC9-CC46DE2FF59E}" dt="2022-11-07T15:27:40.433" v="2468" actId="1076"/>
          <ac:picMkLst>
            <pc:docMk/>
            <pc:sldMk cId="2405872845" sldId="435"/>
            <ac:picMk id="2054" creationId="{8D3AD075-A854-D1C9-6B23-80FA22C494D8}"/>
          </ac:picMkLst>
        </pc:picChg>
        <pc:inkChg chg="add del">
          <ac:chgData name="Weifeng Xu" userId="e7aed605-a3dd-4d5a-a692-a87037af107b" providerId="ADAL" clId="{65D2CD8F-A833-4ED3-BFC9-CC46DE2FF59E}" dt="2022-11-21T13:56:34.450" v="2715" actId="9405"/>
          <ac:inkMkLst>
            <pc:docMk/>
            <pc:sldMk cId="2405872845" sldId="435"/>
            <ac:inkMk id="43" creationId="{6AB22B81-51F3-204F-0CCA-D081870FB39A}"/>
          </ac:inkMkLst>
        </pc:inkChg>
        <pc:inkChg chg="add del">
          <ac:chgData name="Weifeng Xu" userId="e7aed605-a3dd-4d5a-a692-a87037af107b" providerId="ADAL" clId="{65D2CD8F-A833-4ED3-BFC9-CC46DE2FF59E}" dt="2022-11-07T15:22:14.040" v="2448" actId="9405"/>
          <ac:inkMkLst>
            <pc:docMk/>
            <pc:sldMk cId="2405872845" sldId="435"/>
            <ac:inkMk id="43" creationId="{9FB112E1-EB63-4567-5ED9-83B7AC6ED9BA}"/>
          </ac:inkMkLst>
        </pc:inkChg>
        <pc:inkChg chg="add del">
          <ac:chgData name="Weifeng Xu" userId="e7aed605-a3dd-4d5a-a692-a87037af107b" providerId="ADAL" clId="{65D2CD8F-A833-4ED3-BFC9-CC46DE2FF59E}" dt="2022-11-07T15:22:18.879" v="2450" actId="9405"/>
          <ac:inkMkLst>
            <pc:docMk/>
            <pc:sldMk cId="2405872845" sldId="435"/>
            <ac:inkMk id="48" creationId="{76E9B99B-EF90-D0A4-0EF6-895AE7CA4E59}"/>
          </ac:inkMkLst>
        </pc:inkChg>
        <pc:inkChg chg="add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49" creationId="{74106C03-1B91-02D3-2EA4-5BE3E4FE518A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2" creationId="{6D38431D-AD15-9FF1-A363-8E7624CD4010}"/>
          </ac:inkMkLst>
        </pc:inkChg>
        <pc:inkChg chg="add del mod">
          <ac:chgData name="Weifeng Xu" userId="e7aed605-a3dd-4d5a-a692-a87037af107b" providerId="ADAL" clId="{65D2CD8F-A833-4ED3-BFC9-CC46DE2FF59E}" dt="2022-11-07T15:22:42.200" v="2461" actId="9405"/>
          <ac:inkMkLst>
            <pc:docMk/>
            <pc:sldMk cId="2405872845" sldId="435"/>
            <ac:inkMk id="52" creationId="{891225AC-1A1D-DD38-74E5-462F9BB45FD3}"/>
          </ac:inkMkLst>
        </pc:inkChg>
        <pc:inkChg chg="add del mod">
          <ac:chgData name="Weifeng Xu" userId="e7aed605-a3dd-4d5a-a692-a87037af107b" providerId="ADAL" clId="{65D2CD8F-A833-4ED3-BFC9-CC46DE2FF59E}" dt="2022-11-07T15:22:35.753" v="2456"/>
          <ac:inkMkLst>
            <pc:docMk/>
            <pc:sldMk cId="2405872845" sldId="435"/>
            <ac:inkMk id="54" creationId="{0806C547-9D6A-EC11-C425-1A5078FF9002}"/>
          </ac:inkMkLst>
        </pc:inkChg>
        <pc:inkChg chg="add mod">
          <ac:chgData name="Weifeng Xu" userId="e7aed605-a3dd-4d5a-a692-a87037af107b" providerId="ADAL" clId="{65D2CD8F-A833-4ED3-BFC9-CC46DE2FF59E}" dt="2022-11-21T13:56:43.836" v="2718"/>
          <ac:inkMkLst>
            <pc:docMk/>
            <pc:sldMk cId="2405872845" sldId="435"/>
            <ac:inkMk id="54" creationId="{2C047F4E-1F82-4DD6-1067-1A58315745F8}"/>
          </ac:inkMkLst>
        </pc:inkChg>
        <pc:inkChg chg="add del mod">
          <ac:chgData name="Weifeng Xu" userId="e7aed605-a3dd-4d5a-a692-a87037af107b" providerId="ADAL" clId="{65D2CD8F-A833-4ED3-BFC9-CC46DE2FF59E}" dt="2022-11-07T15:22:41.767" v="2460"/>
          <ac:inkMkLst>
            <pc:docMk/>
            <pc:sldMk cId="2405872845" sldId="435"/>
            <ac:inkMk id="56" creationId="{E9129E70-A623-42DA-2765-A27A35A8BE1A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8" creationId="{F17C76B0-A6D1-0845-640C-BFDC6E90ED5B}"/>
          </ac:inkMkLst>
        </pc:inkChg>
        <pc:inkChg chg="add mod">
          <ac:chgData name="Weifeng Xu" userId="e7aed605-a3dd-4d5a-a692-a87037af107b" providerId="ADAL" clId="{65D2CD8F-A833-4ED3-BFC9-CC46DE2FF59E}" dt="2022-11-07T15:22:48.337" v="2464"/>
          <ac:inkMkLst>
            <pc:docMk/>
            <pc:sldMk cId="2405872845" sldId="435"/>
            <ac:inkMk id="59" creationId="{2BBEE930-06FB-B440-38D6-1306C5345EB9}"/>
          </ac:inkMkLst>
        </pc:inkChg>
        <pc:cxnChg chg="mod">
          <ac:chgData name="Weifeng Xu" userId="e7aed605-a3dd-4d5a-a692-a87037af107b" providerId="ADAL" clId="{65D2CD8F-A833-4ED3-BFC9-CC46DE2FF59E}" dt="2021-09-15T19:29:48.064" v="181" actId="1076"/>
          <ac:cxnSpMkLst>
            <pc:docMk/>
            <pc:sldMk cId="2405872845" sldId="435"/>
            <ac:cxnSpMk id="18" creationId="{00000000-0000-0000-0000-000000000000}"/>
          </ac:cxnSpMkLst>
        </pc:cxnChg>
      </pc:sldChg>
      <pc:sldChg chg="addSp delSp modSp mod">
        <pc:chgData name="Weifeng Xu" userId="e7aed605-a3dd-4d5a-a692-a87037af107b" providerId="ADAL" clId="{65D2CD8F-A833-4ED3-BFC9-CC46DE2FF59E}" dt="2022-11-14T13:15:21.056" v="2505" actId="1076"/>
        <pc:sldMkLst>
          <pc:docMk/>
          <pc:sldMk cId="49168497" sldId="436"/>
        </pc:sldMkLst>
        <pc:spChg chg="mod">
          <ac:chgData name="Weifeng Xu" userId="e7aed605-a3dd-4d5a-a692-a87037af107b" providerId="ADAL" clId="{65D2CD8F-A833-4ED3-BFC9-CC46DE2FF59E}" dt="2022-04-18T19:09:16.011" v="1642" actId="313"/>
          <ac:spMkLst>
            <pc:docMk/>
            <pc:sldMk cId="49168497" sldId="436"/>
            <ac:spMk id="3" creationId="{00000000-0000-0000-0000-000000000000}"/>
          </ac:spMkLst>
        </pc:spChg>
        <pc:grpChg chg="mod">
          <ac:chgData name="Weifeng Xu" userId="e7aed605-a3dd-4d5a-a692-a87037af107b" providerId="ADAL" clId="{65D2CD8F-A833-4ED3-BFC9-CC46DE2FF59E}" dt="2022-11-14T13:13:38.431" v="2479"/>
          <ac:grpSpMkLst>
            <pc:docMk/>
            <pc:sldMk cId="49168497" sldId="436"/>
            <ac:grpSpMk id="8" creationId="{51218FB9-C7D4-AA6C-F722-0C34F3C3D4BE}"/>
          </ac:grpSpMkLst>
        </pc:grpChg>
        <pc:grpChg chg="add mod">
          <ac:chgData name="Weifeng Xu" userId="e7aed605-a3dd-4d5a-a692-a87037af107b" providerId="ADAL" clId="{65D2CD8F-A833-4ED3-BFC9-CC46DE2FF59E}" dt="2022-11-14T13:14:07.016" v="2489" actId="1076"/>
          <ac:grpSpMkLst>
            <pc:docMk/>
            <pc:sldMk cId="49168497" sldId="436"/>
            <ac:grpSpMk id="9" creationId="{96F4240A-6043-BBD1-AB4D-02993AE4F815}"/>
          </ac:grpSpMkLst>
        </pc:grpChg>
        <pc:grpChg chg="add del mod">
          <ac:chgData name="Weifeng Xu" userId="e7aed605-a3dd-4d5a-a692-a87037af107b" providerId="ADAL" clId="{65D2CD8F-A833-4ED3-BFC9-CC46DE2FF59E}" dt="2022-11-14T13:14:03.018" v="2488" actId="478"/>
          <ac:grpSpMkLst>
            <pc:docMk/>
            <pc:sldMk cId="49168497" sldId="436"/>
            <ac:grpSpMk id="12" creationId="{9EFEDF95-B19F-4E65-F950-54B16A0AA511}"/>
          </ac:grpSpMkLst>
        </pc:grpChg>
        <pc:grpChg chg="add mod">
          <ac:chgData name="Weifeng Xu" userId="e7aed605-a3dd-4d5a-a692-a87037af107b" providerId="ADAL" clId="{65D2CD8F-A833-4ED3-BFC9-CC46DE2FF59E}" dt="2022-11-14T13:14:10.121" v="2490" actId="1076"/>
          <ac:grpSpMkLst>
            <pc:docMk/>
            <pc:sldMk cId="49168497" sldId="436"/>
            <ac:grpSpMk id="15" creationId="{EA752510-82AF-AC31-7E05-DD6DAD8D379B}"/>
          </ac:grpSpMkLst>
        </pc:grpChg>
        <pc:grpChg chg="add mod">
          <ac:chgData name="Weifeng Xu" userId="e7aed605-a3dd-4d5a-a692-a87037af107b" providerId="ADAL" clId="{65D2CD8F-A833-4ED3-BFC9-CC46DE2FF59E}" dt="2022-11-14T13:13:57.697" v="2486" actId="1076"/>
          <ac:grpSpMkLst>
            <pc:docMk/>
            <pc:sldMk cId="49168497" sldId="436"/>
            <ac:grpSpMk id="18" creationId="{77D7D5C1-54D7-A2E5-A841-139984A93501}"/>
          </ac:grpSpMkLst>
        </pc:grpChg>
        <pc:grpChg chg="add mod">
          <ac:chgData name="Weifeng Xu" userId="e7aed605-a3dd-4d5a-a692-a87037af107b" providerId="ADAL" clId="{65D2CD8F-A833-4ED3-BFC9-CC46DE2FF59E}" dt="2022-11-14T13:15:21.056" v="2505" actId="1076"/>
          <ac:grpSpMkLst>
            <pc:docMk/>
            <pc:sldMk cId="49168497" sldId="436"/>
            <ac:grpSpMk id="21" creationId="{7C4AF6BB-D73E-FFB6-4A02-517CFBB3A893}"/>
          </ac:grpSpMkLst>
        </pc:grpChg>
        <pc:grpChg chg="add del mod">
          <ac:chgData name="Weifeng Xu" userId="e7aed605-a3dd-4d5a-a692-a87037af107b" providerId="ADAL" clId="{65D2CD8F-A833-4ED3-BFC9-CC46DE2FF59E}" dt="2022-11-14T13:14:43.874" v="2499"/>
          <ac:grpSpMkLst>
            <pc:docMk/>
            <pc:sldMk cId="49168497" sldId="436"/>
            <ac:grpSpMk id="26" creationId="{BA3BCECC-C253-98C3-23AA-060BCF625555}"/>
          </ac:grpSpMkLst>
        </pc:grpChg>
        <pc:grpChg chg="mod">
          <ac:chgData name="Weifeng Xu" userId="e7aed605-a3dd-4d5a-a692-a87037af107b" providerId="ADAL" clId="{65D2CD8F-A833-4ED3-BFC9-CC46DE2FF59E}" dt="2022-11-14T13:14:43.419" v="2497"/>
          <ac:grpSpMkLst>
            <pc:docMk/>
            <pc:sldMk cId="49168497" sldId="436"/>
            <ac:grpSpMk id="28" creationId="{99EFAF33-7003-A0F2-9D57-9361D152DCE3}"/>
          </ac:grpSpMkLst>
        </pc:grpChg>
        <pc:grpChg chg="mod">
          <ac:chgData name="Weifeng Xu" userId="e7aed605-a3dd-4d5a-a692-a87037af107b" providerId="ADAL" clId="{65D2CD8F-A833-4ED3-BFC9-CC46DE2FF59E}" dt="2022-11-14T13:14:52.044" v="2504"/>
          <ac:grpSpMkLst>
            <pc:docMk/>
            <pc:sldMk cId="49168497" sldId="436"/>
            <ac:grpSpMk id="32" creationId="{21708290-46D9-0DC4-F390-BCF34726C6CC}"/>
          </ac:grpSpMkLst>
        </pc:grpChg>
        <pc:picChg chg="add mod">
          <ac:chgData name="Weifeng Xu" userId="e7aed605-a3dd-4d5a-a692-a87037af107b" providerId="ADAL" clId="{65D2CD8F-A833-4ED3-BFC9-CC46DE2FF59E}" dt="2022-11-14T13:12:34.124" v="2472" actId="1076"/>
          <ac:picMkLst>
            <pc:docMk/>
            <pc:sldMk cId="49168497" sldId="436"/>
            <ac:picMk id="1026" creationId="{EA9E3D3A-8A1B-90C0-3D13-3293E2E28480}"/>
          </ac:picMkLst>
        </pc:picChg>
        <pc:inkChg chg="add del">
          <ac:chgData name="Weifeng Xu" userId="e7aed605-a3dd-4d5a-a692-a87037af107b" providerId="ADAL" clId="{65D2CD8F-A833-4ED3-BFC9-CC46DE2FF59E}" dt="2022-11-14T13:13:18.694" v="2474" actId="9405"/>
          <ac:inkMkLst>
            <pc:docMk/>
            <pc:sldMk cId="49168497" sldId="436"/>
            <ac:inkMk id="4" creationId="{E3C339F6-4875-3405-927B-D1A35D0B7DD8}"/>
          </ac:inkMkLst>
        </pc:inkChg>
        <pc:inkChg chg="add del">
          <ac:chgData name="Weifeng Xu" userId="e7aed605-a3dd-4d5a-a692-a87037af107b" providerId="ADAL" clId="{65D2CD8F-A833-4ED3-BFC9-CC46DE2FF59E}" dt="2022-11-14T13:13:28.900" v="2476" actId="9405"/>
          <ac:inkMkLst>
            <pc:docMk/>
            <pc:sldMk cId="49168497" sldId="436"/>
            <ac:inkMk id="5" creationId="{B7FF53A0-326D-CBAA-0445-3F5BB7A464A3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6" creationId="{F8014108-6901-6997-F500-B4D0D0168569}"/>
          </ac:inkMkLst>
        </pc:inkChg>
        <pc:inkChg chg="add mod">
          <ac:chgData name="Weifeng Xu" userId="e7aed605-a3dd-4d5a-a692-a87037af107b" providerId="ADAL" clId="{65D2CD8F-A833-4ED3-BFC9-CC46DE2FF59E}" dt="2022-11-14T13:13:38.431" v="2479"/>
          <ac:inkMkLst>
            <pc:docMk/>
            <pc:sldMk cId="49168497" sldId="436"/>
            <ac:inkMk id="7" creationId="{0BB98A90-BF3D-8414-1386-D81E223A2A43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0" creationId="{036ADD03-EB6D-97B0-E8C2-5A72F886BF90}"/>
          </ac:inkMkLst>
        </pc:inkChg>
        <pc:inkChg chg="mod">
          <ac:chgData name="Weifeng Xu" userId="e7aed605-a3dd-4d5a-a692-a87037af107b" providerId="ADAL" clId="{65D2CD8F-A833-4ED3-BFC9-CC46DE2FF59E}" dt="2022-11-14T13:13:45.137" v="2480"/>
          <ac:inkMkLst>
            <pc:docMk/>
            <pc:sldMk cId="49168497" sldId="436"/>
            <ac:inkMk id="11" creationId="{2CF060BE-92AA-C378-943C-367E48332D85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3" creationId="{E9B0749D-4449-A5A9-AF1F-C09407EF38FF}"/>
          </ac:inkMkLst>
        </pc:inkChg>
        <pc:inkChg chg="mod">
          <ac:chgData name="Weifeng Xu" userId="e7aed605-a3dd-4d5a-a692-a87037af107b" providerId="ADAL" clId="{65D2CD8F-A833-4ED3-BFC9-CC46DE2FF59E}" dt="2022-11-14T13:13:45.652" v="2481"/>
          <ac:inkMkLst>
            <pc:docMk/>
            <pc:sldMk cId="49168497" sldId="436"/>
            <ac:inkMk id="14" creationId="{F271631E-D3B7-F63B-AAEE-C3B64A951450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6" creationId="{7C383380-C6A8-C4C8-5AD7-07C812A8C4A8}"/>
          </ac:inkMkLst>
        </pc:inkChg>
        <pc:inkChg chg="mod">
          <ac:chgData name="Weifeng Xu" userId="e7aed605-a3dd-4d5a-a692-a87037af107b" providerId="ADAL" clId="{65D2CD8F-A833-4ED3-BFC9-CC46DE2FF59E}" dt="2022-11-14T13:13:45.969" v="2482"/>
          <ac:inkMkLst>
            <pc:docMk/>
            <pc:sldMk cId="49168497" sldId="436"/>
            <ac:inkMk id="17" creationId="{E2737561-B0F1-1D69-B61A-7DF96D1A5FBB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19" creationId="{D71227B4-3AC5-3BA0-B77B-B714DF032117}"/>
          </ac:inkMkLst>
        </pc:inkChg>
        <pc:inkChg chg="mod">
          <ac:chgData name="Weifeng Xu" userId="e7aed605-a3dd-4d5a-a692-a87037af107b" providerId="ADAL" clId="{65D2CD8F-A833-4ED3-BFC9-CC46DE2FF59E}" dt="2022-11-14T13:13:46.304" v="2483"/>
          <ac:inkMkLst>
            <pc:docMk/>
            <pc:sldMk cId="49168497" sldId="436"/>
            <ac:inkMk id="20" creationId="{D1B50AA7-3FE1-B112-3946-25F026B4BB51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2" creationId="{E5737A70-E9B2-CCA5-4CE6-2C448647DFD7}"/>
          </ac:inkMkLst>
        </pc:inkChg>
        <pc:inkChg chg="mod">
          <ac:chgData name="Weifeng Xu" userId="e7aed605-a3dd-4d5a-a692-a87037af107b" providerId="ADAL" clId="{65D2CD8F-A833-4ED3-BFC9-CC46DE2FF59E}" dt="2022-11-14T13:13:48.096" v="2484"/>
          <ac:inkMkLst>
            <pc:docMk/>
            <pc:sldMk cId="49168497" sldId="436"/>
            <ac:inkMk id="23" creationId="{0066D865-95F9-133A-4254-8A56C9E8F11A}"/>
          </ac:inkMkLst>
        </pc:inkChg>
        <pc:inkChg chg="add del mod">
          <ac:chgData name="Weifeng Xu" userId="e7aed605-a3dd-4d5a-a692-a87037af107b" providerId="ADAL" clId="{65D2CD8F-A833-4ED3-BFC9-CC46DE2FF59E}" dt="2022-11-14T13:14:44.355" v="2500" actId="9405"/>
          <ac:inkMkLst>
            <pc:docMk/>
            <pc:sldMk cId="49168497" sldId="436"/>
            <ac:inkMk id="24" creationId="{31B55521-316B-166F-5CFD-3609CDC9C665}"/>
          </ac:inkMkLst>
        </pc:inkChg>
        <pc:inkChg chg="add del mod">
          <ac:chgData name="Weifeng Xu" userId="e7aed605-a3dd-4d5a-a692-a87037af107b" providerId="ADAL" clId="{65D2CD8F-A833-4ED3-BFC9-CC46DE2FF59E}" dt="2022-11-14T13:14:43.874" v="2499"/>
          <ac:inkMkLst>
            <pc:docMk/>
            <pc:sldMk cId="49168497" sldId="436"/>
            <ac:inkMk id="25" creationId="{8505E0DE-C47B-B422-55FD-E7E1362BA4A5}"/>
          </ac:inkMkLst>
        </pc:inkChg>
        <pc:inkChg chg="add del mod">
          <ac:chgData name="Weifeng Xu" userId="e7aed605-a3dd-4d5a-a692-a87037af107b" providerId="ADAL" clId="{65D2CD8F-A833-4ED3-BFC9-CC46DE2FF59E}" dt="2022-11-14T13:14:43.419" v="2497"/>
          <ac:inkMkLst>
            <pc:docMk/>
            <pc:sldMk cId="49168497" sldId="436"/>
            <ac:inkMk id="27" creationId="{3D74CCE2-1735-3E4B-FDF7-F25DBBBBC35D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29" creationId="{4806F1A8-8FD2-727F-0F9A-31AB9F37FD9A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0" creationId="{7FC346BC-5332-FF3A-CF31-33AFCE5A0AC1}"/>
          </ac:inkMkLst>
        </pc:inkChg>
        <pc:inkChg chg="add mod">
          <ac:chgData name="Weifeng Xu" userId="e7aed605-a3dd-4d5a-a692-a87037af107b" providerId="ADAL" clId="{65D2CD8F-A833-4ED3-BFC9-CC46DE2FF59E}" dt="2022-11-14T13:14:52.044" v="2504"/>
          <ac:inkMkLst>
            <pc:docMk/>
            <pc:sldMk cId="49168497" sldId="436"/>
            <ac:inkMk id="31" creationId="{F1BDF77D-BD34-9FB2-1CD6-9359FC5557C9}"/>
          </ac:inkMkLst>
        </pc:inkChg>
      </pc:sldChg>
      <pc:sldChg chg="addSp modSp mod">
        <pc:chgData name="Weifeng Xu" userId="e7aed605-a3dd-4d5a-a692-a87037af107b" providerId="ADAL" clId="{65D2CD8F-A833-4ED3-BFC9-CC46DE2FF59E}" dt="2022-11-14T13:17:22.561" v="2510" actId="1076"/>
        <pc:sldMkLst>
          <pc:docMk/>
          <pc:sldMk cId="3725817986" sldId="437"/>
        </pc:sldMkLst>
        <pc:spChg chg="mod">
          <ac:chgData name="Weifeng Xu" userId="e7aed605-a3dd-4d5a-a692-a87037af107b" providerId="ADAL" clId="{65D2CD8F-A833-4ED3-BFC9-CC46DE2FF59E}" dt="2022-11-06T16:17:36.454" v="1878" actId="20577"/>
          <ac:spMkLst>
            <pc:docMk/>
            <pc:sldMk cId="3725817986" sldId="437"/>
            <ac:spMk id="4" creationId="{00000000-0000-0000-0000-000000000000}"/>
          </ac:spMkLst>
        </pc:s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3" creationId="{2410363E-8DBD-574A-ECD2-92E3A0BCAF15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8" creationId="{4D9F34A9-F3C7-2561-4C53-42DE782A4A8A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1" creationId="{3F7A3636-0474-BC8A-2DD8-4881829DAEB3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4" creationId="{019BDA23-774B-0B39-5E24-408795C3FF49}"/>
          </ac:grpSpMkLst>
        </pc:grpChg>
        <pc:grpChg chg="add mod">
          <ac:chgData name="Weifeng Xu" userId="e7aed605-a3dd-4d5a-a692-a87037af107b" providerId="ADAL" clId="{65D2CD8F-A833-4ED3-BFC9-CC46DE2FF59E}" dt="2022-11-14T13:16:50.732" v="2506"/>
          <ac:grpSpMkLst>
            <pc:docMk/>
            <pc:sldMk cId="3725817986" sldId="437"/>
            <ac:grpSpMk id="17" creationId="{505A4C86-BA46-835F-3EB1-D413D104E242}"/>
          </ac:grpSpMkLst>
        </pc:grpChg>
        <pc:picChg chg="add mod">
          <ac:chgData name="Weifeng Xu" userId="e7aed605-a3dd-4d5a-a692-a87037af107b" providerId="ADAL" clId="{65D2CD8F-A833-4ED3-BFC9-CC46DE2FF59E}" dt="2022-11-14T13:16:50.732" v="2506"/>
          <ac:picMkLst>
            <pc:docMk/>
            <pc:sldMk cId="3725817986" sldId="437"/>
            <ac:picMk id="2" creationId="{9A4C5DD0-E07B-F231-7620-3A26FCA81ABC}"/>
          </ac:picMkLst>
        </pc:picChg>
        <pc:picChg chg="add mod">
          <ac:chgData name="Weifeng Xu" userId="e7aed605-a3dd-4d5a-a692-a87037af107b" providerId="ADAL" clId="{65D2CD8F-A833-4ED3-BFC9-CC46DE2FF59E}" dt="2022-11-14T13:17:22.561" v="2510" actId="1076"/>
          <ac:picMkLst>
            <pc:docMk/>
            <pc:sldMk cId="3725817986" sldId="437"/>
            <ac:picMk id="2050" creationId="{CFA6C923-4608-3AD3-4E42-6CAE84BE834E}"/>
          </ac:picMkLst>
        </pc:pic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6" creationId="{DC23B6A0-9F85-EA25-D7B5-5BC645D7D6B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7" creationId="{F5E2734F-B3D8-E210-242E-D8AE7B66502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9" creationId="{C12D5A5D-8947-F277-7531-A2D7833A94AF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0" creationId="{07F47CA2-EF9D-CD50-A8BA-3ADB86D59B88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2" creationId="{88B10ED1-7DC0-6340-98E7-44F0AC54DB76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3" creationId="{A47F676D-DBCF-9FC7-3317-B079C590A089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5" creationId="{9DCEDCDE-306B-5C45-298C-B56CFA6996BB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6" creationId="{B16BFA3D-4BAE-B06E-73E6-0A0D1E5EBCF4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8" creationId="{44A1883F-0329-318A-4181-ED1DB759749E}"/>
          </ac:inkMkLst>
        </pc:inkChg>
        <pc:inkChg chg="mod">
          <ac:chgData name="Weifeng Xu" userId="e7aed605-a3dd-4d5a-a692-a87037af107b" providerId="ADAL" clId="{65D2CD8F-A833-4ED3-BFC9-CC46DE2FF59E}" dt="2022-11-14T13:16:50.732" v="2506"/>
          <ac:inkMkLst>
            <pc:docMk/>
            <pc:sldMk cId="3725817986" sldId="437"/>
            <ac:inkMk id="19" creationId="{574527DD-89E1-C41C-0864-72EE0D642D99}"/>
          </ac:inkMkLst>
        </pc:inkChg>
      </pc:sldChg>
      <pc:sldChg chg="addSp delSp modSp new mod modClrScheme chgLayout">
        <pc:chgData name="Weifeng Xu" userId="e7aed605-a3dd-4d5a-a692-a87037af107b" providerId="ADAL" clId="{65D2CD8F-A833-4ED3-BFC9-CC46DE2FF59E}" dt="2022-04-18T19:18:58.736" v="1651" actId="478"/>
        <pc:sldMkLst>
          <pc:docMk/>
          <pc:sldMk cId="1100369408" sldId="438"/>
        </pc:sldMkLst>
        <pc:spChg chg="add del mod">
          <ac:chgData name="Weifeng Xu" userId="e7aed605-a3dd-4d5a-a692-a87037af107b" providerId="ADAL" clId="{65D2CD8F-A833-4ED3-BFC9-CC46DE2FF59E}" dt="2022-04-18T19:18:58.736" v="1651" actId="478"/>
          <ac:spMkLst>
            <pc:docMk/>
            <pc:sldMk cId="1100369408" sldId="438"/>
            <ac:spMk id="2" creationId="{3A4CA8EE-8311-40B0-9A09-8E7ED204E521}"/>
          </ac:spMkLst>
        </pc:spChg>
        <pc:spChg chg="del mod ord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2" creationId="{94A3C7A8-2D40-4EEA-AEE1-F1BB1F1060F6}"/>
          </ac:spMkLst>
        </pc:spChg>
        <pc:spChg chg="del">
          <ac:chgData name="Weifeng Xu" userId="e7aed605-a3dd-4d5a-a692-a87037af107b" providerId="ADAL" clId="{65D2CD8F-A833-4ED3-BFC9-CC46DE2FF59E}" dt="2021-08-31T14:56:19.066" v="1" actId="700"/>
          <ac:spMkLst>
            <pc:docMk/>
            <pc:sldMk cId="1100369408" sldId="438"/>
            <ac:spMk id="3" creationId="{637BC205-E168-4D0C-9D99-8E279185E40A}"/>
          </ac:spMkLst>
        </pc:spChg>
        <pc:spChg chg="add mod ord">
          <ac:chgData name="Weifeng Xu" userId="e7aed605-a3dd-4d5a-a692-a87037af107b" providerId="ADAL" clId="{65D2CD8F-A833-4ED3-BFC9-CC46DE2FF59E}" dt="2021-09-27T14:15:59.480" v="188" actId="313"/>
          <ac:spMkLst>
            <pc:docMk/>
            <pc:sldMk cId="1100369408" sldId="438"/>
            <ac:spMk id="4" creationId="{DE000E30-0C04-4A19-A42A-44550E9AE906}"/>
          </ac:spMkLst>
        </pc:spChg>
        <pc:spChg chg="add mod">
          <ac:chgData name="Weifeng Xu" userId="e7aed605-a3dd-4d5a-a692-a87037af107b" providerId="ADAL" clId="{65D2CD8F-A833-4ED3-BFC9-CC46DE2FF59E}" dt="2021-09-30T13:18:51.894" v="645" actId="20577"/>
          <ac:spMkLst>
            <pc:docMk/>
            <pc:sldMk cId="1100369408" sldId="438"/>
            <ac:spMk id="13" creationId="{F1095F6F-8347-42C9-81A4-1E399203EF95}"/>
          </ac:spMkLst>
        </pc:spChg>
        <pc:picChg chg="add mod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6" creationId="{BB60EFB8-4AE9-415B-99B5-A3F571E9B44F}"/>
          </ac:picMkLst>
        </pc:picChg>
        <pc:picChg chg="add del mod">
          <ac:chgData name="Weifeng Xu" userId="e7aed605-a3dd-4d5a-a692-a87037af107b" providerId="ADAL" clId="{65D2CD8F-A833-4ED3-BFC9-CC46DE2FF59E}" dt="2021-08-31T15:00:31.733" v="10" actId="22"/>
          <ac:picMkLst>
            <pc:docMk/>
            <pc:sldMk cId="1100369408" sldId="438"/>
            <ac:picMk id="8" creationId="{5254A13C-C144-4077-B5B3-A21FC969476C}"/>
          </ac:picMkLst>
        </pc:picChg>
        <pc:picChg chg="add del mod">
          <ac:chgData name="Weifeng Xu" userId="e7aed605-a3dd-4d5a-a692-a87037af107b" providerId="ADAL" clId="{65D2CD8F-A833-4ED3-BFC9-CC46DE2FF59E}" dt="2021-08-31T15:00:55.413" v="14" actId="22"/>
          <ac:picMkLst>
            <pc:docMk/>
            <pc:sldMk cId="1100369408" sldId="438"/>
            <ac:picMk id="10" creationId="{50AB12ED-0413-4BA3-BCB9-C77E3F93B555}"/>
          </ac:picMkLst>
        </pc:picChg>
        <pc:picChg chg="add mod modCrop">
          <ac:chgData name="Weifeng Xu" userId="e7aed605-a3dd-4d5a-a692-a87037af107b" providerId="ADAL" clId="{65D2CD8F-A833-4ED3-BFC9-CC46DE2FF59E}" dt="2021-08-31T15:02:34.546" v="72" actId="1076"/>
          <ac:picMkLst>
            <pc:docMk/>
            <pc:sldMk cId="1100369408" sldId="438"/>
            <ac:picMk id="12" creationId="{DD98ED70-6E32-4378-A039-227A75319C12}"/>
          </ac:picMkLst>
        </pc:picChg>
      </pc:sldChg>
      <pc:sldChg chg="addSp delSp modSp new mod ord">
        <pc:chgData name="Weifeng Xu" userId="e7aed605-a3dd-4d5a-a692-a87037af107b" providerId="ADAL" clId="{65D2CD8F-A833-4ED3-BFC9-CC46DE2FF59E}" dt="2022-11-06T16:43:43.605" v="1949" actId="1076"/>
        <pc:sldMkLst>
          <pc:docMk/>
          <pc:sldMk cId="1780675659" sldId="439"/>
        </pc:sldMkLst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7" creationId="{D3159DA9-1A1A-46DE-BAA1-516DB57B55B5}"/>
          </ac:spMkLst>
        </pc:spChg>
        <pc:spChg chg="add mod">
          <ac:chgData name="Weifeng Xu" userId="e7aed605-a3dd-4d5a-a692-a87037af107b" providerId="ADAL" clId="{65D2CD8F-A833-4ED3-BFC9-CC46DE2FF59E}" dt="2022-04-24T14:00:32.273" v="1780"/>
          <ac:spMkLst>
            <pc:docMk/>
            <pc:sldMk cId="1780675659" sldId="439"/>
            <ac:spMk id="8" creationId="{A09A7EB9-68C5-4640-8854-DC7AF5195FB1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2" creationId="{DE34335F-71BC-4C5E-A79B-B998F2F090C0}"/>
          </ac:spMkLst>
        </pc:spChg>
        <pc:spChg chg="add mod">
          <ac:chgData name="Weifeng Xu" userId="e7aed605-a3dd-4d5a-a692-a87037af107b" providerId="ADAL" clId="{65D2CD8F-A833-4ED3-BFC9-CC46DE2FF59E}" dt="2021-09-27T16:34:27.185" v="452" actId="1076"/>
          <ac:spMkLst>
            <pc:docMk/>
            <pc:sldMk cId="1780675659" sldId="439"/>
            <ac:spMk id="13" creationId="{0A6CFAF5-6E53-4ED1-9605-6A8C8DEC0759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7" creationId="{B3B171DC-2BEA-4BC0-A88E-36A5B97D7123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8" creationId="{D75FB1C3-5AAC-4E01-9B98-E43A528E72C8}"/>
          </ac:spMkLst>
        </pc:spChg>
        <pc:spChg chg="add del mod">
          <ac:chgData name="Weifeng Xu" userId="e7aed605-a3dd-4d5a-a692-a87037af107b" providerId="ADAL" clId="{65D2CD8F-A833-4ED3-BFC9-CC46DE2FF59E}" dt="2021-09-27T14:53:44.117" v="322" actId="478"/>
          <ac:spMkLst>
            <pc:docMk/>
            <pc:sldMk cId="1780675659" sldId="439"/>
            <ac:spMk id="19" creationId="{6DF83BDC-EF08-4BD2-AE5D-B9FA8AD2D67C}"/>
          </ac:spMkLst>
        </pc:spChg>
        <pc:spChg chg="add mod">
          <ac:chgData name="Weifeng Xu" userId="e7aed605-a3dd-4d5a-a692-a87037af107b" providerId="ADAL" clId="{65D2CD8F-A833-4ED3-BFC9-CC46DE2FF59E}" dt="2021-10-06T14:05:12.283" v="783" actId="1076"/>
          <ac:spMkLst>
            <pc:docMk/>
            <pc:sldMk cId="1780675659" sldId="439"/>
            <ac:spMk id="21" creationId="{E470F9B1-BEA6-4B7C-BE85-16A6139431AA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28" creationId="{CC202E45-C69D-40FD-B130-998AD827AE49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3" creationId="{72759197-38E8-4AA4-978F-92A0ED130598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4" creationId="{260FAF77-76AB-4191-ABE6-1843BDF0AD21}"/>
          </ac:spMkLst>
        </pc:spChg>
        <pc:spChg chg="add del mod">
          <ac:chgData name="Weifeng Xu" userId="e7aed605-a3dd-4d5a-a692-a87037af107b" providerId="ADAL" clId="{65D2CD8F-A833-4ED3-BFC9-CC46DE2FF59E}" dt="2021-09-27T14:54:04.599" v="325"/>
          <ac:spMkLst>
            <pc:docMk/>
            <pc:sldMk cId="1780675659" sldId="439"/>
            <ac:spMk id="35" creationId="{08D03622-9B29-4D8A-B2D2-9BADF759EA29}"/>
          </ac:spMkLst>
        </pc:spChg>
        <pc:spChg chg="add mod">
          <ac:chgData name="Weifeng Xu" userId="e7aed605-a3dd-4d5a-a692-a87037af107b" providerId="ADAL" clId="{65D2CD8F-A833-4ED3-BFC9-CC46DE2FF59E}" dt="2021-10-06T14:06:19.965" v="789" actId="1076"/>
          <ac:spMkLst>
            <pc:docMk/>
            <pc:sldMk cId="1780675659" sldId="439"/>
            <ac:spMk id="49" creationId="{4BEA12B2-3441-4B6A-B7E0-60A2E9E00261}"/>
          </ac:spMkLst>
        </pc:spChg>
        <pc:spChg chg="add mod">
          <ac:chgData name="Weifeng Xu" userId="e7aed605-a3dd-4d5a-a692-a87037af107b" providerId="ADAL" clId="{65D2CD8F-A833-4ED3-BFC9-CC46DE2FF59E}" dt="2021-10-06T14:06:23.857" v="790" actId="1076"/>
          <ac:spMkLst>
            <pc:docMk/>
            <pc:sldMk cId="1780675659" sldId="439"/>
            <ac:spMk id="50" creationId="{5300209C-8A18-4BCF-A8D8-576B2308191F}"/>
          </ac:spMkLst>
        </pc:spChg>
        <pc:spChg chg="add mod">
          <ac:chgData name="Weifeng Xu" userId="e7aed605-a3dd-4d5a-a692-a87037af107b" providerId="ADAL" clId="{65D2CD8F-A833-4ED3-BFC9-CC46DE2FF59E}" dt="2021-10-06T14:06:26.641" v="791" actId="1076"/>
          <ac:spMkLst>
            <pc:docMk/>
            <pc:sldMk cId="1780675659" sldId="439"/>
            <ac:spMk id="51" creationId="{27FFF51A-0BED-4189-AA85-42A3B3C28C2F}"/>
          </ac:spMkLst>
        </pc:spChg>
        <pc:spChg chg="add del mod">
          <ac:chgData name="Weifeng Xu" userId="e7aed605-a3dd-4d5a-a692-a87037af107b" providerId="ADAL" clId="{65D2CD8F-A833-4ED3-BFC9-CC46DE2FF59E}" dt="2021-10-06T14:02:34.905" v="755" actId="478"/>
          <ac:spMkLst>
            <pc:docMk/>
            <pc:sldMk cId="1780675659" sldId="439"/>
            <ac:spMk id="57" creationId="{4F9C6E9B-F5AD-49B9-8DD2-EC92DADF875C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59" creationId="{90F193D6-D1C7-47CA-9B14-AC59BA7227E7}"/>
          </ac:spMkLst>
        </pc:spChg>
        <pc:spChg chg="add del">
          <ac:chgData name="Weifeng Xu" userId="e7aed605-a3dd-4d5a-a692-a87037af107b" providerId="ADAL" clId="{65D2CD8F-A833-4ED3-BFC9-CC46DE2FF59E}" dt="2021-09-27T14:57:35.705" v="379" actId="478"/>
          <ac:spMkLst>
            <pc:docMk/>
            <pc:sldMk cId="1780675659" sldId="439"/>
            <ac:spMk id="60" creationId="{333E003C-E407-4DA3-868D-277F57818F58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5" creationId="{CC79F12B-DAA0-48E2-89CD-011023D40DBE}"/>
          </ac:spMkLst>
        </pc:spChg>
        <pc:spChg chg="add mod">
          <ac:chgData name="Weifeng Xu" userId="e7aed605-a3dd-4d5a-a692-a87037af107b" providerId="ADAL" clId="{65D2CD8F-A833-4ED3-BFC9-CC46DE2FF59E}" dt="2021-09-27T16:37:00.833" v="486" actId="1076"/>
          <ac:spMkLst>
            <pc:docMk/>
            <pc:sldMk cId="1780675659" sldId="439"/>
            <ac:spMk id="66" creationId="{9F73FF0C-3989-4FA0-BF51-AD61FCD62DFE}"/>
          </ac:spMkLst>
        </pc:spChg>
        <pc:spChg chg="add mod">
          <ac:chgData name="Weifeng Xu" userId="e7aed605-a3dd-4d5a-a692-a87037af107b" providerId="ADAL" clId="{65D2CD8F-A833-4ED3-BFC9-CC46DE2FF59E}" dt="2022-04-13T12:04:10.304" v="990" actId="20577"/>
          <ac:spMkLst>
            <pc:docMk/>
            <pc:sldMk cId="1780675659" sldId="439"/>
            <ac:spMk id="68" creationId="{03377D27-E4A9-46BC-BAFC-A28366B5C2E6}"/>
          </ac:spMkLst>
        </pc:spChg>
        <pc:spChg chg="add mod">
          <ac:chgData name="Weifeng Xu" userId="e7aed605-a3dd-4d5a-a692-a87037af107b" providerId="ADAL" clId="{65D2CD8F-A833-4ED3-BFC9-CC46DE2FF59E}" dt="2022-04-13T12:04:13.685" v="993" actId="20577"/>
          <ac:spMkLst>
            <pc:docMk/>
            <pc:sldMk cId="1780675659" sldId="439"/>
            <ac:spMk id="72" creationId="{19F186EC-F2C1-47E1-A601-D3527E2FD134}"/>
          </ac:spMkLst>
        </pc:spChg>
        <pc:spChg chg="add mod">
          <ac:chgData name="Weifeng Xu" userId="e7aed605-a3dd-4d5a-a692-a87037af107b" providerId="ADAL" clId="{65D2CD8F-A833-4ED3-BFC9-CC46DE2FF59E}" dt="2022-04-13T12:04:18.028" v="996" actId="20577"/>
          <ac:spMkLst>
            <pc:docMk/>
            <pc:sldMk cId="1780675659" sldId="439"/>
            <ac:spMk id="73" creationId="{90AD9D48-6CBB-42B7-BD2C-9ED60253C679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4" creationId="{A0582AF5-AC78-4FB3-A82C-56C9F7BE0F05}"/>
          </ac:spMkLst>
        </pc:spChg>
        <pc:spChg chg="add del mod">
          <ac:chgData name="Weifeng Xu" userId="e7aed605-a3dd-4d5a-a692-a87037af107b" providerId="ADAL" clId="{65D2CD8F-A833-4ED3-BFC9-CC46DE2FF59E}" dt="2022-04-24T14:00:24.797" v="1778"/>
          <ac:spMkLst>
            <pc:docMk/>
            <pc:sldMk cId="1780675659" sldId="439"/>
            <ac:spMk id="76" creationId="{5348AD4B-20EA-4455-A506-B0E7F0C76851}"/>
          </ac:spMkLst>
        </pc:spChg>
        <pc:spChg chg="add del mod">
          <ac:chgData name="Weifeng Xu" userId="e7aed605-a3dd-4d5a-a692-a87037af107b" providerId="ADAL" clId="{65D2CD8F-A833-4ED3-BFC9-CC46DE2FF59E}" dt="2021-10-06T14:08:43.411" v="794" actId="478"/>
          <ac:spMkLst>
            <pc:docMk/>
            <pc:sldMk cId="1780675659" sldId="439"/>
            <ac:spMk id="76" creationId="{F33AAC92-1212-41CD-BE53-364227353EEE}"/>
          </ac:spMkLst>
        </pc:spChg>
        <pc:spChg chg="add mod">
          <ac:chgData name="Weifeng Xu" userId="e7aed605-a3dd-4d5a-a692-a87037af107b" providerId="ADAL" clId="{65D2CD8F-A833-4ED3-BFC9-CC46DE2FF59E}" dt="2022-04-24T14:02:16.786" v="1815" actId="14100"/>
          <ac:spMkLst>
            <pc:docMk/>
            <pc:sldMk cId="1780675659" sldId="439"/>
            <ac:spMk id="77" creationId="{655AD383-CC0B-407F-8F51-E441041AB0F1}"/>
          </ac:spMkLst>
        </pc:spChg>
        <pc:spChg chg="add mod">
          <ac:chgData name="Weifeng Xu" userId="e7aed605-a3dd-4d5a-a692-a87037af107b" providerId="ADAL" clId="{65D2CD8F-A833-4ED3-BFC9-CC46DE2FF59E}" dt="2022-11-06T16:37:26.310" v="1911" actId="1076"/>
          <ac:spMkLst>
            <pc:docMk/>
            <pc:sldMk cId="1780675659" sldId="439"/>
            <ac:spMk id="78" creationId="{C227C77F-28D1-4D9F-A8FB-0987124F7ED6}"/>
          </ac:spMkLst>
        </pc:spChg>
        <pc:spChg chg="add mod">
          <ac:chgData name="Weifeng Xu" userId="e7aed605-a3dd-4d5a-a692-a87037af107b" providerId="ADAL" clId="{65D2CD8F-A833-4ED3-BFC9-CC46DE2FF59E}" dt="2021-09-27T15:00:33.381" v="401" actId="20577"/>
          <ac:spMkLst>
            <pc:docMk/>
            <pc:sldMk cId="1780675659" sldId="439"/>
            <ac:spMk id="79" creationId="{4D00C4AF-FCE7-4566-9B5E-A81439EB8FB1}"/>
          </ac:spMkLst>
        </pc:spChg>
        <pc:spChg chg="add mod">
          <ac:chgData name="Weifeng Xu" userId="e7aed605-a3dd-4d5a-a692-a87037af107b" providerId="ADAL" clId="{65D2CD8F-A833-4ED3-BFC9-CC46DE2FF59E}" dt="2021-09-27T16:33:27.694" v="424" actId="1076"/>
          <ac:spMkLst>
            <pc:docMk/>
            <pc:sldMk cId="1780675659" sldId="439"/>
            <ac:spMk id="81" creationId="{3AE66595-FC7E-4D98-93B9-F6490617D793}"/>
          </ac:spMkLst>
        </pc:spChg>
        <pc:spChg chg="add mod">
          <ac:chgData name="Weifeng Xu" userId="e7aed605-a3dd-4d5a-a692-a87037af107b" providerId="ADAL" clId="{65D2CD8F-A833-4ED3-BFC9-CC46DE2FF59E}" dt="2022-04-13T12:05:53.927" v="1018" actId="1076"/>
          <ac:spMkLst>
            <pc:docMk/>
            <pc:sldMk cId="1780675659" sldId="439"/>
            <ac:spMk id="83" creationId="{E99D55EC-07C0-4475-9680-395D6D84EB58}"/>
          </ac:spMkLst>
        </pc:spChg>
        <pc:spChg chg="add mod">
          <ac:chgData name="Weifeng Xu" userId="e7aed605-a3dd-4d5a-a692-a87037af107b" providerId="ADAL" clId="{65D2CD8F-A833-4ED3-BFC9-CC46DE2FF59E}" dt="2022-04-13T12:06:04.812" v="1023" actId="20577"/>
          <ac:spMkLst>
            <pc:docMk/>
            <pc:sldMk cId="1780675659" sldId="439"/>
            <ac:spMk id="84" creationId="{BF219EBE-C63C-4064-9567-E2948641CB24}"/>
          </ac:spMkLst>
        </pc:spChg>
        <pc:spChg chg="add mod">
          <ac:chgData name="Weifeng Xu" userId="e7aed605-a3dd-4d5a-a692-a87037af107b" providerId="ADAL" clId="{65D2CD8F-A833-4ED3-BFC9-CC46DE2FF59E}" dt="2022-04-13T12:06:07.908" v="1024" actId="20577"/>
          <ac:spMkLst>
            <pc:docMk/>
            <pc:sldMk cId="1780675659" sldId="439"/>
            <ac:spMk id="85" creationId="{2A84CF8A-E3C6-4299-81AE-E6F7EC1F83D4}"/>
          </ac:spMkLst>
        </pc:spChg>
        <pc:spChg chg="add mod">
          <ac:chgData name="Weifeng Xu" userId="e7aed605-a3dd-4d5a-a692-a87037af107b" providerId="ADAL" clId="{65D2CD8F-A833-4ED3-BFC9-CC46DE2FF59E}" dt="2021-10-06T14:01:34.920" v="742" actId="1076"/>
          <ac:spMkLst>
            <pc:docMk/>
            <pc:sldMk cId="1780675659" sldId="439"/>
            <ac:spMk id="86" creationId="{ABE20B0D-FF5A-467B-B64D-978EEFF1D47E}"/>
          </ac:spMkLst>
        </pc:spChg>
        <pc:spChg chg="add mod">
          <ac:chgData name="Weifeng Xu" userId="e7aed605-a3dd-4d5a-a692-a87037af107b" providerId="ADAL" clId="{65D2CD8F-A833-4ED3-BFC9-CC46DE2FF59E}" dt="2022-04-24T14:00:40.690" v="1782" actId="1076"/>
          <ac:spMkLst>
            <pc:docMk/>
            <pc:sldMk cId="1780675659" sldId="439"/>
            <ac:spMk id="88" creationId="{18BF90B5-CAFC-47A6-92BE-D22913249551}"/>
          </ac:spMkLst>
        </pc:spChg>
        <pc:spChg chg="add del mod">
          <ac:chgData name="Weifeng Xu" userId="e7aed605-a3dd-4d5a-a692-a87037af107b" providerId="ADAL" clId="{65D2CD8F-A833-4ED3-BFC9-CC46DE2FF59E}" dt="2021-10-06T14:08:38.882" v="792" actId="478"/>
          <ac:spMkLst>
            <pc:docMk/>
            <pc:sldMk cId="1780675659" sldId="439"/>
            <ac:spMk id="88" creationId="{50E93738-5B2D-4D8F-8BC1-E0E22CD63076}"/>
          </ac:spMkLst>
        </pc:spChg>
        <pc:spChg chg="add del mod">
          <ac:chgData name="Weifeng Xu" userId="e7aed605-a3dd-4d5a-a692-a87037af107b" providerId="ADAL" clId="{65D2CD8F-A833-4ED3-BFC9-CC46DE2FF59E}" dt="2021-10-06T14:09:01.092" v="799" actId="478"/>
          <ac:spMkLst>
            <pc:docMk/>
            <pc:sldMk cId="1780675659" sldId="439"/>
            <ac:spMk id="89" creationId="{45BC53FF-1F66-46B0-B752-D834513AD383}"/>
          </ac:spMkLst>
        </pc:spChg>
        <pc:spChg chg="add mod">
          <ac:chgData name="Weifeng Xu" userId="e7aed605-a3dd-4d5a-a692-a87037af107b" providerId="ADAL" clId="{65D2CD8F-A833-4ED3-BFC9-CC46DE2FF59E}" dt="2022-04-24T14:00:44.678" v="1784" actId="1076"/>
          <ac:spMkLst>
            <pc:docMk/>
            <pc:sldMk cId="1780675659" sldId="439"/>
            <ac:spMk id="89" creationId="{B7588EC4-B237-45B6-BC30-30829B9399FD}"/>
          </ac:spMkLst>
        </pc:spChg>
        <pc:spChg chg="add del mod">
          <ac:chgData name="Weifeng Xu" userId="e7aed605-a3dd-4d5a-a692-a87037af107b" providerId="ADAL" clId="{65D2CD8F-A833-4ED3-BFC9-CC46DE2FF59E}" dt="2021-10-06T14:08:41.635" v="793" actId="478"/>
          <ac:spMkLst>
            <pc:docMk/>
            <pc:sldMk cId="1780675659" sldId="439"/>
            <ac:spMk id="90" creationId="{60D24298-24FD-4CE0-BB53-50DE67DDEE51}"/>
          </ac:spMkLst>
        </pc:spChg>
        <pc:spChg chg="add del mod">
          <ac:chgData name="Weifeng Xu" userId="e7aed605-a3dd-4d5a-a692-a87037af107b" providerId="ADAL" clId="{65D2CD8F-A833-4ED3-BFC9-CC46DE2FF59E}" dt="2021-10-06T14:08:59.386" v="798" actId="478"/>
          <ac:spMkLst>
            <pc:docMk/>
            <pc:sldMk cId="1780675659" sldId="439"/>
            <ac:spMk id="91" creationId="{8E96B5A7-2215-4D5F-B5F9-9D941B5FE046}"/>
          </ac:spMkLst>
        </pc:spChg>
        <pc:spChg chg="add mod">
          <ac:chgData name="Weifeng Xu" userId="e7aed605-a3dd-4d5a-a692-a87037af107b" providerId="ADAL" clId="{65D2CD8F-A833-4ED3-BFC9-CC46DE2FF59E}" dt="2022-04-24T14:01:58.690" v="1808" actId="404"/>
          <ac:spMkLst>
            <pc:docMk/>
            <pc:sldMk cId="1780675659" sldId="439"/>
            <ac:spMk id="96" creationId="{A3F81394-678A-47C9-9752-3848814E9AA8}"/>
          </ac:spMkLst>
        </pc:spChg>
        <pc:spChg chg="add mod">
          <ac:chgData name="Weifeng Xu" userId="e7aed605-a3dd-4d5a-a692-a87037af107b" providerId="ADAL" clId="{65D2CD8F-A833-4ED3-BFC9-CC46DE2FF59E}" dt="2022-04-24T14:02:26.314" v="1821" actId="404"/>
          <ac:spMkLst>
            <pc:docMk/>
            <pc:sldMk cId="1780675659" sldId="439"/>
            <ac:spMk id="97" creationId="{94FE9D21-33FE-48A8-98EF-B1B638FC7326}"/>
          </ac:spMkLst>
        </pc:spChg>
        <pc:spChg chg="add del mod">
          <ac:chgData name="Weifeng Xu" userId="e7aed605-a3dd-4d5a-a692-a87037af107b" providerId="ADAL" clId="{65D2CD8F-A833-4ED3-BFC9-CC46DE2FF59E}" dt="2022-04-13T12:05:02.756" v="998" actId="478"/>
          <ac:spMkLst>
            <pc:docMk/>
            <pc:sldMk cId="1780675659" sldId="439"/>
            <ac:spMk id="98" creationId="{0CECF82C-7FA1-47D7-A321-C702EB13F673}"/>
          </ac:spMkLst>
        </pc:spChg>
        <pc:spChg chg="add del mod">
          <ac:chgData name="Weifeng Xu" userId="e7aed605-a3dd-4d5a-a692-a87037af107b" providerId="ADAL" clId="{65D2CD8F-A833-4ED3-BFC9-CC46DE2FF59E}" dt="2022-04-13T12:05:04.484" v="999" actId="478"/>
          <ac:spMkLst>
            <pc:docMk/>
            <pc:sldMk cId="1780675659" sldId="439"/>
            <ac:spMk id="99" creationId="{76BCA903-25D7-4327-864E-857E8736E3EF}"/>
          </ac:spMkLst>
        </pc:spChg>
        <pc:spChg chg="add del mod">
          <ac:chgData name="Weifeng Xu" userId="e7aed605-a3dd-4d5a-a692-a87037af107b" providerId="ADAL" clId="{65D2CD8F-A833-4ED3-BFC9-CC46DE2FF59E}" dt="2021-10-06T14:09:20.897" v="804" actId="478"/>
          <ac:spMkLst>
            <pc:docMk/>
            <pc:sldMk cId="1780675659" sldId="439"/>
            <ac:spMk id="113" creationId="{A2685AC0-5786-436E-9BD5-58574C401F4C}"/>
          </ac:spMkLst>
        </pc:spChg>
        <pc:spChg chg="add del mod">
          <ac:chgData name="Weifeng Xu" userId="e7aed605-a3dd-4d5a-a692-a87037af107b" providerId="ADAL" clId="{65D2CD8F-A833-4ED3-BFC9-CC46DE2FF59E}" dt="2022-04-13T12:05:00.908" v="997" actId="478"/>
          <ac:spMkLst>
            <pc:docMk/>
            <pc:sldMk cId="1780675659" sldId="439"/>
            <ac:spMk id="114" creationId="{AF7C9F2F-753D-4667-9B2F-76A712E1F1B5}"/>
          </ac:spMkLst>
        </pc:spChg>
        <pc:spChg chg="add del mod">
          <ac:chgData name="Weifeng Xu" userId="e7aed605-a3dd-4d5a-a692-a87037af107b" providerId="ADAL" clId="{65D2CD8F-A833-4ED3-BFC9-CC46DE2FF59E}" dt="2021-10-06T14:09:27.953" v="808" actId="478"/>
          <ac:spMkLst>
            <pc:docMk/>
            <pc:sldMk cId="1780675659" sldId="439"/>
            <ac:spMk id="115" creationId="{2176B6C3-2384-4381-9113-A50C0A2F86C2}"/>
          </ac:spMkLst>
        </pc:spChg>
        <pc:spChg chg="add del mod">
          <ac:chgData name="Weifeng Xu" userId="e7aed605-a3dd-4d5a-a692-a87037af107b" providerId="ADAL" clId="{65D2CD8F-A833-4ED3-BFC9-CC46DE2FF59E}" dt="2021-10-06T14:09:26.905" v="807" actId="478"/>
          <ac:spMkLst>
            <pc:docMk/>
            <pc:sldMk cId="1780675659" sldId="439"/>
            <ac:spMk id="116" creationId="{3C886E14-394B-40C9-AB15-536F300751D7}"/>
          </ac:spMkLst>
        </pc:spChg>
        <pc:spChg chg="add del mod">
          <ac:chgData name="Weifeng Xu" userId="e7aed605-a3dd-4d5a-a692-a87037af107b" providerId="ADAL" clId="{65D2CD8F-A833-4ED3-BFC9-CC46DE2FF59E}" dt="2021-10-06T14:09:25.730" v="806" actId="478"/>
          <ac:spMkLst>
            <pc:docMk/>
            <pc:sldMk cId="1780675659" sldId="439"/>
            <ac:spMk id="117" creationId="{F4D1EF41-DCF8-4D3F-BD35-429F895E4588}"/>
          </ac:spMkLst>
        </pc:spChg>
        <pc:spChg chg="add del mod">
          <ac:chgData name="Weifeng Xu" userId="e7aed605-a3dd-4d5a-a692-a87037af107b" providerId="ADAL" clId="{65D2CD8F-A833-4ED3-BFC9-CC46DE2FF59E}" dt="2021-10-06T14:09:22.538" v="805" actId="478"/>
          <ac:spMkLst>
            <pc:docMk/>
            <pc:sldMk cId="1780675659" sldId="439"/>
            <ac:spMk id="118" creationId="{9061F3BB-E04D-4772-BA5E-546AC59EE56A}"/>
          </ac:spMkLst>
        </pc:spChg>
        <pc:picChg chg="add mod">
          <ac:chgData name="Weifeng Xu" userId="e7aed605-a3dd-4d5a-a692-a87037af107b" providerId="ADAL" clId="{65D2CD8F-A833-4ED3-BFC9-CC46DE2FF59E}" dt="2022-11-06T16:37:39.201" v="1913" actId="1076"/>
          <ac:picMkLst>
            <pc:docMk/>
            <pc:sldMk cId="1780675659" sldId="439"/>
            <ac:picMk id="2" creationId="{BB0B7E2B-B9AC-09ED-E056-D222BCC3D1CC}"/>
          </ac:picMkLst>
        </pc:picChg>
        <pc:picChg chg="add del mod">
          <ac:chgData name="Weifeng Xu" userId="e7aed605-a3dd-4d5a-a692-a87037af107b" providerId="ADAL" clId="{65D2CD8F-A833-4ED3-BFC9-CC46DE2FF59E}" dt="2021-09-27T14:49:16.519" v="266" actId="22"/>
          <ac:picMkLst>
            <pc:docMk/>
            <pc:sldMk cId="1780675659" sldId="439"/>
            <ac:picMk id="3" creationId="{8F56FC3E-72E8-4731-8BE0-F640AD3D2374}"/>
          </ac:picMkLst>
        </pc:picChg>
        <pc:picChg chg="add mod ord">
          <ac:chgData name="Weifeng Xu" userId="e7aed605-a3dd-4d5a-a692-a87037af107b" providerId="ADAL" clId="{65D2CD8F-A833-4ED3-BFC9-CC46DE2FF59E}" dt="2021-10-06T14:08:53.976" v="796" actId="167"/>
          <ac:picMkLst>
            <pc:docMk/>
            <pc:sldMk cId="1780675659" sldId="439"/>
            <ac:picMk id="3" creationId="{E5337D9F-5E42-421F-BF70-D4F0655D2E8A}"/>
          </ac:picMkLst>
        </pc:picChg>
        <pc:picChg chg="add mod">
          <ac:chgData name="Weifeng Xu" userId="e7aed605-a3dd-4d5a-a692-a87037af107b" providerId="ADAL" clId="{65D2CD8F-A833-4ED3-BFC9-CC46DE2FF59E}" dt="2022-11-06T16:43:43.605" v="1949" actId="1076"/>
          <ac:picMkLst>
            <pc:docMk/>
            <pc:sldMk cId="1780675659" sldId="439"/>
            <ac:picMk id="4" creationId="{BA388A50-3CD5-DD49-EFD9-81C25128D1A0}"/>
          </ac:picMkLst>
        </pc:picChg>
        <pc:picChg chg="add mod">
          <ac:chgData name="Weifeng Xu" userId="e7aed605-a3dd-4d5a-a692-a87037af107b" providerId="ADAL" clId="{65D2CD8F-A833-4ED3-BFC9-CC46DE2FF59E}" dt="2022-11-06T16:37:26.310" v="1911" actId="1076"/>
          <ac:picMkLst>
            <pc:docMk/>
            <pc:sldMk cId="1780675659" sldId="439"/>
            <ac:picMk id="5" creationId="{6DEBA191-26E1-4DB6-B3C6-7BED78378ABA}"/>
          </ac:picMkLst>
        </pc:picChg>
        <pc:picChg chg="add mod">
          <ac:chgData name="Weifeng Xu" userId="e7aed605-a3dd-4d5a-a692-a87037af107b" providerId="ADAL" clId="{65D2CD8F-A833-4ED3-BFC9-CC46DE2FF59E}" dt="2021-09-27T15:35:32.716" v="403" actId="688"/>
          <ac:picMkLst>
            <pc:docMk/>
            <pc:sldMk cId="1780675659" sldId="439"/>
            <ac:picMk id="6" creationId="{B38728B2-E777-4FCB-9A11-EC992AE65450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9" creationId="{2857FA91-84F6-43CF-BCBB-608A9FE50A9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" creationId="{782A7292-BC21-4EF2-AB2E-18981EA40983}"/>
          </ac:picMkLst>
        </pc:picChg>
        <pc:picChg chg="add mod">
          <ac:chgData name="Weifeng Xu" userId="e7aed605-a3dd-4d5a-a692-a87037af107b" providerId="ADAL" clId="{65D2CD8F-A833-4ED3-BFC9-CC46DE2FF59E}" dt="2022-11-06T16:38:08.957" v="1925" actId="1076"/>
          <ac:picMkLst>
            <pc:docMk/>
            <pc:sldMk cId="1780675659" sldId="439"/>
            <ac:picMk id="14" creationId="{EA368956-354B-77C8-E527-D438A270126B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4" creationId="{FABAE947-E60C-4FBC-81C5-234978401D11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5" creationId="{C6DFAA52-655B-4A19-B5C1-E5264A05AD04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16" creationId="{41FB085E-C978-4465-BE83-DE130EE0C98E}"/>
          </ac:picMkLst>
        </pc:picChg>
        <pc:picChg chg="add mod">
          <ac:chgData name="Weifeng Xu" userId="e7aed605-a3dd-4d5a-a692-a87037af107b" providerId="ADAL" clId="{65D2CD8F-A833-4ED3-BFC9-CC46DE2FF59E}" dt="2022-11-06T16:38:10.159" v="1926" actId="1076"/>
          <ac:picMkLst>
            <pc:docMk/>
            <pc:sldMk cId="1780675659" sldId="439"/>
            <ac:picMk id="17" creationId="{FA047CFF-97E7-149F-A2C5-744E704FBA37}"/>
          </ac:picMkLst>
        </pc:picChg>
        <pc:picChg chg="add mod">
          <ac:chgData name="Weifeng Xu" userId="e7aed605-a3dd-4d5a-a692-a87037af107b" providerId="ADAL" clId="{65D2CD8F-A833-4ED3-BFC9-CC46DE2FF59E}" dt="2022-11-06T16:38:12.196" v="1927" actId="1076"/>
          <ac:picMkLst>
            <pc:docMk/>
            <pc:sldMk cId="1780675659" sldId="439"/>
            <ac:picMk id="18" creationId="{19306D8F-2DE6-62FF-2776-330938E30A57}"/>
          </ac:picMkLst>
        </pc:picChg>
        <pc:picChg chg="add del mod">
          <ac:chgData name="Weifeng Xu" userId="e7aed605-a3dd-4d5a-a692-a87037af107b" providerId="ADAL" clId="{65D2CD8F-A833-4ED3-BFC9-CC46DE2FF59E}" dt="2021-10-06T13:47:34.541" v="712" actId="478"/>
          <ac:picMkLst>
            <pc:docMk/>
            <pc:sldMk cId="1780675659" sldId="439"/>
            <ac:picMk id="20" creationId="{C609B35C-F363-4179-B128-561BCB48BEE6}"/>
          </ac:picMkLst>
        </pc:picChg>
        <pc:picChg chg="add del mod">
          <ac:chgData name="Weifeng Xu" userId="e7aed605-a3dd-4d5a-a692-a87037af107b" providerId="ADAL" clId="{65D2CD8F-A833-4ED3-BFC9-CC46DE2FF59E}" dt="2021-09-27T14:53:44.117" v="322" actId="478"/>
          <ac:picMkLst>
            <pc:docMk/>
            <pc:sldMk cId="1780675659" sldId="439"/>
            <ac:picMk id="21" creationId="{253CAF26-B805-4088-B82F-64006AFC982F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0" creationId="{6A9FF2A0-FD97-4178-A07B-26157B8EB872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1" creationId="{AF085393-34FE-4F22-B979-BA554C55E83D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2" creationId="{9AFF5BAE-C77F-427F-88E3-E728901DA1E6}"/>
          </ac:picMkLst>
        </pc:picChg>
        <pc:picChg chg="add del mod">
          <ac:chgData name="Weifeng Xu" userId="e7aed605-a3dd-4d5a-a692-a87037af107b" providerId="ADAL" clId="{65D2CD8F-A833-4ED3-BFC9-CC46DE2FF59E}" dt="2021-09-27T14:54:04.599" v="325"/>
          <ac:picMkLst>
            <pc:docMk/>
            <pc:sldMk cId="1780675659" sldId="439"/>
            <ac:picMk id="36" creationId="{57E31A2D-7FAC-45A2-AEE3-042F33902395}"/>
          </ac:picMkLst>
        </pc:picChg>
        <pc:picChg chg="add mod">
          <ac:chgData name="Weifeng Xu" userId="e7aed605-a3dd-4d5a-a692-a87037af107b" providerId="ADAL" clId="{65D2CD8F-A833-4ED3-BFC9-CC46DE2FF59E}" dt="2022-11-06T16:42:54.014" v="1947" actId="14100"/>
          <ac:picMkLst>
            <pc:docMk/>
            <pc:sldMk cId="1780675659" sldId="439"/>
            <ac:picMk id="39" creationId="{80AAE872-90D2-203F-CDBE-9C4F5898D96A}"/>
          </ac:picMkLst>
        </pc:picChg>
        <pc:picChg chg="add mod">
          <ac:chgData name="Weifeng Xu" userId="e7aed605-a3dd-4d5a-a692-a87037af107b" providerId="ADAL" clId="{65D2CD8F-A833-4ED3-BFC9-CC46DE2FF59E}" dt="2022-11-06T16:42:34.967" v="1941" actId="14100"/>
          <ac:picMkLst>
            <pc:docMk/>
            <pc:sldMk cId="1780675659" sldId="439"/>
            <ac:picMk id="40" creationId="{711276D7-7377-1B4B-3511-D6D45C19D2DA}"/>
          </ac:picMkLst>
        </pc:picChg>
        <pc:picChg chg="add mod">
          <ac:chgData name="Weifeng Xu" userId="e7aed605-a3dd-4d5a-a692-a87037af107b" providerId="ADAL" clId="{65D2CD8F-A833-4ED3-BFC9-CC46DE2FF59E}" dt="2022-11-06T16:42:51.202" v="1946" actId="14100"/>
          <ac:picMkLst>
            <pc:docMk/>
            <pc:sldMk cId="1780675659" sldId="439"/>
            <ac:picMk id="41" creationId="{C4AAB3F4-A242-944A-7DA8-65D8C68E4D7C}"/>
          </ac:picMkLst>
        </pc:picChg>
        <pc:picChg chg="add del mod">
          <ac:chgData name="Weifeng Xu" userId="e7aed605-a3dd-4d5a-a692-a87037af107b" providerId="ADAL" clId="{65D2CD8F-A833-4ED3-BFC9-CC46DE2FF59E}" dt="2021-10-06T14:03:38.067" v="768" actId="478"/>
          <ac:picMkLst>
            <pc:docMk/>
            <pc:sldMk cId="1780675659" sldId="439"/>
            <ac:picMk id="46" creationId="{8C7F786E-2A37-480B-9112-2EBD1490FD19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7" creationId="{FF51AE10-FEC8-4A4A-BE52-54886B48AF81}"/>
          </ac:picMkLst>
        </pc:picChg>
        <pc:picChg chg="add del mod">
          <ac:chgData name="Weifeng Xu" userId="e7aed605-a3dd-4d5a-a692-a87037af107b" providerId="ADAL" clId="{65D2CD8F-A833-4ED3-BFC9-CC46DE2FF59E}" dt="2021-10-06T14:03:41.648" v="769" actId="478"/>
          <ac:picMkLst>
            <pc:docMk/>
            <pc:sldMk cId="1780675659" sldId="439"/>
            <ac:picMk id="48" creationId="{217B9CB2-E4ED-4057-A76D-C4286EAC2DD8}"/>
          </ac:picMkLst>
        </pc:picChg>
        <pc:picChg chg="add del mod">
          <ac:chgData name="Weifeng Xu" userId="e7aed605-a3dd-4d5a-a692-a87037af107b" providerId="ADAL" clId="{65D2CD8F-A833-4ED3-BFC9-CC46DE2FF59E}" dt="2021-10-06T13:47:44.415" v="716" actId="478"/>
          <ac:picMkLst>
            <pc:docMk/>
            <pc:sldMk cId="1780675659" sldId="439"/>
            <ac:picMk id="52" creationId="{B11E932B-F1F9-4A70-8CD5-823FF0E02FAD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7" creationId="{0BD4E994-F99A-436A-A6A5-218CA3E38F44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69" creationId="{9B442EA1-CCEF-4E94-9F41-04698EA2EAD5}"/>
          </ac:picMkLst>
        </pc:picChg>
        <pc:picChg chg="add mod">
          <ac:chgData name="Weifeng Xu" userId="e7aed605-a3dd-4d5a-a692-a87037af107b" providerId="ADAL" clId="{65D2CD8F-A833-4ED3-BFC9-CC46DE2FF59E}" dt="2022-04-13T12:03:45.872" v="980" actId="1076"/>
          <ac:picMkLst>
            <pc:docMk/>
            <pc:sldMk cId="1780675659" sldId="439"/>
            <ac:picMk id="70" creationId="{774DF774-3D28-4B8E-9D0F-85C8F841A657}"/>
          </ac:picMkLst>
        </pc:picChg>
        <pc:picChg chg="add del mod">
          <ac:chgData name="Weifeng Xu" userId="e7aed605-a3dd-4d5a-a692-a87037af107b" providerId="ADAL" clId="{65D2CD8F-A833-4ED3-BFC9-CC46DE2FF59E}" dt="2022-11-06T16:36:04.970" v="1899" actId="478"/>
          <ac:picMkLst>
            <pc:docMk/>
            <pc:sldMk cId="1780675659" sldId="439"/>
            <ac:picMk id="71" creationId="{CF2769FC-40C1-4713-8AA9-F1F516805E25}"/>
          </ac:picMkLst>
        </pc:picChg>
        <pc:picChg chg="add mod">
          <ac:chgData name="Weifeng Xu" userId="e7aed605-a3dd-4d5a-a692-a87037af107b" providerId="ADAL" clId="{65D2CD8F-A833-4ED3-BFC9-CC46DE2FF59E}" dt="2021-10-06T13:52:51.620" v="731" actId="1076"/>
          <ac:picMkLst>
            <pc:docMk/>
            <pc:sldMk cId="1780675659" sldId="439"/>
            <ac:picMk id="75" creationId="{838055EE-2B13-4D62-A5E7-E9B5D793A673}"/>
          </ac:picMkLst>
        </pc:picChg>
        <pc:picChg chg="add mod">
          <ac:chgData name="Weifeng Xu" userId="e7aed605-a3dd-4d5a-a692-a87037af107b" providerId="ADAL" clId="{65D2CD8F-A833-4ED3-BFC9-CC46DE2FF59E}" dt="2021-10-06T13:52:54.994" v="733" actId="1076"/>
          <ac:picMkLst>
            <pc:docMk/>
            <pc:sldMk cId="1780675659" sldId="439"/>
            <ac:picMk id="80" creationId="{7537224F-D8D6-44E3-BF01-D70937AFD016}"/>
          </ac:picMkLst>
        </pc:picChg>
        <pc:picChg chg="add del mod">
          <ac:chgData name="Weifeng Xu" userId="e7aed605-a3dd-4d5a-a692-a87037af107b" providerId="ADAL" clId="{65D2CD8F-A833-4ED3-BFC9-CC46DE2FF59E}" dt="2021-10-06T13:52:16.727" v="719" actId="478"/>
          <ac:picMkLst>
            <pc:docMk/>
            <pc:sldMk cId="1780675659" sldId="439"/>
            <ac:picMk id="83" creationId="{12B775C2-575A-48FC-B43D-04A7D76BF34C}"/>
          </ac:picMkLst>
        </pc:picChg>
        <pc:picChg chg="add del mod">
          <ac:chgData name="Weifeng Xu" userId="e7aed605-a3dd-4d5a-a692-a87037af107b" providerId="ADAL" clId="{65D2CD8F-A833-4ED3-BFC9-CC46DE2FF59E}" dt="2021-10-06T13:52:44.534" v="728" actId="478"/>
          <ac:picMkLst>
            <pc:docMk/>
            <pc:sldMk cId="1780675659" sldId="439"/>
            <ac:picMk id="84" creationId="{316F0F90-74DB-4645-8162-8265E2E0DDA6}"/>
          </ac:picMkLst>
        </pc:picChg>
        <pc:picChg chg="add del mod">
          <ac:chgData name="Weifeng Xu" userId="e7aed605-a3dd-4d5a-a692-a87037af107b" providerId="ADAL" clId="{65D2CD8F-A833-4ED3-BFC9-CC46DE2FF59E}" dt="2021-10-06T13:52:45.389" v="729" actId="478"/>
          <ac:picMkLst>
            <pc:docMk/>
            <pc:sldMk cId="1780675659" sldId="439"/>
            <ac:picMk id="85" creationId="{2992DC71-0E58-4318-AB36-7B1C14C3762A}"/>
          </ac:picMkLst>
        </pc:picChg>
        <pc:picChg chg="add del mod">
          <ac:chgData name="Weifeng Xu" userId="e7aed605-a3dd-4d5a-a692-a87037af107b" providerId="ADAL" clId="{65D2CD8F-A833-4ED3-BFC9-CC46DE2FF59E}" dt="2022-11-06T16:42:09.483" v="1933" actId="478"/>
          <ac:picMkLst>
            <pc:docMk/>
            <pc:sldMk cId="1780675659" sldId="439"/>
            <ac:picMk id="92" creationId="{3D3BB5CE-8CA6-45F1-8F32-133E4B0B47B2}"/>
          </ac:picMkLst>
        </pc:picChg>
        <pc:picChg chg="add del mod">
          <ac:chgData name="Weifeng Xu" userId="e7aed605-a3dd-4d5a-a692-a87037af107b" providerId="ADAL" clId="{65D2CD8F-A833-4ED3-BFC9-CC46DE2FF59E}" dt="2022-11-06T16:42:08.292" v="1932" actId="478"/>
          <ac:picMkLst>
            <pc:docMk/>
            <pc:sldMk cId="1780675659" sldId="439"/>
            <ac:picMk id="93" creationId="{158865EC-1854-48B1-8451-FF268384DFE0}"/>
          </ac:picMkLst>
        </pc:picChg>
        <pc:picChg chg="add del mod">
          <ac:chgData name="Weifeng Xu" userId="e7aed605-a3dd-4d5a-a692-a87037af107b" providerId="ADAL" clId="{65D2CD8F-A833-4ED3-BFC9-CC46DE2FF59E}" dt="2022-11-06T16:42:07.195" v="1931" actId="478"/>
          <ac:picMkLst>
            <pc:docMk/>
            <pc:sldMk cId="1780675659" sldId="439"/>
            <ac:picMk id="95" creationId="{8113CA4B-445D-4368-9281-62FF8F620018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1" creationId="{97277739-E943-4FFD-AABB-827613D1F440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2" creationId="{6AD97920-8158-48B2-982F-2E683705262C}"/>
          </ac:picMkLst>
        </pc:picChg>
        <pc:picChg chg="add mod">
          <ac:chgData name="Weifeng Xu" userId="e7aed605-a3dd-4d5a-a692-a87037af107b" providerId="ADAL" clId="{65D2CD8F-A833-4ED3-BFC9-CC46DE2FF59E}" dt="2021-09-27T16:40:27.712" v="507" actId="1076"/>
          <ac:picMkLst>
            <pc:docMk/>
            <pc:sldMk cId="1780675659" sldId="439"/>
            <ac:picMk id="103" creationId="{087605B8-4722-4E4F-9154-56FE5C114306}"/>
          </ac:picMkLst>
        </pc:picChg>
        <pc:picChg chg="add mod">
          <ac:chgData name="Weifeng Xu" userId="e7aed605-a3dd-4d5a-a692-a87037af107b" providerId="ADAL" clId="{65D2CD8F-A833-4ED3-BFC9-CC46DE2FF59E}" dt="2022-04-13T12:03:14.697" v="976" actId="1076"/>
          <ac:picMkLst>
            <pc:docMk/>
            <pc:sldMk cId="1780675659" sldId="439"/>
            <ac:picMk id="110" creationId="{D3A9C9C0-0C26-48CA-BFCA-21F4C07FEAD6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1" creationId="{09D76429-C81B-4FE1-8FE2-E764C209CC74}"/>
          </ac:picMkLst>
        </pc:picChg>
        <pc:picChg chg="add mod">
          <ac:chgData name="Weifeng Xu" userId="e7aed605-a3dd-4d5a-a692-a87037af107b" providerId="ADAL" clId="{65D2CD8F-A833-4ED3-BFC9-CC46DE2FF59E}" dt="2022-04-13T12:05:29.599" v="1015" actId="1038"/>
          <ac:picMkLst>
            <pc:docMk/>
            <pc:sldMk cId="1780675659" sldId="439"/>
            <ac:picMk id="112" creationId="{959719F3-0525-449A-9D1A-B456E2A652D1}"/>
          </ac:picMkLst>
        </pc:picChg>
        <pc:picChg chg="add del">
          <ac:chgData name="Weifeng Xu" userId="e7aed605-a3dd-4d5a-a692-a87037af107b" providerId="ADAL" clId="{65D2CD8F-A833-4ED3-BFC9-CC46DE2FF59E}" dt="2021-09-27T14:50:48.892" v="277"/>
          <ac:picMkLst>
            <pc:docMk/>
            <pc:sldMk cId="1780675659" sldId="439"/>
            <ac:picMk id="1026" creationId="{B24BF7E4-F439-476D-9F24-7BAD5F1B1C40}"/>
          </ac:picMkLst>
        </pc:picChg>
        <pc:picChg chg="add del mod">
          <ac:chgData name="Weifeng Xu" userId="e7aed605-a3dd-4d5a-a692-a87037af107b" providerId="ADAL" clId="{65D2CD8F-A833-4ED3-BFC9-CC46DE2FF59E}" dt="2022-11-06T16:35:57.762" v="1895" actId="478"/>
          <ac:picMkLst>
            <pc:docMk/>
            <pc:sldMk cId="1780675659" sldId="439"/>
            <ac:picMk id="1026" creationId="{D7E4BA5B-DAD7-40BA-AE5E-AB0BF4A420F4}"/>
          </ac:picMkLst>
        </pc:picChg>
        <pc:picChg chg="add mod">
          <ac:chgData name="Weifeng Xu" userId="e7aed605-a3dd-4d5a-a692-a87037af107b" providerId="ADAL" clId="{65D2CD8F-A833-4ED3-BFC9-CC46DE2FF59E}" dt="2021-09-27T16:33:56.932" v="449" actId="1035"/>
          <ac:picMkLst>
            <pc:docMk/>
            <pc:sldMk cId="1780675659" sldId="439"/>
            <ac:picMk id="1028" creationId="{017F1FAF-A82C-45D9-90CE-D6792E2E4A3A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0" creationId="{B8DF60D3-DD59-43A2-8253-411B28F5E680}"/>
          </ac:picMkLst>
        </pc:picChg>
        <pc:picChg chg="add mod">
          <ac:chgData name="Weifeng Xu" userId="e7aed605-a3dd-4d5a-a692-a87037af107b" providerId="ADAL" clId="{65D2CD8F-A833-4ED3-BFC9-CC46DE2FF59E}" dt="2021-09-27T16:37:00.833" v="486" actId="1076"/>
          <ac:picMkLst>
            <pc:docMk/>
            <pc:sldMk cId="1780675659" sldId="439"/>
            <ac:picMk id="1032" creationId="{9069D41A-4A7C-4140-92B5-3E927FAC1111}"/>
          </ac:picMkLst>
        </pc:picChg>
        <pc:cxnChg chg="add del">
          <ac:chgData name="Weifeng Xu" userId="e7aed605-a3dd-4d5a-a692-a87037af107b" providerId="ADAL" clId="{65D2CD8F-A833-4ED3-BFC9-CC46DE2FF59E}" dt="2022-04-24T13:59:48.982" v="1764" actId="11529"/>
          <ac:cxnSpMkLst>
            <pc:docMk/>
            <pc:sldMk cId="1780675659" sldId="439"/>
            <ac:cxnSpMk id="4" creationId="{8AA19FBD-27A0-48A5-B609-B7875077F2C3}"/>
          </ac:cxnSpMkLst>
        </pc:cxnChg>
        <pc:cxnChg chg="add mod">
          <ac:chgData name="Weifeng Xu" userId="e7aed605-a3dd-4d5a-a692-a87037af107b" providerId="ADAL" clId="{65D2CD8F-A833-4ED3-BFC9-CC46DE2FF59E}" dt="2022-11-06T16:38:08.957" v="1925" actId="1076"/>
          <ac:cxnSpMkLst>
            <pc:docMk/>
            <pc:sldMk cId="1780675659" sldId="439"/>
            <ac:cxnSpMk id="11" creationId="{558C2EDC-F546-4FDC-A67E-B4616A9C8742}"/>
          </ac:cxnSpMkLst>
        </pc:cxnChg>
        <pc:cxnChg chg="add mod">
          <ac:chgData name="Weifeng Xu" userId="e7aed605-a3dd-4d5a-a692-a87037af107b" providerId="ADAL" clId="{65D2CD8F-A833-4ED3-BFC9-CC46DE2FF59E}" dt="2022-04-13T12:05:13.610" v="1001" actId="14100"/>
          <ac:cxnSpMkLst>
            <pc:docMk/>
            <pc:sldMk cId="1780675659" sldId="439"/>
            <ac:cxnSpMk id="20" creationId="{FDA64B82-9754-4E95-81E4-B726A73A2848}"/>
          </ac:cxnSpMkLst>
        </pc:cxnChg>
        <pc:cxnChg chg="add mod">
          <ac:chgData name="Weifeng Xu" userId="e7aed605-a3dd-4d5a-a692-a87037af107b" providerId="ADAL" clId="{65D2CD8F-A833-4ED3-BFC9-CC46DE2FF59E}" dt="2022-11-06T16:38:10.159" v="1926" actId="1076"/>
          <ac:cxnSpMkLst>
            <pc:docMk/>
            <pc:sldMk cId="1780675659" sldId="439"/>
            <ac:cxnSpMk id="23" creationId="{15C438E5-4AEC-4258-ADD6-E81B49D7ED5B}"/>
          </ac:cxnSpMkLst>
        </pc:cxnChg>
        <pc:cxnChg chg="add mod">
          <ac:chgData name="Weifeng Xu" userId="e7aed605-a3dd-4d5a-a692-a87037af107b" providerId="ADAL" clId="{65D2CD8F-A833-4ED3-BFC9-CC46DE2FF59E}" dt="2022-11-06T16:38:12.196" v="1927" actId="1076"/>
          <ac:cxnSpMkLst>
            <pc:docMk/>
            <pc:sldMk cId="1780675659" sldId="439"/>
            <ac:cxnSpMk id="25" creationId="{E22F121F-229D-4D21-A3F9-E260DA5C285D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26" creationId="{A2A860C6-F966-4009-9536-57EE1E790A97}"/>
          </ac:cxnSpMkLst>
        </pc:cxnChg>
        <pc:cxnChg chg="add mod">
          <ac:chgData name="Weifeng Xu" userId="e7aed605-a3dd-4d5a-a692-a87037af107b" providerId="ADAL" clId="{65D2CD8F-A833-4ED3-BFC9-CC46DE2FF59E}" dt="2022-11-06T16:37:42.167" v="1914" actId="14100"/>
          <ac:cxnSpMkLst>
            <pc:docMk/>
            <pc:sldMk cId="1780675659" sldId="439"/>
            <ac:cxnSpMk id="27" creationId="{39F352D2-EE11-4786-B408-34564F118D6A}"/>
          </ac:cxnSpMkLst>
        </pc:cxnChg>
        <pc:cxnChg chg="add">
          <ac:chgData name="Weifeng Xu" userId="e7aed605-a3dd-4d5a-a692-a87037af107b" providerId="ADAL" clId="{65D2CD8F-A833-4ED3-BFC9-CC46DE2FF59E}" dt="2022-04-13T12:05:36.047" v="1016" actId="11529"/>
          <ac:cxnSpMkLst>
            <pc:docMk/>
            <pc:sldMk cId="1780675659" sldId="439"/>
            <ac:cxnSpMk id="30" creationId="{5E2C1200-74C2-467E-A164-A11D5941B1F7}"/>
          </ac:cxnSpMkLst>
        </pc:cxnChg>
        <pc:cxnChg chg="add">
          <ac:chgData name="Weifeng Xu" userId="e7aed605-a3dd-4d5a-a692-a87037af107b" providerId="ADAL" clId="{65D2CD8F-A833-4ED3-BFC9-CC46DE2FF59E}" dt="2022-11-06T16:38:23.088" v="1928" actId="11529"/>
          <ac:cxnSpMkLst>
            <pc:docMk/>
            <pc:sldMk cId="1780675659" sldId="439"/>
            <ac:cxnSpMk id="34" creationId="{2D345EB5-4157-90AB-1315-B4A60A8E8730}"/>
          </ac:cxnSpMkLst>
        </pc:cxnChg>
        <pc:cxnChg chg="add">
          <ac:chgData name="Weifeng Xu" userId="e7aed605-a3dd-4d5a-a692-a87037af107b" providerId="ADAL" clId="{65D2CD8F-A833-4ED3-BFC9-CC46DE2FF59E}" dt="2022-11-06T16:38:26.707" v="1929" actId="11529"/>
          <ac:cxnSpMkLst>
            <pc:docMk/>
            <pc:sldMk cId="1780675659" sldId="439"/>
            <ac:cxnSpMk id="36" creationId="{6F93B911-DE86-5A45-47EC-DF57399C69DD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7" creationId="{5AB66DAC-56D0-4C44-BCA2-978553D99320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8" creationId="{01342279-E03E-45D3-AE5F-8F2D829CE5BE}"/>
          </ac:cxnSpMkLst>
        </pc:cxnChg>
        <pc:cxnChg chg="add">
          <ac:chgData name="Weifeng Xu" userId="e7aed605-a3dd-4d5a-a692-a87037af107b" providerId="ADAL" clId="{65D2CD8F-A833-4ED3-BFC9-CC46DE2FF59E}" dt="2022-11-06T16:38:30.325" v="1930" actId="11529"/>
          <ac:cxnSpMkLst>
            <pc:docMk/>
            <pc:sldMk cId="1780675659" sldId="439"/>
            <ac:cxnSpMk id="38" creationId="{E557ADCF-6D05-845E-4516-1129FFDD270E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39" creationId="{79E7E60F-626F-4C04-9BA4-1D14AD6B9A42}"/>
          </ac:cxnSpMkLst>
        </pc:cxnChg>
        <pc:cxnChg chg="add del mod">
          <ac:chgData name="Weifeng Xu" userId="e7aed605-a3dd-4d5a-a692-a87037af107b" providerId="ADAL" clId="{65D2CD8F-A833-4ED3-BFC9-CC46DE2FF59E}" dt="2021-09-27T14:54:04.599" v="325"/>
          <ac:cxnSpMkLst>
            <pc:docMk/>
            <pc:sldMk cId="1780675659" sldId="439"/>
            <ac:cxnSpMk id="40" creationId="{BB6DC0E4-3F83-42A1-AA77-FCD8F40DE56F}"/>
          </ac:cxnSpMkLst>
        </pc:cxnChg>
        <pc:cxnChg chg="add del mod">
          <ac:chgData name="Weifeng Xu" userId="e7aed605-a3dd-4d5a-a692-a87037af107b" providerId="ADAL" clId="{65D2CD8F-A833-4ED3-BFC9-CC46DE2FF59E}" dt="2021-09-27T14:57:20.689" v="375" actId="478"/>
          <ac:cxnSpMkLst>
            <pc:docMk/>
            <pc:sldMk cId="1780675659" sldId="439"/>
            <ac:cxnSpMk id="45" creationId="{D97A6717-8DBC-4886-815D-5B6B1229CB31}"/>
          </ac:cxnSpMkLst>
        </pc:cxnChg>
        <pc:cxnChg chg="add del mod">
          <ac:chgData name="Weifeng Xu" userId="e7aed605-a3dd-4d5a-a692-a87037af107b" providerId="ADAL" clId="{65D2CD8F-A833-4ED3-BFC9-CC46DE2FF59E}" dt="2021-09-27T14:57:52.248" v="384" actId="478"/>
          <ac:cxnSpMkLst>
            <pc:docMk/>
            <pc:sldMk cId="1780675659" sldId="439"/>
            <ac:cxnSpMk id="53" creationId="{3356F157-92EC-4236-A577-81297FB7FF7B}"/>
          </ac:cxnSpMkLst>
        </pc:cxnChg>
        <pc:cxnChg chg="add del mod">
          <ac:chgData name="Weifeng Xu" userId="e7aed605-a3dd-4d5a-a692-a87037af107b" providerId="ADAL" clId="{65D2CD8F-A833-4ED3-BFC9-CC46DE2FF59E}" dt="2021-09-27T14:57:53.760" v="385" actId="478"/>
          <ac:cxnSpMkLst>
            <pc:docMk/>
            <pc:sldMk cId="1780675659" sldId="439"/>
            <ac:cxnSpMk id="54" creationId="{285144EF-5B6D-4456-8C9E-873C02DD02CD}"/>
          </ac:cxnSpMkLst>
        </pc:cxnChg>
        <pc:cxnChg chg="add del mod">
          <ac:chgData name="Weifeng Xu" userId="e7aed605-a3dd-4d5a-a692-a87037af107b" providerId="ADAL" clId="{65D2CD8F-A833-4ED3-BFC9-CC46DE2FF59E}" dt="2021-09-27T14:57:54.424" v="386" actId="478"/>
          <ac:cxnSpMkLst>
            <pc:docMk/>
            <pc:sldMk cId="1780675659" sldId="439"/>
            <ac:cxnSpMk id="55" creationId="{1D759BD6-978F-4E8B-BA8C-AF82C8343F59}"/>
          </ac:cxnSpMkLst>
        </pc:cxnChg>
        <pc:cxnChg chg="add del mod">
          <ac:chgData name="Weifeng Xu" userId="e7aed605-a3dd-4d5a-a692-a87037af107b" providerId="ADAL" clId="{65D2CD8F-A833-4ED3-BFC9-CC46DE2FF59E}" dt="2021-09-27T14:57:55.392" v="387" actId="478"/>
          <ac:cxnSpMkLst>
            <pc:docMk/>
            <pc:sldMk cId="1780675659" sldId="439"/>
            <ac:cxnSpMk id="56" creationId="{34E2448B-50A2-4A79-A0A4-68BBB94A651D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2" creationId="{98BE60BA-4C5C-4D9F-B406-28AC9B863FE6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4" creationId="{0B487CB9-78DC-48F2-B5EA-542EAB5D39E7}"/>
          </ac:cxnSpMkLst>
        </pc:cxnChg>
        <pc:cxnChg chg="add del mod">
          <ac:chgData name="Weifeng Xu" userId="e7aed605-a3dd-4d5a-a692-a87037af107b" providerId="ADAL" clId="{65D2CD8F-A833-4ED3-BFC9-CC46DE2FF59E}" dt="2021-10-06T14:03:41.648" v="769" actId="478"/>
          <ac:cxnSpMkLst>
            <pc:docMk/>
            <pc:sldMk cId="1780675659" sldId="439"/>
            <ac:cxnSpMk id="68" creationId="{7E449796-1D1C-4F04-86B0-DE7144D36E35}"/>
          </ac:cxnSpMkLst>
        </pc:cxnChg>
        <pc:cxnChg chg="add del mod">
          <ac:chgData name="Weifeng Xu" userId="e7aed605-a3dd-4d5a-a692-a87037af107b" providerId="ADAL" clId="{65D2CD8F-A833-4ED3-BFC9-CC46DE2FF59E}" dt="2021-10-06T14:04:13.815" v="774" actId="478"/>
          <ac:cxnSpMkLst>
            <pc:docMk/>
            <pc:sldMk cId="1780675659" sldId="439"/>
            <ac:cxnSpMk id="70" creationId="{6DB92D6A-ABF0-4685-8F83-1E8A7ADC75F7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2" creationId="{73D65B37-DDD4-4BD7-8272-D3448D49ED3D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87" creationId="{C48FA606-F7A8-4AFA-8205-7F3AA54024CC}"/>
          </ac:cxnSpMkLst>
        </pc:cxnChg>
        <pc:cxnChg chg="add mod">
          <ac:chgData name="Weifeng Xu" userId="e7aed605-a3dd-4d5a-a692-a87037af107b" providerId="ADAL" clId="{65D2CD8F-A833-4ED3-BFC9-CC46DE2FF59E}" dt="2022-11-06T16:37:26.310" v="1911" actId="1076"/>
          <ac:cxnSpMkLst>
            <pc:docMk/>
            <pc:sldMk cId="1780675659" sldId="439"/>
            <ac:cxnSpMk id="94" creationId="{BBED4100-4AA6-40DF-8960-E3E4D2D8FA90}"/>
          </ac:cxnSpMkLst>
        </pc:cxnChg>
        <pc:cxnChg chg="add del mod">
          <ac:chgData name="Weifeng Xu" userId="e7aed605-a3dd-4d5a-a692-a87037af107b" providerId="ADAL" clId="{65D2CD8F-A833-4ED3-BFC9-CC46DE2FF59E}" dt="2021-09-27T16:40:27.527" v="506" actId="11529"/>
          <ac:cxnSpMkLst>
            <pc:docMk/>
            <pc:sldMk cId="1780675659" sldId="439"/>
            <ac:cxnSpMk id="98" creationId="{71CFF787-05A2-48B7-9B3D-F8ECAC0F6A8C}"/>
          </ac:cxnSpMkLst>
        </pc:cxnChg>
        <pc:cxnChg chg="add del mod">
          <ac:chgData name="Weifeng Xu" userId="e7aed605-a3dd-4d5a-a692-a87037af107b" providerId="ADAL" clId="{65D2CD8F-A833-4ED3-BFC9-CC46DE2FF59E}" dt="2021-09-27T16:40:27.351" v="505" actId="11529"/>
          <ac:cxnSpMkLst>
            <pc:docMk/>
            <pc:sldMk cId="1780675659" sldId="439"/>
            <ac:cxnSpMk id="100" creationId="{73DF611C-1A22-45D4-B490-4A20440CC607}"/>
          </ac:cxnSpMkLst>
        </pc:cxnChg>
        <pc:cxnChg chg="add del mod">
          <ac:chgData name="Weifeng Xu" userId="e7aed605-a3dd-4d5a-a692-a87037af107b" providerId="ADAL" clId="{65D2CD8F-A833-4ED3-BFC9-CC46DE2FF59E}" dt="2021-09-27T16:40:27.135" v="504" actId="11529"/>
          <ac:cxnSpMkLst>
            <pc:docMk/>
            <pc:sldMk cId="1780675659" sldId="439"/>
            <ac:cxnSpMk id="105" creationId="{91C3BA0E-203D-4675-A78A-A6E6FBBED5E5}"/>
          </ac:cxnSpMkLst>
        </pc:cxnChg>
        <pc:cxnChg chg="add">
          <ac:chgData name="Weifeng Xu" userId="e7aed605-a3dd-4d5a-a692-a87037af107b" providerId="ADAL" clId="{65D2CD8F-A833-4ED3-BFC9-CC46DE2FF59E}" dt="2021-09-27T16:42:15.603" v="521" actId="11529"/>
          <ac:cxnSpMkLst>
            <pc:docMk/>
            <pc:sldMk cId="1780675659" sldId="439"/>
            <ac:cxnSpMk id="107" creationId="{5B8A79DC-D374-483C-9FF3-A02EC4FF3312}"/>
          </ac:cxnSpMkLst>
        </pc:cxnChg>
        <pc:cxnChg chg="add mod">
          <ac:chgData name="Weifeng Xu" userId="e7aed605-a3dd-4d5a-a692-a87037af107b" providerId="ADAL" clId="{65D2CD8F-A833-4ED3-BFC9-CC46DE2FF59E}" dt="2021-10-06T14:08:59.386" v="798" actId="478"/>
          <ac:cxnSpMkLst>
            <pc:docMk/>
            <pc:sldMk cId="1780675659" sldId="439"/>
            <ac:cxnSpMk id="109" creationId="{56A548E6-3321-48C6-9377-C54E4E748081}"/>
          </ac:cxnSpMkLst>
        </pc:cxnChg>
        <pc:cxnChg chg="add mod">
          <ac:chgData name="Weifeng Xu" userId="e7aed605-a3dd-4d5a-a692-a87037af107b" providerId="ADAL" clId="{65D2CD8F-A833-4ED3-BFC9-CC46DE2FF59E}" dt="2021-10-06T14:09:01.092" v="799" actId="478"/>
          <ac:cxnSpMkLst>
            <pc:docMk/>
            <pc:sldMk cId="1780675659" sldId="439"/>
            <ac:cxnSpMk id="120" creationId="{94F29043-ED44-408F-90F5-F0EFA81DD740}"/>
          </ac:cxnSpMkLst>
        </pc:cxnChg>
        <pc:cxnChg chg="add del mod">
          <ac:chgData name="Weifeng Xu" userId="e7aed605-a3dd-4d5a-a692-a87037af107b" providerId="ADAL" clId="{65D2CD8F-A833-4ED3-BFC9-CC46DE2FF59E}" dt="2021-09-27T16:42:47.701" v="529" actId="11529"/>
          <ac:cxnSpMkLst>
            <pc:docMk/>
            <pc:sldMk cId="1780675659" sldId="439"/>
            <ac:cxnSpMk id="122" creationId="{0397058B-72DE-4C49-813A-92FB0C0F2A33}"/>
          </ac:cxnSpMkLst>
        </pc:cxnChg>
        <pc:cxnChg chg="add del mod">
          <ac:chgData name="Weifeng Xu" userId="e7aed605-a3dd-4d5a-a692-a87037af107b" providerId="ADAL" clId="{65D2CD8F-A833-4ED3-BFC9-CC46DE2FF59E}" dt="2021-09-27T16:42:47.125" v="528" actId="11529"/>
          <ac:cxnSpMkLst>
            <pc:docMk/>
            <pc:sldMk cId="1780675659" sldId="439"/>
            <ac:cxnSpMk id="124" creationId="{699F28ED-30A7-4C37-AFF8-E5443ED6A787}"/>
          </ac:cxnSpMkLst>
        </pc:cxnChg>
        <pc:cxnChg chg="add del mod">
          <ac:chgData name="Weifeng Xu" userId="e7aed605-a3dd-4d5a-a692-a87037af107b" providerId="ADAL" clId="{65D2CD8F-A833-4ED3-BFC9-CC46DE2FF59E}" dt="2021-09-27T16:42:46.789" v="527" actId="11529"/>
          <ac:cxnSpMkLst>
            <pc:docMk/>
            <pc:sldMk cId="1780675659" sldId="439"/>
            <ac:cxnSpMk id="126" creationId="{F4107013-CA84-40C4-8D00-F6F8CF72002F}"/>
          </ac:cxnSpMkLst>
        </pc:cxnChg>
        <pc:cxnChg chg="add mod">
          <ac:chgData name="Weifeng Xu" userId="e7aed605-a3dd-4d5a-a692-a87037af107b" providerId="ADAL" clId="{65D2CD8F-A833-4ED3-BFC9-CC46DE2FF59E}" dt="2022-04-13T12:03:14.697" v="976" actId="1076"/>
          <ac:cxnSpMkLst>
            <pc:docMk/>
            <pc:sldMk cId="1780675659" sldId="439"/>
            <ac:cxnSpMk id="1024" creationId="{A09DC0B2-BD09-4E8B-AF16-001DF34B5935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27" creationId="{6326F998-7EEF-4F4F-9B0C-C03D296E0A06}"/>
          </ac:cxnSpMkLst>
        </pc:cxnChg>
        <pc:cxnChg chg="add mod">
          <ac:chgData name="Weifeng Xu" userId="e7aed605-a3dd-4d5a-a692-a87037af107b" providerId="ADAL" clId="{65D2CD8F-A833-4ED3-BFC9-CC46DE2FF59E}" dt="2022-04-13T12:05:29.599" v="1015" actId="1038"/>
          <ac:cxnSpMkLst>
            <pc:docMk/>
            <pc:sldMk cId="1780675659" sldId="439"/>
            <ac:cxnSpMk id="1031" creationId="{DDBFFF9E-5B38-4D8E-A5E8-B77A0CA059B1}"/>
          </ac:cxnSpMkLst>
        </pc:cxnChg>
        <pc:cxnChg chg="add del mod">
          <ac:chgData name="Weifeng Xu" userId="e7aed605-a3dd-4d5a-a692-a87037af107b" providerId="ADAL" clId="{65D2CD8F-A833-4ED3-BFC9-CC46DE2FF59E}" dt="2021-09-27T16:43:20.195" v="534" actId="11529"/>
          <ac:cxnSpMkLst>
            <pc:docMk/>
            <pc:sldMk cId="1780675659" sldId="439"/>
            <ac:cxnSpMk id="1034" creationId="{5D701FB6-77FC-49E7-8D7D-E01AC4C92B65}"/>
          </ac:cxnSpMkLst>
        </pc:cxnChg>
        <pc:cxnChg chg="add mod">
          <ac:chgData name="Weifeng Xu" userId="e7aed605-a3dd-4d5a-a692-a87037af107b" providerId="ADAL" clId="{65D2CD8F-A833-4ED3-BFC9-CC46DE2FF59E}" dt="2022-04-13T12:06:14.722" v="1025" actId="14100"/>
          <ac:cxnSpMkLst>
            <pc:docMk/>
            <pc:sldMk cId="1780675659" sldId="439"/>
            <ac:cxnSpMk id="1036" creationId="{92328C6B-6DEE-4F38-B1D1-694D3B7C2B8C}"/>
          </ac:cxnSpMkLst>
        </pc:cxnChg>
        <pc:cxnChg chg="add del mod">
          <ac:chgData name="Weifeng Xu" userId="e7aed605-a3dd-4d5a-a692-a87037af107b" providerId="ADAL" clId="{65D2CD8F-A833-4ED3-BFC9-CC46DE2FF59E}" dt="2021-09-27T16:43:31.627" v="537" actId="11529"/>
          <ac:cxnSpMkLst>
            <pc:docMk/>
            <pc:sldMk cId="1780675659" sldId="439"/>
            <ac:cxnSpMk id="1038" creationId="{C6A41E78-1E2B-4A4B-AF0C-2A292C001ADD}"/>
          </ac:cxnSpMkLst>
        </pc:cxnChg>
        <pc:cxnChg chg="add mod">
          <ac:chgData name="Weifeng Xu" userId="e7aed605-a3dd-4d5a-a692-a87037af107b" providerId="ADAL" clId="{65D2CD8F-A833-4ED3-BFC9-CC46DE2FF59E}" dt="2022-04-13T12:03:50.617" v="981" actId="14100"/>
          <ac:cxnSpMkLst>
            <pc:docMk/>
            <pc:sldMk cId="1780675659" sldId="439"/>
            <ac:cxnSpMk id="1040" creationId="{708364A3-8027-4E40-9440-A2AFD84EF3F6}"/>
          </ac:cxnSpMkLst>
        </pc:cxnChg>
        <pc:cxnChg chg="add del mod">
          <ac:chgData name="Weifeng Xu" userId="e7aed605-a3dd-4d5a-a692-a87037af107b" providerId="ADAL" clId="{65D2CD8F-A833-4ED3-BFC9-CC46DE2FF59E}" dt="2021-09-27T16:43:45.139" v="540" actId="11529"/>
          <ac:cxnSpMkLst>
            <pc:docMk/>
            <pc:sldMk cId="1780675659" sldId="439"/>
            <ac:cxnSpMk id="1042" creationId="{FA6A1B02-BDA5-47A8-B22C-0042F1F17420}"/>
          </ac:cxnSpMkLst>
        </pc:cxnChg>
        <pc:cxnChg chg="add mod">
          <ac:chgData name="Weifeng Xu" userId="e7aed605-a3dd-4d5a-a692-a87037af107b" providerId="ADAL" clId="{65D2CD8F-A833-4ED3-BFC9-CC46DE2FF59E}" dt="2022-04-13T12:03:45.872" v="980" actId="1076"/>
          <ac:cxnSpMkLst>
            <pc:docMk/>
            <pc:sldMk cId="1780675659" sldId="439"/>
            <ac:cxnSpMk id="1045" creationId="{E5E38CF3-4E97-4C9F-BCC0-DC619613C9B4}"/>
          </ac:cxnSpMkLst>
        </pc:cxnChg>
      </pc:sldChg>
      <pc:sldChg chg="addSp delSp modSp new mod modClrScheme chgLayout">
        <pc:chgData name="Weifeng Xu" userId="e7aed605-a3dd-4d5a-a692-a87037af107b" providerId="ADAL" clId="{65D2CD8F-A833-4ED3-BFC9-CC46DE2FF59E}" dt="2022-11-14T14:01:03.163" v="2585" actId="1076"/>
        <pc:sldMkLst>
          <pc:docMk/>
          <pc:sldMk cId="3961456410" sldId="440"/>
        </pc:sldMkLst>
        <pc:spChg chg="del mod ord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2" creationId="{E32B304E-A930-4E2A-B4F1-09C3F2EA155B}"/>
          </ac:spMkLst>
        </pc:spChg>
        <pc:spChg chg="del">
          <ac:chgData name="Weifeng Xu" userId="e7aed605-a3dd-4d5a-a692-a87037af107b" providerId="ADAL" clId="{65D2CD8F-A833-4ED3-BFC9-CC46DE2FF59E}" dt="2022-04-11T19:46:13.836" v="856" actId="700"/>
          <ac:spMkLst>
            <pc:docMk/>
            <pc:sldMk cId="3961456410" sldId="440"/>
            <ac:spMk id="3" creationId="{7A96C77B-42E4-45FE-A38D-88BC092922C9}"/>
          </ac:spMkLst>
        </pc:spChg>
        <pc:spChg chg="add del mod ord">
          <ac:chgData name="Weifeng Xu" userId="e7aed605-a3dd-4d5a-a692-a87037af107b" providerId="ADAL" clId="{65D2CD8F-A833-4ED3-BFC9-CC46DE2FF59E}" dt="2022-04-11T19:47:43.412" v="859" actId="700"/>
          <ac:spMkLst>
            <pc:docMk/>
            <pc:sldMk cId="3961456410" sldId="440"/>
            <ac:spMk id="4" creationId="{AA675467-2398-44CF-BEC7-CCE3E65CF14D}"/>
          </ac:spMkLst>
        </pc:spChg>
        <pc:spChg chg="add del mod">
          <ac:chgData name="Weifeng Xu" userId="e7aed605-a3dd-4d5a-a692-a87037af107b" providerId="ADAL" clId="{65D2CD8F-A833-4ED3-BFC9-CC46DE2FF59E}" dt="2022-04-11T19:52:47.652" v="896"/>
          <ac:spMkLst>
            <pc:docMk/>
            <pc:sldMk cId="3961456410" sldId="440"/>
            <ac:spMk id="7" creationId="{C34E7B53-16E5-42FE-89C3-A0851F192455}"/>
          </ac:spMkLst>
        </pc:spChg>
        <pc:picChg chg="add mod">
          <ac:chgData name="Weifeng Xu" userId="e7aed605-a3dd-4d5a-a692-a87037af107b" providerId="ADAL" clId="{65D2CD8F-A833-4ED3-BFC9-CC46DE2FF59E}" dt="2022-04-11T19:51:09.096" v="879" actId="1076"/>
          <ac:picMkLst>
            <pc:docMk/>
            <pc:sldMk cId="3961456410" sldId="440"/>
            <ac:picMk id="6" creationId="{501AFAA8-0638-4AE9-B4F4-14AFED955061}"/>
          </ac:picMkLst>
        </pc:picChg>
        <pc:picChg chg="add mod">
          <ac:chgData name="Weifeng Xu" userId="e7aed605-a3dd-4d5a-a692-a87037af107b" providerId="ADAL" clId="{65D2CD8F-A833-4ED3-BFC9-CC46DE2FF59E}" dt="2022-04-11T20:00:31.618" v="965" actId="1076"/>
          <ac:picMkLst>
            <pc:docMk/>
            <pc:sldMk cId="3961456410" sldId="440"/>
            <ac:picMk id="16" creationId="{6A8E4AB2-B451-47C8-983E-EE780E7FB00D}"/>
          </ac:picMkLst>
        </pc:picChg>
        <pc:picChg chg="add mod">
          <ac:chgData name="Weifeng Xu" userId="e7aed605-a3dd-4d5a-a692-a87037af107b" providerId="ADAL" clId="{65D2CD8F-A833-4ED3-BFC9-CC46DE2FF59E}" dt="2022-04-11T20:06:25.380" v="970" actId="1076"/>
          <ac:picMkLst>
            <pc:docMk/>
            <pc:sldMk cId="3961456410" sldId="440"/>
            <ac:picMk id="17" creationId="{ACA483D3-E317-43A1-881A-D0F709C94AA2}"/>
          </ac:picMkLst>
        </pc:picChg>
        <pc:picChg chg="add del">
          <ac:chgData name="Weifeng Xu" userId="e7aed605-a3dd-4d5a-a692-a87037af107b" providerId="ADAL" clId="{65D2CD8F-A833-4ED3-BFC9-CC46DE2FF59E}" dt="2022-04-11T19:47:20.843" v="858"/>
          <ac:picMkLst>
            <pc:docMk/>
            <pc:sldMk cId="3961456410" sldId="440"/>
            <ac:picMk id="1026" creationId="{D5C23008-4F0A-431C-BDFE-BDCA0779EADF}"/>
          </ac:picMkLst>
        </pc:picChg>
        <pc:picChg chg="add mod">
          <ac:chgData name="Weifeng Xu" userId="e7aed605-a3dd-4d5a-a692-a87037af107b" providerId="ADAL" clId="{65D2CD8F-A833-4ED3-BFC9-CC46DE2FF59E}" dt="2022-04-11T19:51:52.205" v="887" actId="1076"/>
          <ac:picMkLst>
            <pc:docMk/>
            <pc:sldMk cId="3961456410" sldId="440"/>
            <ac:picMk id="1028" creationId="{8BA10802-77FA-4EA4-A4DD-5B5998A84F74}"/>
          </ac:picMkLst>
        </pc:picChg>
        <pc:picChg chg="add mod">
          <ac:chgData name="Weifeng Xu" userId="e7aed605-a3dd-4d5a-a692-a87037af107b" providerId="ADAL" clId="{65D2CD8F-A833-4ED3-BFC9-CC46DE2FF59E}" dt="2022-04-11T19:51:51.335" v="886" actId="1076"/>
          <ac:picMkLst>
            <pc:docMk/>
            <pc:sldMk cId="3961456410" sldId="440"/>
            <ac:picMk id="1030" creationId="{7E2EBEBD-1BA7-424F-AA8E-BE344677B752}"/>
          </ac:picMkLst>
        </pc:picChg>
        <pc:picChg chg="add del">
          <ac:chgData name="Weifeng Xu" userId="e7aed605-a3dd-4d5a-a692-a87037af107b" providerId="ADAL" clId="{65D2CD8F-A833-4ED3-BFC9-CC46DE2FF59E}" dt="2022-04-11T19:50:19.118" v="871"/>
          <ac:picMkLst>
            <pc:docMk/>
            <pc:sldMk cId="3961456410" sldId="440"/>
            <ac:picMk id="1032" creationId="{F0470125-F92C-4981-A7B1-64F1CCF4C2D3}"/>
          </ac:picMkLst>
        </pc:picChg>
        <pc:picChg chg="add mod">
          <ac:chgData name="Weifeng Xu" userId="e7aed605-a3dd-4d5a-a692-a87037af107b" providerId="ADAL" clId="{65D2CD8F-A833-4ED3-BFC9-CC46DE2FF59E}" dt="2022-04-11T19:51:49.620" v="885" actId="1076"/>
          <ac:picMkLst>
            <pc:docMk/>
            <pc:sldMk cId="3961456410" sldId="440"/>
            <ac:picMk id="1034" creationId="{87CF8CCC-4DF4-400E-BB64-923DB9A7D589}"/>
          </ac:picMkLst>
        </pc:picChg>
        <pc:picChg chg="add del">
          <ac:chgData name="Weifeng Xu" userId="e7aed605-a3dd-4d5a-a692-a87037af107b" providerId="ADAL" clId="{65D2CD8F-A833-4ED3-BFC9-CC46DE2FF59E}" dt="2022-04-11T19:51:37.731" v="881"/>
          <ac:picMkLst>
            <pc:docMk/>
            <pc:sldMk cId="3961456410" sldId="440"/>
            <ac:picMk id="1036" creationId="{DEE01447-DCFD-4E6F-9629-D15874A4A05E}"/>
          </ac:picMkLst>
        </pc:picChg>
        <pc:picChg chg="add mod">
          <ac:chgData name="Weifeng Xu" userId="e7aed605-a3dd-4d5a-a692-a87037af107b" providerId="ADAL" clId="{65D2CD8F-A833-4ED3-BFC9-CC46DE2FF59E}" dt="2022-04-11T19:52:46.139" v="893" actId="1076"/>
          <ac:picMkLst>
            <pc:docMk/>
            <pc:sldMk cId="3961456410" sldId="440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2:47.367" v="894" actId="1076"/>
          <ac:picMkLst>
            <pc:docMk/>
            <pc:sldMk cId="3961456410" sldId="440"/>
            <ac:picMk id="1040" creationId="{43C0F9FA-3A16-4CF6-87EB-D3B0250E4A01}"/>
          </ac:picMkLst>
        </pc:picChg>
        <pc:picChg chg="add del mod">
          <ac:chgData name="Weifeng Xu" userId="e7aed605-a3dd-4d5a-a692-a87037af107b" providerId="ADAL" clId="{65D2CD8F-A833-4ED3-BFC9-CC46DE2FF59E}" dt="2022-11-14T14:00:23.681" v="2577" actId="478"/>
          <ac:picMkLst>
            <pc:docMk/>
            <pc:sldMk cId="3961456410" sldId="440"/>
            <ac:picMk id="6146" creationId="{8E790CA5-F816-950E-A6A6-EB72A5C9D08B}"/>
          </ac:picMkLst>
        </pc:picChg>
        <pc:picChg chg="add del mod">
          <ac:chgData name="Weifeng Xu" userId="e7aed605-a3dd-4d5a-a692-a87037af107b" providerId="ADAL" clId="{65D2CD8F-A833-4ED3-BFC9-CC46DE2FF59E}" dt="2022-11-14T14:00:58.864" v="2583" actId="478"/>
          <ac:picMkLst>
            <pc:docMk/>
            <pc:sldMk cId="3961456410" sldId="440"/>
            <ac:picMk id="6148" creationId="{E80C8ABD-4277-EA38-B9BC-50E2D45EA12C}"/>
          </ac:picMkLst>
        </pc:picChg>
        <pc:picChg chg="add mod">
          <ac:chgData name="Weifeng Xu" userId="e7aed605-a3dd-4d5a-a692-a87037af107b" providerId="ADAL" clId="{65D2CD8F-A833-4ED3-BFC9-CC46DE2FF59E}" dt="2022-11-14T14:01:03.163" v="2585" actId="1076"/>
          <ac:picMkLst>
            <pc:docMk/>
            <pc:sldMk cId="3961456410" sldId="440"/>
            <ac:picMk id="6150" creationId="{2757C206-320A-BB3B-1FE7-2E9C8F9A5195}"/>
          </ac:picMkLst>
        </pc:picChg>
      </pc:sldChg>
      <pc:sldChg chg="addSp delSp modSp add mod">
        <pc:chgData name="Weifeng Xu" userId="e7aed605-a3dd-4d5a-a692-a87037af107b" providerId="ADAL" clId="{65D2CD8F-A833-4ED3-BFC9-CC46DE2FF59E}" dt="2022-11-14T14:06:52.873" v="2586" actId="478"/>
        <pc:sldMkLst>
          <pc:docMk/>
          <pc:sldMk cId="567906942" sldId="441"/>
        </pc:sldMkLst>
        <pc:spChg chg="add mod">
          <ac:chgData name="Weifeng Xu" userId="e7aed605-a3dd-4d5a-a692-a87037af107b" providerId="ADAL" clId="{65D2CD8F-A833-4ED3-BFC9-CC46DE2FF59E}" dt="2022-04-11T19:54:36.317" v="904" actId="403"/>
          <ac:spMkLst>
            <pc:docMk/>
            <pc:sldMk cId="567906942" sldId="441"/>
            <ac:spMk id="2" creationId="{E208FB42-F0AE-43EC-8567-17BF9135773A}"/>
          </ac:spMkLst>
        </pc:spChg>
        <pc:grpChg chg="mod">
          <ac:chgData name="Weifeng Xu" userId="e7aed605-a3dd-4d5a-a692-a87037af107b" providerId="ADAL" clId="{65D2CD8F-A833-4ED3-BFC9-CC46DE2FF59E}" dt="2022-04-11T19:55:15.549" v="911"/>
          <ac:grpSpMkLst>
            <pc:docMk/>
            <pc:sldMk cId="567906942" sldId="441"/>
            <ac:grpSpMk id="7" creationId="{7050318C-5F86-4450-8499-471B579CF931}"/>
          </ac:grpSpMkLst>
        </pc:grpChg>
        <pc:picChg chg="add del mod">
          <ac:chgData name="Weifeng Xu" userId="e7aed605-a3dd-4d5a-a692-a87037af107b" providerId="ADAL" clId="{65D2CD8F-A833-4ED3-BFC9-CC46DE2FF59E}" dt="2022-11-14T14:06:52.873" v="2586" actId="478"/>
          <ac:picMkLst>
            <pc:docMk/>
            <pc:sldMk cId="567906942" sldId="441"/>
            <ac:picMk id="13" creationId="{06378E14-72FD-4A08-9019-6BFE5BC43A37}"/>
          </ac:picMkLst>
        </pc:picChg>
        <pc:picChg chg="add mod">
          <ac:chgData name="Weifeng Xu" userId="e7aed605-a3dd-4d5a-a692-a87037af107b" providerId="ADAL" clId="{65D2CD8F-A833-4ED3-BFC9-CC46DE2FF59E}" dt="2022-04-11T20:06:28.414" v="971"/>
          <ac:picMkLst>
            <pc:docMk/>
            <pc:sldMk cId="567906942" sldId="441"/>
            <ac:picMk id="14" creationId="{C6CB5E36-A3BA-40AC-BCC9-E4B38FD3C0CE}"/>
          </ac:picMkLst>
        </pc:picChg>
        <pc:picChg chg="mod">
          <ac:chgData name="Weifeng Xu" userId="e7aed605-a3dd-4d5a-a692-a87037af107b" providerId="ADAL" clId="{65D2CD8F-A833-4ED3-BFC9-CC46DE2FF59E}" dt="2022-04-11T19:54:39.867" v="905" actId="1076"/>
          <ac:picMkLst>
            <pc:docMk/>
            <pc:sldMk cId="567906942" sldId="441"/>
            <ac:picMk id="1038" creationId="{2932E954-53BE-46F4-9C23-2F82D440BA07}"/>
          </ac:picMkLst>
        </pc:picChg>
        <pc:picChg chg="del mod">
          <ac:chgData name="Weifeng Xu" userId="e7aed605-a3dd-4d5a-a692-a87037af107b" providerId="ADAL" clId="{65D2CD8F-A833-4ED3-BFC9-CC46DE2FF59E}" dt="2022-04-11T19:54:47.678" v="907" actId="478"/>
          <ac:picMkLst>
            <pc:docMk/>
            <pc:sldMk cId="567906942" sldId="441"/>
            <ac:picMk id="1040" creationId="{43C0F9FA-3A16-4CF6-87EB-D3B0250E4A01}"/>
          </ac:picMkLst>
        </pc:picChg>
        <pc:inkChg chg="add">
          <ac:chgData name="Weifeng Xu" userId="e7aed605-a3dd-4d5a-a692-a87037af107b" providerId="ADAL" clId="{65D2CD8F-A833-4ED3-BFC9-CC46DE2FF59E}" dt="2022-04-11T19:55:10.301" v="908" actId="9405"/>
          <ac:inkMkLst>
            <pc:docMk/>
            <pc:sldMk cId="567906942" sldId="441"/>
            <ac:inkMk id="3" creationId="{C1665781-A616-4843-8E23-009FC27D954A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4" creationId="{82D5F6CD-59B0-4E17-A94B-865F16A23F81}"/>
          </ac:inkMkLst>
        </pc:inkChg>
        <pc:inkChg chg="add mod">
          <ac:chgData name="Weifeng Xu" userId="e7aed605-a3dd-4d5a-a692-a87037af107b" providerId="ADAL" clId="{65D2CD8F-A833-4ED3-BFC9-CC46DE2FF59E}" dt="2022-04-11T19:55:15.549" v="911"/>
          <ac:inkMkLst>
            <pc:docMk/>
            <pc:sldMk cId="567906942" sldId="441"/>
            <ac:inkMk id="5" creationId="{6D5353DF-ECD1-48B7-AB01-C2CFADD717DC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2.632" v="973" actId="1036"/>
        <pc:sldMkLst>
          <pc:docMk/>
          <pc:sldMk cId="475534982" sldId="442"/>
        </pc:sldMkLst>
        <pc:spChg chg="mod">
          <ac:chgData name="Weifeng Xu" userId="e7aed605-a3dd-4d5a-a692-a87037af107b" providerId="ADAL" clId="{65D2CD8F-A833-4ED3-BFC9-CC46DE2FF59E}" dt="2022-04-11T19:56:01.893" v="920" actId="20577"/>
          <ac:spMkLst>
            <pc:docMk/>
            <pc:sldMk cId="475534982" sldId="442"/>
            <ac:spMk id="2" creationId="{E208FB42-F0AE-43EC-8567-17BF9135773A}"/>
          </ac:spMkLst>
        </pc:spChg>
        <pc:grpChg chg="del">
          <ac:chgData name="Weifeng Xu" userId="e7aed605-a3dd-4d5a-a692-a87037af107b" providerId="ADAL" clId="{65D2CD8F-A833-4ED3-BFC9-CC46DE2FF59E}" dt="2022-04-11T19:55:45.935" v="916" actId="478"/>
          <ac:grpSpMkLst>
            <pc:docMk/>
            <pc:sldMk cId="475534982" sldId="442"/>
            <ac:grpSpMk id="7" creationId="{7050318C-5F86-4450-8499-471B579CF931}"/>
          </ac:grpSpMkLst>
        </pc:grpChg>
        <pc:grpChg chg="mod">
          <ac:chgData name="Weifeng Xu" userId="e7aed605-a3dd-4d5a-a692-a87037af107b" providerId="ADAL" clId="{65D2CD8F-A833-4ED3-BFC9-CC46DE2FF59E}" dt="2022-04-11T19:56:16.039" v="924"/>
          <ac:grpSpMkLst>
            <pc:docMk/>
            <pc:sldMk cId="475534982" sldId="442"/>
            <ac:grpSpMk id="12" creationId="{49CA1F90-428E-4627-91D9-AF544A8BB92A}"/>
          </ac:grpSpMkLst>
        </pc:grpChg>
        <pc:picChg chg="add mod">
          <ac:chgData name="Weifeng Xu" userId="e7aed605-a3dd-4d5a-a692-a87037af107b" providerId="ADAL" clId="{65D2CD8F-A833-4ED3-BFC9-CC46DE2FF59E}" dt="2022-04-11T20:00:37.980" v="967"/>
          <ac:picMkLst>
            <pc:docMk/>
            <pc:sldMk cId="475534982" sldId="442"/>
            <ac:picMk id="17" creationId="{3D87CFAA-0F14-4DA7-98F5-FAD95F27C7CB}"/>
          </ac:picMkLst>
        </pc:picChg>
        <pc:picChg chg="add mod">
          <ac:chgData name="Weifeng Xu" userId="e7aed605-a3dd-4d5a-a692-a87037af107b" providerId="ADAL" clId="{65D2CD8F-A833-4ED3-BFC9-CC46DE2FF59E}" dt="2022-04-11T20:06:32.632" v="973" actId="1036"/>
          <ac:picMkLst>
            <pc:docMk/>
            <pc:sldMk cId="475534982" sldId="442"/>
            <ac:picMk id="18" creationId="{27108184-7EF0-4E74-9919-8094A6C1B8D0}"/>
          </ac:picMkLst>
        </pc:picChg>
        <pc:picChg chg="mod">
          <ac:chgData name="Weifeng Xu" userId="e7aed605-a3dd-4d5a-a692-a87037af107b" providerId="ADAL" clId="{65D2CD8F-A833-4ED3-BFC9-CC46DE2FF59E}" dt="2022-04-11T19:56:05.465" v="921" actId="1076"/>
          <ac:picMkLst>
            <pc:docMk/>
            <pc:sldMk cId="475534982" sldId="442"/>
            <ac:picMk id="1038" creationId="{2932E954-53BE-46F4-9C23-2F82D440BA07}"/>
          </ac:picMkLst>
        </pc:picChg>
        <pc:inkChg chg="add">
          <ac:chgData name="Weifeng Xu" userId="e7aed605-a3dd-4d5a-a692-a87037af107b" providerId="ADAL" clId="{65D2CD8F-A833-4ED3-BFC9-CC46DE2FF59E}" dt="2022-04-11T19:55:35.530" v="913" actId="9405"/>
          <ac:inkMkLst>
            <pc:docMk/>
            <pc:sldMk cId="475534982" sldId="442"/>
            <ac:inkMk id="8" creationId="{EB10BCD2-5EFD-4A24-8EC2-0AC68B478513}"/>
          </ac:inkMkLst>
        </pc:inkChg>
        <pc:inkChg chg="add del">
          <ac:chgData name="Weifeng Xu" userId="e7aed605-a3dd-4d5a-a692-a87037af107b" providerId="ADAL" clId="{65D2CD8F-A833-4ED3-BFC9-CC46DE2FF59E}" dt="2022-04-11T19:55:39.503" v="915" actId="9405"/>
          <ac:inkMkLst>
            <pc:docMk/>
            <pc:sldMk cId="475534982" sldId="442"/>
            <ac:inkMk id="9" creationId="{EAFF51FD-7D11-4ED5-9A76-9EEC11A789C4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0" creationId="{801DB7EA-3F35-4FD2-9962-82365F78E8E7}"/>
          </ac:inkMkLst>
        </pc:inkChg>
        <pc:inkChg chg="add mod">
          <ac:chgData name="Weifeng Xu" userId="e7aed605-a3dd-4d5a-a692-a87037af107b" providerId="ADAL" clId="{65D2CD8F-A833-4ED3-BFC9-CC46DE2FF59E}" dt="2022-04-11T19:56:16.039" v="924"/>
          <ac:inkMkLst>
            <pc:docMk/>
            <pc:sldMk cId="475534982" sldId="442"/>
            <ac:inkMk id="11" creationId="{EA485C0D-D658-48D9-8631-32A317EA8274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36.005" v="974"/>
        <pc:sldMkLst>
          <pc:docMk/>
          <pc:sldMk cId="2963169710" sldId="443"/>
        </pc:sldMkLst>
        <pc:spChg chg="del">
          <ac:chgData name="Weifeng Xu" userId="e7aed605-a3dd-4d5a-a692-a87037af107b" providerId="ADAL" clId="{65D2CD8F-A833-4ED3-BFC9-CC46DE2FF59E}" dt="2022-04-11T19:57:06.131" v="929" actId="478"/>
          <ac:spMkLst>
            <pc:docMk/>
            <pc:sldMk cId="2963169710" sldId="443"/>
            <ac:spMk id="2" creationId="{E208FB42-F0AE-43EC-8567-17BF9135773A}"/>
          </ac:spMkLst>
        </pc:spChg>
        <pc:spChg chg="add mod">
          <ac:chgData name="Weifeng Xu" userId="e7aed605-a3dd-4d5a-a692-a87037af107b" providerId="ADAL" clId="{65D2CD8F-A833-4ED3-BFC9-CC46DE2FF59E}" dt="2022-04-11T19:58:23.916" v="943" actId="207"/>
          <ac:spMkLst>
            <pc:docMk/>
            <pc:sldMk cId="2963169710" sldId="443"/>
            <ac:spMk id="17" creationId="{14CF4916-9C10-435B-B987-BF6378994C06}"/>
          </ac:spMkLst>
        </pc:spChg>
        <pc:grpChg chg="del">
          <ac:chgData name="Weifeng Xu" userId="e7aed605-a3dd-4d5a-a692-a87037af107b" providerId="ADAL" clId="{65D2CD8F-A833-4ED3-BFC9-CC46DE2FF59E}" dt="2022-04-11T19:58:27.915" v="944" actId="478"/>
          <ac:grpSpMkLst>
            <pc:docMk/>
            <pc:sldMk cId="2963169710" sldId="443"/>
            <ac:grpSpMk id="12" creationId="{49CA1F90-428E-4627-91D9-AF544A8BB92A}"/>
          </ac:grpSpMkLst>
        </pc:grpChg>
        <pc:grpChg chg="mod">
          <ac:chgData name="Weifeng Xu" userId="e7aed605-a3dd-4d5a-a692-a87037af107b" providerId="ADAL" clId="{65D2CD8F-A833-4ED3-BFC9-CC46DE2FF59E}" dt="2022-04-11T19:58:44.204" v="947"/>
          <ac:grpSpMkLst>
            <pc:docMk/>
            <pc:sldMk cId="2963169710" sldId="443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36.005" v="974"/>
          <ac:picMkLst>
            <pc:docMk/>
            <pc:sldMk cId="2963169710" sldId="443"/>
            <ac:picMk id="23" creationId="{72B799A5-BDE7-4EBD-A3FF-E3F18D3FA07C}"/>
          </ac:picMkLst>
        </pc:picChg>
        <pc:picChg chg="del">
          <ac:chgData name="Weifeng Xu" userId="e7aed605-a3dd-4d5a-a692-a87037af107b" providerId="ADAL" clId="{65D2CD8F-A833-4ED3-BFC9-CC46DE2FF59E}" dt="2022-04-11T19:57:03.491" v="928" actId="478"/>
          <ac:picMkLst>
            <pc:docMk/>
            <pc:sldMk cId="2963169710" sldId="443"/>
            <ac:picMk id="1038" creationId="{2932E954-53BE-46F4-9C23-2F82D440BA07}"/>
          </ac:picMkLst>
        </pc:picChg>
        <pc:picChg chg="add mod">
          <ac:chgData name="Weifeng Xu" userId="e7aed605-a3dd-4d5a-a692-a87037af107b" providerId="ADAL" clId="{65D2CD8F-A833-4ED3-BFC9-CC46DE2FF59E}" dt="2022-04-11T19:58:13.572" v="942" actId="1076"/>
          <ac:picMkLst>
            <pc:docMk/>
            <pc:sldMk cId="2963169710" sldId="443"/>
            <ac:picMk id="2050" creationId="{713B1D9F-9A70-4BE9-BBDF-F8013581BCAF}"/>
          </ac:picMkLst>
        </pc:picChg>
        <pc:picChg chg="add del">
          <ac:chgData name="Weifeng Xu" userId="e7aed605-a3dd-4d5a-a692-a87037af107b" providerId="ADAL" clId="{65D2CD8F-A833-4ED3-BFC9-CC46DE2FF59E}" dt="2022-04-11T19:57:45.500" v="936"/>
          <ac:picMkLst>
            <pc:docMk/>
            <pc:sldMk cId="2963169710" sldId="443"/>
            <ac:picMk id="2052" creationId="{29C1BEDB-4861-4C41-8F47-5656873B8F1E}"/>
          </ac:picMkLst>
        </pc:picChg>
        <pc:inkChg chg="add">
          <ac:chgData name="Weifeng Xu" userId="e7aed605-a3dd-4d5a-a692-a87037af107b" providerId="ADAL" clId="{65D2CD8F-A833-4ED3-BFC9-CC46DE2FF59E}" dt="2022-04-11T19:56:59.195" v="926" actId="9405"/>
          <ac:inkMkLst>
            <pc:docMk/>
            <pc:sldMk cId="2963169710" sldId="443"/>
            <ac:inkMk id="4" creationId="{0CE6B28A-7E73-4F20-91C2-4246E9BB0F75}"/>
          </ac:inkMkLst>
        </pc:inkChg>
        <pc:inkChg chg="add">
          <ac:chgData name="Weifeng Xu" userId="e7aed605-a3dd-4d5a-a692-a87037af107b" providerId="ADAL" clId="{65D2CD8F-A833-4ED3-BFC9-CC46DE2FF59E}" dt="2022-04-11T19:56:59.608" v="927" actId="9405"/>
          <ac:inkMkLst>
            <pc:docMk/>
            <pc:sldMk cId="2963169710" sldId="443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7" creationId="{FC787B8D-82AC-407F-A67C-552AA2801D20}"/>
          </ac:inkMkLst>
        </pc:inkChg>
        <pc:inkChg chg="add mod">
          <ac:chgData name="Weifeng Xu" userId="e7aed605-a3dd-4d5a-a692-a87037af107b" providerId="ADAL" clId="{65D2CD8F-A833-4ED3-BFC9-CC46DE2FF59E}" dt="2022-04-11T19:58:44.204" v="947"/>
          <ac:inkMkLst>
            <pc:docMk/>
            <pc:sldMk cId="2963169710" sldId="443"/>
            <ac:inkMk id="9" creationId="{56E1B602-B1CB-440A-85C9-7E1A821D2679}"/>
          </ac:inkMkLst>
        </pc:inkChg>
        <pc:inkChg chg="add del">
          <ac:chgData name="Weifeng Xu" userId="e7aed605-a3dd-4d5a-a692-a87037af107b" providerId="ADAL" clId="{65D2CD8F-A833-4ED3-BFC9-CC46DE2FF59E}" dt="2022-04-11T20:00:09.376" v="962" actId="9405"/>
          <ac:inkMkLst>
            <pc:docMk/>
            <pc:sldMk cId="2963169710" sldId="443"/>
            <ac:inkMk id="14" creationId="{3CBF01B4-2ECF-478A-8F10-FAA671E912BD}"/>
          </ac:inkMkLst>
        </pc:inkChg>
        <pc:inkChg chg="add del">
          <ac:chgData name="Weifeng Xu" userId="e7aed605-a3dd-4d5a-a692-a87037af107b" providerId="ADAL" clId="{65D2CD8F-A833-4ED3-BFC9-CC46DE2FF59E}" dt="2022-04-11T20:00:09.201" v="961" actId="9405"/>
          <ac:inkMkLst>
            <pc:docMk/>
            <pc:sldMk cId="2963169710" sldId="443"/>
            <ac:inkMk id="15" creationId="{72F57EDA-F80A-4C36-A4BE-BCA625D65DFF}"/>
          </ac:inkMkLst>
        </pc:inkChg>
      </pc:sldChg>
      <pc:sldChg chg="addSp delSp modSp add mod">
        <pc:chgData name="Weifeng Xu" userId="e7aed605-a3dd-4d5a-a692-a87037af107b" providerId="ADAL" clId="{65D2CD8F-A833-4ED3-BFC9-CC46DE2FF59E}" dt="2022-04-11T20:06:40.861" v="975"/>
        <pc:sldMkLst>
          <pc:docMk/>
          <pc:sldMk cId="1417181392" sldId="444"/>
        </pc:sldMkLst>
        <pc:spChg chg="mod">
          <ac:chgData name="Weifeng Xu" userId="e7aed605-a3dd-4d5a-a692-a87037af107b" providerId="ADAL" clId="{65D2CD8F-A833-4ED3-BFC9-CC46DE2FF59E}" dt="2022-04-11T19:59:11.361" v="953" actId="20577"/>
          <ac:spMkLst>
            <pc:docMk/>
            <pc:sldMk cId="1417181392" sldId="444"/>
            <ac:spMk id="17" creationId="{14CF4916-9C10-435B-B987-BF6378994C06}"/>
          </ac:spMkLst>
        </pc:spChg>
        <pc:grpChg chg="mod">
          <ac:chgData name="Weifeng Xu" userId="e7aed605-a3dd-4d5a-a692-a87037af107b" providerId="ADAL" clId="{65D2CD8F-A833-4ED3-BFC9-CC46DE2FF59E}" dt="2022-04-11T19:59:28.254" v="956"/>
          <ac:grpSpMkLst>
            <pc:docMk/>
            <pc:sldMk cId="1417181392" sldId="444"/>
            <ac:grpSpMk id="12" creationId="{F0FB8A90-6D2E-4375-8AAF-B6811E656553}"/>
          </ac:grpSpMkLst>
        </pc:grpChg>
        <pc:grpChg chg="del">
          <ac:chgData name="Weifeng Xu" userId="e7aed605-a3dd-4d5a-a692-a87037af107b" providerId="ADAL" clId="{65D2CD8F-A833-4ED3-BFC9-CC46DE2FF59E}" dt="2022-04-11T19:59:00.355" v="950" actId="478"/>
          <ac:grpSpMkLst>
            <pc:docMk/>
            <pc:sldMk cId="1417181392" sldId="444"/>
            <ac:grpSpMk id="13" creationId="{81F7FEA2-EF0A-4929-8F7F-A43E467B8A80}"/>
          </ac:grpSpMkLst>
        </pc:grpChg>
        <pc:picChg chg="add mod">
          <ac:chgData name="Weifeng Xu" userId="e7aed605-a3dd-4d5a-a692-a87037af107b" providerId="ADAL" clId="{65D2CD8F-A833-4ED3-BFC9-CC46DE2FF59E}" dt="2022-04-11T20:06:40.861" v="975"/>
          <ac:picMkLst>
            <pc:docMk/>
            <pc:sldMk cId="1417181392" sldId="444"/>
            <ac:picMk id="21" creationId="{762F0235-8F11-445B-A557-46977E3BE198}"/>
          </ac:picMkLst>
        </pc:picChg>
        <pc:picChg chg="mod">
          <ac:chgData name="Weifeng Xu" userId="e7aed605-a3dd-4d5a-a692-a87037af107b" providerId="ADAL" clId="{65D2CD8F-A833-4ED3-BFC9-CC46DE2FF59E}" dt="2022-04-11T19:59:06.930" v="951" actId="1076"/>
          <ac:picMkLst>
            <pc:docMk/>
            <pc:sldMk cId="1417181392" sldId="444"/>
            <ac:picMk id="2050" creationId="{713B1D9F-9A70-4BE9-BBDF-F8013581BCAF}"/>
          </ac:picMkLst>
        </pc:picChg>
        <pc:inkChg chg="add">
          <ac:chgData name="Weifeng Xu" userId="e7aed605-a3dd-4d5a-a692-a87037af107b" providerId="ADAL" clId="{65D2CD8F-A833-4ED3-BFC9-CC46DE2FF59E}" dt="2022-04-11T19:58:54.852" v="949" actId="9405"/>
          <ac:inkMkLst>
            <pc:docMk/>
            <pc:sldMk cId="1417181392" sldId="444"/>
            <ac:inkMk id="2" creationId="{0E7A6837-5E34-486E-924D-790CB4B9EA18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4" creationId="{0CE6B28A-7E73-4F20-91C2-4246E9BB0F75}"/>
          </ac:inkMkLst>
        </pc:inkChg>
        <pc:inkChg chg="mod">
          <ac:chgData name="Weifeng Xu" userId="e7aed605-a3dd-4d5a-a692-a87037af107b" providerId="ADAL" clId="{65D2CD8F-A833-4ED3-BFC9-CC46DE2FF59E}" dt="2022-04-11T19:59:06.930" v="951" actId="1076"/>
          <ac:inkMkLst>
            <pc:docMk/>
            <pc:sldMk cId="1417181392" sldId="444"/>
            <ac:inkMk id="5" creationId="{B65B007A-320B-4F74-B892-D009A2B388DC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0" creationId="{E37719D9-91D9-42AF-86B1-7DF62350B9BD}"/>
          </ac:inkMkLst>
        </pc:inkChg>
        <pc:inkChg chg="add mod">
          <ac:chgData name="Weifeng Xu" userId="e7aed605-a3dd-4d5a-a692-a87037af107b" providerId="ADAL" clId="{65D2CD8F-A833-4ED3-BFC9-CC46DE2FF59E}" dt="2022-04-11T19:59:28.254" v="956"/>
          <ac:inkMkLst>
            <pc:docMk/>
            <pc:sldMk cId="1417181392" sldId="444"/>
            <ac:inkMk id="11" creationId="{4863C053-B2D8-4FBB-A2CB-9DF5A6282863}"/>
          </ac:inkMkLst>
        </pc:inkChg>
        <pc:inkChg chg="add">
          <ac:chgData name="Weifeng Xu" userId="e7aed605-a3dd-4d5a-a692-a87037af107b" providerId="ADAL" clId="{65D2CD8F-A833-4ED3-BFC9-CC46DE2FF59E}" dt="2022-04-11T19:59:33.524" v="957" actId="9405"/>
          <ac:inkMkLst>
            <pc:docMk/>
            <pc:sldMk cId="1417181392" sldId="444"/>
            <ac:inkMk id="14" creationId="{742E365C-14B1-4C98-A0C9-D9E13069C9EC}"/>
          </ac:inkMkLst>
        </pc:inkChg>
        <pc:inkChg chg="add">
          <ac:chgData name="Weifeng Xu" userId="e7aed605-a3dd-4d5a-a692-a87037af107b" providerId="ADAL" clId="{65D2CD8F-A833-4ED3-BFC9-CC46DE2FF59E}" dt="2022-04-11T19:59:36.236" v="958" actId="9405"/>
          <ac:inkMkLst>
            <pc:docMk/>
            <pc:sldMk cId="1417181392" sldId="444"/>
            <ac:inkMk id="15" creationId="{EA615365-4819-4113-8716-7F390F3A8ACD}"/>
          </ac:inkMkLst>
        </pc:inkChg>
      </pc:sldChg>
      <pc:sldChg chg="addSp delSp modSp add mod">
        <pc:chgData name="Weifeng Xu" userId="e7aed605-a3dd-4d5a-a692-a87037af107b" providerId="ADAL" clId="{65D2CD8F-A833-4ED3-BFC9-CC46DE2FF59E}" dt="2022-11-07T15:05:45.871" v="2370" actId="478"/>
        <pc:sldMkLst>
          <pc:docMk/>
          <pc:sldMk cId="3837808617" sldId="445"/>
        </pc:sldMkLst>
        <pc:spChg chg="add mod">
          <ac:chgData name="Weifeng Xu" userId="e7aed605-a3dd-4d5a-a692-a87037af107b" providerId="ADAL" clId="{65D2CD8F-A833-4ED3-BFC9-CC46DE2FF59E}" dt="2022-04-13T12:33:29.120" v="1092" actId="1076"/>
          <ac:spMkLst>
            <pc:docMk/>
            <pc:sldMk cId="3837808617" sldId="445"/>
            <ac:spMk id="8" creationId="{0A00C40F-CADE-4FBC-9B17-345242068B9D}"/>
          </ac:spMkLst>
        </pc:spChg>
        <pc:spChg chg="add mod">
          <ac:chgData name="Weifeng Xu" userId="e7aed605-a3dd-4d5a-a692-a87037af107b" providerId="ADAL" clId="{65D2CD8F-A833-4ED3-BFC9-CC46DE2FF59E}" dt="2022-04-13T12:28:54.812" v="1078" actId="1076"/>
          <ac:spMkLst>
            <pc:docMk/>
            <pc:sldMk cId="3837808617" sldId="445"/>
            <ac:spMk id="16" creationId="{5C102927-AD90-4657-A3AB-EDFF325694CC}"/>
          </ac:spMkLst>
        </pc:spChg>
        <pc:picChg chg="del">
          <ac:chgData name="Weifeng Xu" userId="e7aed605-a3dd-4d5a-a692-a87037af107b" providerId="ADAL" clId="{65D2CD8F-A833-4ED3-BFC9-CC46DE2FF59E}" dt="2022-11-07T15:05:45.871" v="2370" actId="478"/>
          <ac:picMkLst>
            <pc:docMk/>
            <pc:sldMk cId="3837808617" sldId="445"/>
            <ac:picMk id="13" creationId="{06378E14-72FD-4A08-9019-6BFE5BC43A37}"/>
          </ac:picMkLst>
        </pc:picChg>
      </pc:sldChg>
      <pc:sldChg chg="addSp modSp add mod">
        <pc:chgData name="Weifeng Xu" userId="e7aed605-a3dd-4d5a-a692-a87037af107b" providerId="ADAL" clId="{65D2CD8F-A833-4ED3-BFC9-CC46DE2FF59E}" dt="2022-04-13T12:41:12.074" v="1132" actId="207"/>
        <pc:sldMkLst>
          <pc:docMk/>
          <pc:sldMk cId="3499728188" sldId="446"/>
        </pc:sldMkLst>
        <pc:spChg chg="add mod">
          <ac:chgData name="Weifeng Xu" userId="e7aed605-a3dd-4d5a-a692-a87037af107b" providerId="ADAL" clId="{65D2CD8F-A833-4ED3-BFC9-CC46DE2FF59E}" dt="2022-04-13T12:40:38.657" v="1121" actId="20577"/>
          <ac:spMkLst>
            <pc:docMk/>
            <pc:sldMk cId="3499728188" sldId="446"/>
            <ac:spMk id="16" creationId="{D82B26F7-7920-430C-A082-E348F7816AD5}"/>
          </ac:spMkLst>
        </pc:spChg>
        <pc:spChg chg="add mod">
          <ac:chgData name="Weifeng Xu" userId="e7aed605-a3dd-4d5a-a692-a87037af107b" providerId="ADAL" clId="{65D2CD8F-A833-4ED3-BFC9-CC46DE2FF59E}" dt="2022-04-13T12:41:12.074" v="1132" actId="207"/>
          <ac:spMkLst>
            <pc:docMk/>
            <pc:sldMk cId="3499728188" sldId="446"/>
            <ac:spMk id="19" creationId="{22EE846E-E057-41AE-B795-027FA99FF8DF}"/>
          </ac:spMkLst>
        </pc:spChg>
      </pc:sldChg>
      <pc:sldChg chg="addSp modSp add mod">
        <pc:chgData name="Weifeng Xu" userId="e7aed605-a3dd-4d5a-a692-a87037af107b" providerId="ADAL" clId="{65D2CD8F-A833-4ED3-BFC9-CC46DE2FF59E}" dt="2022-04-13T12:32:49.753" v="1086" actId="1076"/>
        <pc:sldMkLst>
          <pc:docMk/>
          <pc:sldMk cId="864640412" sldId="447"/>
        </pc:sldMkLst>
        <pc:spChg chg="add mod">
          <ac:chgData name="Weifeng Xu" userId="e7aed605-a3dd-4d5a-a692-a87037af107b" providerId="ADAL" clId="{65D2CD8F-A833-4ED3-BFC9-CC46DE2FF59E}" dt="2022-04-13T12:32:49.753" v="1086" actId="1076"/>
          <ac:spMkLst>
            <pc:docMk/>
            <pc:sldMk cId="864640412" sldId="447"/>
            <ac:spMk id="16" creationId="{E78D4824-5C87-4766-AAFD-C50D6A53858B}"/>
          </ac:spMkLst>
        </pc:spChg>
      </pc:sldChg>
      <pc:sldChg chg="addSp modSp add mod">
        <pc:chgData name="Weifeng Xu" userId="e7aed605-a3dd-4d5a-a692-a87037af107b" providerId="ADAL" clId="{65D2CD8F-A833-4ED3-BFC9-CC46DE2FF59E}" dt="2022-04-13T12:33:09.905" v="1090" actId="1076"/>
        <pc:sldMkLst>
          <pc:docMk/>
          <pc:sldMk cId="3397288009" sldId="448"/>
        </pc:sldMkLst>
        <pc:spChg chg="add mod">
          <ac:chgData name="Weifeng Xu" userId="e7aed605-a3dd-4d5a-a692-a87037af107b" providerId="ADAL" clId="{65D2CD8F-A833-4ED3-BFC9-CC46DE2FF59E}" dt="2022-04-13T12:33:09.905" v="1090" actId="1076"/>
          <ac:spMkLst>
            <pc:docMk/>
            <pc:sldMk cId="3397288009" sldId="448"/>
            <ac:spMk id="20" creationId="{94DE5337-609B-46BA-A39D-89D201F68A25}"/>
          </ac:spMkLst>
        </pc:spChg>
      </pc:sldChg>
      <pc:sldChg chg="addSp delSp modSp new mod modClrScheme chgLayout">
        <pc:chgData name="Weifeng Xu" userId="e7aed605-a3dd-4d5a-a692-a87037af107b" providerId="ADAL" clId="{65D2CD8F-A833-4ED3-BFC9-CC46DE2FF59E}" dt="2022-04-18T12:58:47.145" v="1283" actId="20577"/>
        <pc:sldMkLst>
          <pc:docMk/>
          <pc:sldMk cId="917475808" sldId="449"/>
        </pc:sldMkLst>
        <pc:spChg chg="add mod">
          <ac:chgData name="Weifeng Xu" userId="e7aed605-a3dd-4d5a-a692-a87037af107b" providerId="ADAL" clId="{65D2CD8F-A833-4ED3-BFC9-CC46DE2FF59E}" dt="2022-04-18T12:58:47.145" v="1283" actId="20577"/>
          <ac:spMkLst>
            <pc:docMk/>
            <pc:sldMk cId="917475808" sldId="449"/>
            <ac:spMk id="2" creationId="{C415A3E2-6110-4884-B69D-6ED7F7C0C848}"/>
          </ac:spMkLst>
        </pc:spChg>
        <pc:picChg chg="add del mod">
          <ac:chgData name="Weifeng Xu" userId="e7aed605-a3dd-4d5a-a692-a87037af107b" providerId="ADAL" clId="{65D2CD8F-A833-4ED3-BFC9-CC46DE2FF59E}" dt="2022-04-18T12:49:39.155" v="1160" actId="478"/>
          <ac:picMkLst>
            <pc:docMk/>
            <pc:sldMk cId="917475808" sldId="449"/>
            <ac:picMk id="3" creationId="{F3C7D49E-6767-43C2-8738-59C88C015F4D}"/>
          </ac:picMkLst>
        </pc:picChg>
        <pc:picChg chg="add mod modCrop">
          <ac:chgData name="Weifeng Xu" userId="e7aed605-a3dd-4d5a-a692-a87037af107b" providerId="ADAL" clId="{65D2CD8F-A833-4ED3-BFC9-CC46DE2FF59E}" dt="2022-04-18T12:49:54.628" v="1166" actId="1076"/>
          <ac:picMkLst>
            <pc:docMk/>
            <pc:sldMk cId="917475808" sldId="449"/>
            <ac:picMk id="5" creationId="{97CACBBE-24FB-4F2C-A9A9-61B8F38B98DF}"/>
          </ac:picMkLst>
        </pc:picChg>
        <pc:picChg chg="add mod">
          <ac:chgData name="Weifeng Xu" userId="e7aed605-a3dd-4d5a-a692-a87037af107b" providerId="ADAL" clId="{65D2CD8F-A833-4ED3-BFC9-CC46DE2FF59E}" dt="2022-04-18T12:50:46.478" v="1176" actId="14100"/>
          <ac:picMkLst>
            <pc:docMk/>
            <pc:sldMk cId="917475808" sldId="449"/>
            <ac:picMk id="1026" creationId="{16F4875B-7F0A-4947-8EB7-21046277DB88}"/>
          </ac:picMkLst>
        </pc:picChg>
      </pc:sldChg>
      <pc:sldChg chg="addSp delSp modSp new mod modClrScheme chgLayout modNotesTx">
        <pc:chgData name="Weifeng Xu" userId="e7aed605-a3dd-4d5a-a692-a87037af107b" providerId="ADAL" clId="{65D2CD8F-A833-4ED3-BFC9-CC46DE2FF59E}" dt="2022-04-19T14:03:18.077" v="1762"/>
        <pc:sldMkLst>
          <pc:docMk/>
          <pc:sldMk cId="288670964" sldId="450"/>
        </pc:sldMkLst>
        <pc:spChg chg="del">
          <ac:chgData name="Weifeng Xu" userId="e7aed605-a3dd-4d5a-a692-a87037af107b" providerId="ADAL" clId="{65D2CD8F-A833-4ED3-BFC9-CC46DE2FF59E}" dt="2022-04-18T12:52:42.920" v="1178" actId="700"/>
          <ac:spMkLst>
            <pc:docMk/>
            <pc:sldMk cId="288670964" sldId="450"/>
            <ac:spMk id="2" creationId="{9DA5BD1D-7E9F-4371-9F9A-C1444E817B05}"/>
          </ac:spMkLst>
        </pc:spChg>
        <pc:spChg chg="add del mod">
          <ac:chgData name="Weifeng Xu" userId="e7aed605-a3dd-4d5a-a692-a87037af107b" providerId="ADAL" clId="{65D2CD8F-A833-4ED3-BFC9-CC46DE2FF59E}" dt="2022-04-18T12:57:28.082" v="1197"/>
          <ac:spMkLst>
            <pc:docMk/>
            <pc:sldMk cId="288670964" sldId="450"/>
            <ac:spMk id="10" creationId="{B8870E6F-F946-47F0-9E4F-1C8C0070E9C9}"/>
          </ac:spMkLst>
        </pc:spChg>
        <pc:spChg chg="add mod">
          <ac:chgData name="Weifeng Xu" userId="e7aed605-a3dd-4d5a-a692-a87037af107b" providerId="ADAL" clId="{65D2CD8F-A833-4ED3-BFC9-CC46DE2FF59E}" dt="2022-04-18T12:58:39.110" v="1279" actId="14100"/>
          <ac:spMkLst>
            <pc:docMk/>
            <pc:sldMk cId="288670964" sldId="450"/>
            <ac:spMk id="13" creationId="{DBB7911D-9B05-4121-B73F-7C82372AA505}"/>
          </ac:spMkLst>
        </pc:spChg>
        <pc:spChg chg="add mod">
          <ac:chgData name="Weifeng Xu" userId="e7aed605-a3dd-4d5a-a692-a87037af107b" providerId="ADAL" clId="{65D2CD8F-A833-4ED3-BFC9-CC46DE2FF59E}" dt="2022-04-18T12:58:07.176" v="1247" actId="14100"/>
          <ac:spMkLst>
            <pc:docMk/>
            <pc:sldMk cId="288670964" sldId="450"/>
            <ac:spMk id="14" creationId="{853070E3-8D3C-486B-87CC-E62E1C0192BF}"/>
          </ac:spMkLst>
        </pc:spChg>
        <pc:spChg chg="add mod">
          <ac:chgData name="Weifeng Xu" userId="e7aed605-a3dd-4d5a-a692-a87037af107b" providerId="ADAL" clId="{65D2CD8F-A833-4ED3-BFC9-CC46DE2FF59E}" dt="2022-04-18T12:58:33.176" v="1278" actId="20577"/>
          <ac:spMkLst>
            <pc:docMk/>
            <pc:sldMk cId="288670964" sldId="450"/>
            <ac:spMk id="15" creationId="{C74833AE-8832-401A-A5DD-96E27DC61EBE}"/>
          </ac:spMkLst>
        </pc:sp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4" creationId="{50749EE2-C4A2-4CE4-B07F-D2619218E085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5" creationId="{BEBEAA67-976F-4BC2-B20E-A7B9D9A508BF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7" creationId="{9A259993-BBE8-4BB5-B06C-E389801520A4}"/>
          </ac:picMkLst>
        </pc:picChg>
        <pc:picChg chg="add mod">
          <ac:chgData name="Weifeng Xu" userId="e7aed605-a3dd-4d5a-a692-a87037af107b" providerId="ADAL" clId="{65D2CD8F-A833-4ED3-BFC9-CC46DE2FF59E}" dt="2022-04-18T12:55:57.146" v="1192" actId="1076"/>
          <ac:picMkLst>
            <pc:docMk/>
            <pc:sldMk cId="288670964" sldId="450"/>
            <ac:picMk id="9" creationId="{201E62BC-8AA2-4A81-AA5D-5AFD1002D48B}"/>
          </ac:picMkLst>
        </pc:picChg>
        <pc:picChg chg="add del">
          <ac:chgData name="Weifeng Xu" userId="e7aed605-a3dd-4d5a-a692-a87037af107b" providerId="ADAL" clId="{65D2CD8F-A833-4ED3-BFC9-CC46DE2FF59E}" dt="2022-04-18T12:57:27.716" v="1195" actId="22"/>
          <ac:picMkLst>
            <pc:docMk/>
            <pc:sldMk cId="288670964" sldId="450"/>
            <ac:picMk id="12" creationId="{D79AB24D-939E-4885-876B-D5B935A8DC82}"/>
          </ac:picMkLst>
        </pc:picChg>
      </pc:sldChg>
      <pc:sldChg chg="addSp modSp new mod modClrScheme chgLayout">
        <pc:chgData name="Weifeng Xu" userId="e7aed605-a3dd-4d5a-a692-a87037af107b" providerId="ADAL" clId="{65D2CD8F-A833-4ED3-BFC9-CC46DE2FF59E}" dt="2022-04-18T13:00:29.606" v="1334" actId="20577"/>
        <pc:sldMkLst>
          <pc:docMk/>
          <pc:sldMk cId="1571571876" sldId="451"/>
        </pc:sldMkLst>
        <pc:spChg chg="add mod">
          <ac:chgData name="Weifeng Xu" userId="e7aed605-a3dd-4d5a-a692-a87037af107b" providerId="ADAL" clId="{65D2CD8F-A833-4ED3-BFC9-CC46DE2FF59E}" dt="2022-04-18T13:00:29.606" v="1334" actId="20577"/>
          <ac:spMkLst>
            <pc:docMk/>
            <pc:sldMk cId="1571571876" sldId="451"/>
            <ac:spMk id="2" creationId="{72A5B305-FCCB-40AB-9C44-04F63761EE7A}"/>
          </ac:spMkLst>
        </pc:spChg>
        <pc:spChg chg="add mod">
          <ac:chgData name="Weifeng Xu" userId="e7aed605-a3dd-4d5a-a692-a87037af107b" providerId="ADAL" clId="{65D2CD8F-A833-4ED3-BFC9-CC46DE2FF59E}" dt="2022-04-18T12:59:18.209" v="1285" actId="700"/>
          <ac:spMkLst>
            <pc:docMk/>
            <pc:sldMk cId="1571571876" sldId="451"/>
            <ac:spMk id="3" creationId="{58DE7EC5-5FAE-4860-866A-F51E063B13FA}"/>
          </ac:spMkLst>
        </pc:spChg>
      </pc:sldChg>
      <pc:sldChg chg="addSp modSp new mod ord">
        <pc:chgData name="Weifeng Xu" userId="e7aed605-a3dd-4d5a-a692-a87037af107b" providerId="ADAL" clId="{65D2CD8F-A833-4ED3-BFC9-CC46DE2FF59E}" dt="2022-04-18T13:12:17.149" v="1394" actId="1076"/>
        <pc:sldMkLst>
          <pc:docMk/>
          <pc:sldMk cId="2589812616" sldId="452"/>
        </pc:sldMkLst>
        <pc:picChg chg="add mod">
          <ac:chgData name="Weifeng Xu" userId="e7aed605-a3dd-4d5a-a692-a87037af107b" providerId="ADAL" clId="{65D2CD8F-A833-4ED3-BFC9-CC46DE2FF59E}" dt="2022-04-18T13:12:17.149" v="1394" actId="1076"/>
          <ac:picMkLst>
            <pc:docMk/>
            <pc:sldMk cId="2589812616" sldId="452"/>
            <ac:picMk id="3" creationId="{6BB4CCB3-3A94-416A-8D29-B309CCED0DD5}"/>
          </ac:picMkLst>
        </pc:picChg>
      </pc:sldChg>
      <pc:sldChg chg="addSp modSp new mod">
        <pc:chgData name="Weifeng Xu" userId="e7aed605-a3dd-4d5a-a692-a87037af107b" providerId="ADAL" clId="{65D2CD8F-A833-4ED3-BFC9-CC46DE2FF59E}" dt="2022-11-07T14:31:30.988" v="1953" actId="20577"/>
        <pc:sldMkLst>
          <pc:docMk/>
          <pc:sldMk cId="1378242331" sldId="453"/>
        </pc:sldMkLst>
        <pc:spChg chg="add mod">
          <ac:chgData name="Weifeng Xu" userId="e7aed605-a3dd-4d5a-a692-a87037af107b" providerId="ADAL" clId="{65D2CD8F-A833-4ED3-BFC9-CC46DE2FF59E}" dt="2022-11-07T14:31:30.988" v="1953" actId="20577"/>
          <ac:spMkLst>
            <pc:docMk/>
            <pc:sldMk cId="1378242331" sldId="453"/>
            <ac:spMk id="5" creationId="{268D09F5-C75F-47CF-A66E-FDCEEAA412FD}"/>
          </ac:spMkLst>
        </pc:spChg>
        <pc:spChg chg="add mod">
          <ac:chgData name="Weifeng Xu" userId="e7aed605-a3dd-4d5a-a692-a87037af107b" providerId="ADAL" clId="{65D2CD8F-A833-4ED3-BFC9-CC46DE2FF59E}" dt="2022-04-18T19:06:09.524" v="1629" actId="207"/>
          <ac:spMkLst>
            <pc:docMk/>
            <pc:sldMk cId="1378242331" sldId="453"/>
            <ac:spMk id="6" creationId="{B5F519BA-1073-4759-8E36-FBA8CBF302C0}"/>
          </ac:spMkLst>
        </pc:spChg>
        <pc:picChg chg="add mod">
          <ac:chgData name="Weifeng Xu" userId="e7aed605-a3dd-4d5a-a692-a87037af107b" providerId="ADAL" clId="{65D2CD8F-A833-4ED3-BFC9-CC46DE2FF59E}" dt="2022-04-18T19:00:05.120" v="1504" actId="1076"/>
          <ac:picMkLst>
            <pc:docMk/>
            <pc:sldMk cId="1378242331" sldId="453"/>
            <ac:picMk id="3" creationId="{61D9743B-74C6-4F3B-9B4D-C22F16890952}"/>
          </ac:picMkLst>
        </pc:picChg>
        <pc:picChg chg="add mod">
          <ac:chgData name="Weifeng Xu" userId="e7aed605-a3dd-4d5a-a692-a87037af107b" providerId="ADAL" clId="{65D2CD8F-A833-4ED3-BFC9-CC46DE2FF59E}" dt="2022-04-18T18:59:39.446" v="1500" actId="1076"/>
          <ac:picMkLst>
            <pc:docMk/>
            <pc:sldMk cId="1378242331" sldId="453"/>
            <ac:picMk id="1026" creationId="{ECC32169-CDB8-4275-9506-3571030869C1}"/>
          </ac:picMkLst>
        </pc:picChg>
      </pc:sldChg>
      <pc:sldChg chg="addSp delSp modSp new mod modClrScheme chgLayout">
        <pc:chgData name="Weifeng Xu" userId="e7aed605-a3dd-4d5a-a692-a87037af107b" providerId="ADAL" clId="{65D2CD8F-A833-4ED3-BFC9-CC46DE2FF59E}" dt="2022-11-06T16:25:42.086" v="1894"/>
        <pc:sldMkLst>
          <pc:docMk/>
          <pc:sldMk cId="3968214776" sldId="454"/>
        </pc:sldMkLst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2" creationId="{6E1E68D1-9A48-49E1-BB54-AEA054670E2D}"/>
          </ac:spMkLst>
        </pc:spChg>
        <pc:spChg chg="del">
          <ac:chgData name="Weifeng Xu" userId="e7aed605-a3dd-4d5a-a692-a87037af107b" providerId="ADAL" clId="{65D2CD8F-A833-4ED3-BFC9-CC46DE2FF59E}" dt="2022-04-18T20:13:50.054" v="1739" actId="700"/>
          <ac:spMkLst>
            <pc:docMk/>
            <pc:sldMk cId="3968214776" sldId="454"/>
            <ac:spMk id="3" creationId="{65A49E30-DC9C-4ED7-BACD-CDAFB8C6BB8E}"/>
          </ac:spMkLst>
        </pc:spChg>
        <pc:grpChg chg="mod">
          <ac:chgData name="Weifeng Xu" userId="e7aed605-a3dd-4d5a-a692-a87037af107b" providerId="ADAL" clId="{65D2CD8F-A833-4ED3-BFC9-CC46DE2FF59E}" dt="2022-11-06T16:25:23.209" v="1884"/>
          <ac:grpSpMkLst>
            <pc:docMk/>
            <pc:sldMk cId="3968214776" sldId="454"/>
            <ac:grpSpMk id="6" creationId="{766DCE51-D6E2-BC33-736E-24D0C127B14F}"/>
          </ac:grpSpMkLst>
        </pc:grpChg>
        <pc:grpChg chg="del mod">
          <ac:chgData name="Weifeng Xu" userId="e7aed605-a3dd-4d5a-a692-a87037af107b" providerId="ADAL" clId="{65D2CD8F-A833-4ED3-BFC9-CC46DE2FF59E}" dt="2022-11-06T16:25:36.694" v="1892"/>
          <ac:grpSpMkLst>
            <pc:docMk/>
            <pc:sldMk cId="3968214776" sldId="454"/>
            <ac:grpSpMk id="10" creationId="{CF7E9E73-DA2D-BE37-5C8C-CC0F05B13FD4}"/>
          </ac:grpSpMkLst>
        </pc:grpChg>
        <pc:grpChg chg="del 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4" creationId="{E3968BF5-08F0-CB73-C0BA-5CE86A614B44}"/>
          </ac:grpSpMkLst>
        </pc:grpChg>
        <pc:grpChg chg="mod">
          <ac:chgData name="Weifeng Xu" userId="e7aed605-a3dd-4d5a-a692-a87037af107b" providerId="ADAL" clId="{65D2CD8F-A833-4ED3-BFC9-CC46DE2FF59E}" dt="2022-11-06T16:25:42.086" v="1894"/>
          <ac:grpSpMkLst>
            <pc:docMk/>
            <pc:sldMk cId="3968214776" sldId="454"/>
            <ac:grpSpMk id="16" creationId="{0FF9FC3D-EBB3-F2D9-D3D7-8D610F4D87BA}"/>
          </ac:grpSpMkLst>
        </pc:grpChg>
        <pc:picChg chg="add mod">
          <ac:chgData name="Weifeng Xu" userId="e7aed605-a3dd-4d5a-a692-a87037af107b" providerId="ADAL" clId="{65D2CD8F-A833-4ED3-BFC9-CC46DE2FF59E}" dt="2022-04-18T20:13:59.161" v="1742" actId="1076"/>
          <ac:picMkLst>
            <pc:docMk/>
            <pc:sldMk cId="3968214776" sldId="454"/>
            <ac:picMk id="4" creationId="{007228A3-852B-43F9-8C55-DB26F49291F8}"/>
          </ac:picMkLst>
        </pc:pic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2" creationId="{B4C6F9AC-AB35-A4A5-02C2-E51E9FBFDBBD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3" creationId="{CB8F246E-BF0D-16F7-21F8-C95374BE065B}"/>
          </ac:inkMkLst>
        </pc:inkChg>
        <pc:inkChg chg="add mod">
          <ac:chgData name="Weifeng Xu" userId="e7aed605-a3dd-4d5a-a692-a87037af107b" providerId="ADAL" clId="{65D2CD8F-A833-4ED3-BFC9-CC46DE2FF59E}" dt="2022-11-06T16:25:23.209" v="1884"/>
          <ac:inkMkLst>
            <pc:docMk/>
            <pc:sldMk cId="3968214776" sldId="454"/>
            <ac:inkMk id="5" creationId="{7CCC23C3-E67D-AF7B-A4B4-4AD7A9FD9DD3}"/>
          </ac:inkMkLst>
        </pc:inkChg>
        <pc:inkChg chg="add">
          <ac:chgData name="Weifeng Xu" userId="e7aed605-a3dd-4d5a-a692-a87037af107b" providerId="ADAL" clId="{65D2CD8F-A833-4ED3-BFC9-CC46DE2FF59E}" dt="2022-11-06T16:25:25.874" v="1885" actId="9405"/>
          <ac:inkMkLst>
            <pc:docMk/>
            <pc:sldMk cId="3968214776" sldId="454"/>
            <ac:inkMk id="7" creationId="{90994F78-B87C-6708-D7F9-B8188FEA18B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8" creationId="{039E0C74-77AE-CBDA-30F3-5A33981F36B0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9" creationId="{98B66CE0-D885-5DC1-74E3-BDB9F7E040D6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1" creationId="{B54BA939-E450-AA20-3074-4AAA6C864873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2" creationId="{C29B827A-CC1B-4B8D-746C-78FBAFDCFA3B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3" creationId="{77C94B5B-CB54-B456-8120-85ED2EF2E90F}"/>
          </ac:inkMkLst>
        </pc:inkChg>
        <pc:inkChg chg="add mod">
          <ac:chgData name="Weifeng Xu" userId="e7aed605-a3dd-4d5a-a692-a87037af107b" providerId="ADAL" clId="{65D2CD8F-A833-4ED3-BFC9-CC46DE2FF59E}" dt="2022-11-06T16:25:42.086" v="1894"/>
          <ac:inkMkLst>
            <pc:docMk/>
            <pc:sldMk cId="3968214776" sldId="454"/>
            <ac:inkMk id="15" creationId="{5B17F0DB-5098-081A-5BC5-4065F2768636}"/>
          </ac:inkMkLst>
        </pc:inkChg>
      </pc:sldChg>
      <pc:sldChg chg="addSp delSp modSp new mod setBg modClrScheme chgLayout">
        <pc:chgData name="Weifeng Xu" userId="e7aed605-a3dd-4d5a-a692-a87037af107b" providerId="ADAL" clId="{65D2CD8F-A833-4ED3-BFC9-CC46DE2FF59E}" dt="2022-11-21T13:16:04.163" v="2630"/>
        <pc:sldMkLst>
          <pc:docMk/>
          <pc:sldMk cId="4156675221" sldId="455"/>
        </pc:sldMkLst>
        <pc:spChg chg="del mod ord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2" creationId="{BD739408-6A22-381F-035D-B41D23ECED63}"/>
          </ac:spMkLst>
        </pc:spChg>
        <pc:spChg chg="del">
          <ac:chgData name="Weifeng Xu" userId="e7aed605-a3dd-4d5a-a692-a87037af107b" providerId="ADAL" clId="{65D2CD8F-A833-4ED3-BFC9-CC46DE2FF59E}" dt="2022-11-07T14:41:23.059" v="1955" actId="700"/>
          <ac:spMkLst>
            <pc:docMk/>
            <pc:sldMk cId="4156675221" sldId="455"/>
            <ac:spMk id="3" creationId="{C315C6E8-FF66-9A10-D586-45FCF3357D1A}"/>
          </ac:spMkLst>
        </pc:spChg>
        <pc:spChg chg="add mod or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4" creationId="{8E46F59B-EAE2-AF7F-7DE0-0EC129BE1194}"/>
          </ac:spMkLst>
        </pc:spChg>
        <pc:spChg chg="add mod ord">
          <ac:chgData name="Weifeng Xu" userId="e7aed605-a3dd-4d5a-a692-a87037af107b" providerId="ADAL" clId="{65D2CD8F-A833-4ED3-BFC9-CC46DE2FF59E}" dt="2022-11-21T13:15:37.297" v="2619" actId="113"/>
          <ac:spMkLst>
            <pc:docMk/>
            <pc:sldMk cId="4156675221" sldId="455"/>
            <ac:spMk id="5" creationId="{44AEC140-6BF7-5F19-83A8-DB9DDE817FFC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1" creationId="{2C61293E-6EBE-43EF-A52C-9BEBFD7679D4}"/>
          </ac:spMkLst>
        </pc:spChg>
        <pc:spChg chg="add">
          <ac:chgData name="Weifeng Xu" userId="e7aed605-a3dd-4d5a-a692-a87037af107b" providerId="ADAL" clId="{65D2CD8F-A833-4ED3-BFC9-CC46DE2FF59E}" dt="2022-11-07T14:49:18.383" v="2222" actId="26606"/>
          <ac:spMkLst>
            <pc:docMk/>
            <pc:sldMk cId="4156675221" sldId="455"/>
            <ac:spMk id="13" creationId="{21540236-BFD5-4A9D-8840-4703E7F76825}"/>
          </ac:spMkLst>
        </pc:spChg>
        <pc:grpChg chg="del 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4" creationId="{9D552C8F-E5F3-4492-1882-E2BCDAA97CAF}"/>
          </ac:grpSpMkLst>
        </pc:grpChg>
        <pc:grpChg chg="mod">
          <ac:chgData name="Weifeng Xu" userId="e7aed605-a3dd-4d5a-a692-a87037af107b" providerId="ADAL" clId="{65D2CD8F-A833-4ED3-BFC9-CC46DE2FF59E}" dt="2022-11-21T13:16:04.163" v="2630"/>
          <ac:grpSpMkLst>
            <pc:docMk/>
            <pc:sldMk cId="4156675221" sldId="455"/>
            <ac:grpSpMk id="16" creationId="{D31EFD69-2AB2-F6A5-00B6-41CC1DA726AD}"/>
          </ac:grpSpMkLst>
        </pc:grpChg>
        <pc:graphicFrameChg chg="add mod modGraphic">
          <ac:chgData name="Weifeng Xu" userId="e7aed605-a3dd-4d5a-a692-a87037af107b" providerId="ADAL" clId="{65D2CD8F-A833-4ED3-BFC9-CC46DE2FF59E}" dt="2022-11-21T13:14:51.515" v="2610" actId="1076"/>
          <ac:graphicFrameMkLst>
            <pc:docMk/>
            <pc:sldMk cId="4156675221" sldId="455"/>
            <ac:graphicFrameMk id="2" creationId="{4EB1C6B3-8EFA-B1B7-0D0C-B454618B603C}"/>
          </ac:graphicFrameMkLst>
        </pc:graphicFrameChg>
        <pc:graphicFrameChg chg="add mod modGraphic">
          <ac:chgData name="Weifeng Xu" userId="e7aed605-a3dd-4d5a-a692-a87037af107b" providerId="ADAL" clId="{65D2CD8F-A833-4ED3-BFC9-CC46DE2FF59E}" dt="2022-11-21T13:15:16.020" v="2617" actId="20577"/>
          <ac:graphicFrameMkLst>
            <pc:docMk/>
            <pc:sldMk cId="4156675221" sldId="455"/>
            <ac:graphicFrameMk id="3" creationId="{E22C8378-76D3-09B8-76C8-AFB913218B52}"/>
          </ac:graphicFrameMkLst>
        </pc:graphicFrameChg>
        <pc:picChg chg="add">
          <ac:chgData name="Weifeng Xu" userId="e7aed605-a3dd-4d5a-a692-a87037af107b" providerId="ADAL" clId="{65D2CD8F-A833-4ED3-BFC9-CC46DE2FF59E}" dt="2022-11-07T14:49:18.383" v="2222" actId="26606"/>
          <ac:picMkLst>
            <pc:docMk/>
            <pc:sldMk cId="4156675221" sldId="455"/>
            <ac:picMk id="7" creationId="{E6539BA2-3F60-3F9C-089C-8125500DA848}"/>
          </ac:picMkLst>
        </pc:picChg>
        <pc:inkChg chg="add del">
          <ac:chgData name="Weifeng Xu" userId="e7aed605-a3dd-4d5a-a692-a87037af107b" providerId="ADAL" clId="{65D2CD8F-A833-4ED3-BFC9-CC46DE2FF59E}" dt="2022-11-21T13:15:48.559" v="2621" actId="9405"/>
          <ac:inkMkLst>
            <pc:docMk/>
            <pc:sldMk cId="4156675221" sldId="455"/>
            <ac:inkMk id="6" creationId="{57008DE9-1A6B-6EC8-1430-2999704E29D0}"/>
          </ac:inkMkLst>
        </pc:inkChg>
        <pc:inkChg chg="add del">
          <ac:chgData name="Weifeng Xu" userId="e7aed605-a3dd-4d5a-a692-a87037af107b" providerId="ADAL" clId="{65D2CD8F-A833-4ED3-BFC9-CC46DE2FF59E}" dt="2022-11-21T13:15:56.835" v="2625" actId="9405"/>
          <ac:inkMkLst>
            <pc:docMk/>
            <pc:sldMk cId="4156675221" sldId="455"/>
            <ac:inkMk id="8" creationId="{F926621D-2097-0B4D-1242-6B20570E1471}"/>
          </ac:inkMkLst>
        </pc:inkChg>
        <pc:inkChg chg="add del">
          <ac:chgData name="Weifeng Xu" userId="e7aed605-a3dd-4d5a-a692-a87037af107b" providerId="ADAL" clId="{65D2CD8F-A833-4ED3-BFC9-CC46DE2FF59E}" dt="2022-11-21T13:15:56.196" v="2624" actId="9405"/>
          <ac:inkMkLst>
            <pc:docMk/>
            <pc:sldMk cId="4156675221" sldId="455"/>
            <ac:inkMk id="9" creationId="{BF4F329D-7038-7BBD-DB44-5387F9D501EA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0" creationId="{9277AB62-F9C1-2AC0-FBAD-5F996795E64F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2" creationId="{A20B8D2B-6314-5E16-03FA-55269960076C}"/>
          </ac:inkMkLst>
        </pc:inkChg>
        <pc:inkChg chg="add mod">
          <ac:chgData name="Weifeng Xu" userId="e7aed605-a3dd-4d5a-a692-a87037af107b" providerId="ADAL" clId="{65D2CD8F-A833-4ED3-BFC9-CC46DE2FF59E}" dt="2022-11-21T13:16:04.163" v="2630"/>
          <ac:inkMkLst>
            <pc:docMk/>
            <pc:sldMk cId="4156675221" sldId="455"/>
            <ac:inkMk id="15" creationId="{BAA63DE5-1A6C-E263-FBDD-9FD5046A84B0}"/>
          </ac:inkMkLst>
        </pc:inkChg>
      </pc:sldChg>
      <pc:sldChg chg="addSp modSp new mod modClrScheme chgLayout">
        <pc:chgData name="Weifeng Xu" userId="e7aed605-a3dd-4d5a-a692-a87037af107b" providerId="ADAL" clId="{65D2CD8F-A833-4ED3-BFC9-CC46DE2FF59E}" dt="2022-11-21T22:13:37.994" v="3108" actId="20577"/>
        <pc:sldMkLst>
          <pc:docMk/>
          <pc:sldMk cId="1965680741" sldId="456"/>
        </pc:sldMkLst>
        <pc:spChg chg="add mod">
          <ac:chgData name="Weifeng Xu" userId="e7aed605-a3dd-4d5a-a692-a87037af107b" providerId="ADAL" clId="{65D2CD8F-A833-4ED3-BFC9-CC46DE2FF59E}" dt="2022-11-21T22:08:26.120" v="2794" actId="20577"/>
          <ac:spMkLst>
            <pc:docMk/>
            <pc:sldMk cId="1965680741" sldId="456"/>
            <ac:spMk id="2" creationId="{29F38AEB-A50A-D5FD-AC14-0606E0AA4ACC}"/>
          </ac:spMkLst>
        </pc:spChg>
        <pc:spChg chg="add mod">
          <ac:chgData name="Weifeng Xu" userId="e7aed605-a3dd-4d5a-a692-a87037af107b" providerId="ADAL" clId="{65D2CD8F-A833-4ED3-BFC9-CC46DE2FF59E}" dt="2022-11-21T22:13:37.994" v="3108" actId="20577"/>
          <ac:spMkLst>
            <pc:docMk/>
            <pc:sldMk cId="1965680741" sldId="456"/>
            <ac:spMk id="3" creationId="{8E8B0EA1-85DB-99B8-2919-9410B2097B71}"/>
          </ac:spMkLst>
        </pc:spChg>
      </pc:sldChg>
    </pc:docChg>
  </pc:docChgLst>
  <pc:docChgLst>
    <pc:chgData name="Weifeng Xu" userId="e7aed605-a3dd-4d5a-a692-a87037af107b" providerId="ADAL" clId="{DD1FDF10-7D46-46BB-AFF8-9771F1571229}"/>
    <pc:docChg chg="undo custSel addSld delSld modSld sldOrd">
      <pc:chgData name="Weifeng Xu" userId="e7aed605-a3dd-4d5a-a692-a87037af107b" providerId="ADAL" clId="{DD1FDF10-7D46-46BB-AFF8-9771F1571229}" dt="2023-03-16T03:22:18.255" v="889" actId="1076"/>
      <pc:docMkLst>
        <pc:docMk/>
      </pc:docMkLst>
      <pc:sldChg chg="modSp mod">
        <pc:chgData name="Weifeng Xu" userId="e7aed605-a3dd-4d5a-a692-a87037af107b" providerId="ADAL" clId="{DD1FDF10-7D46-46BB-AFF8-9771F1571229}" dt="2023-03-16T00:17:44.500" v="30" actId="20577"/>
        <pc:sldMkLst>
          <pc:docMk/>
          <pc:sldMk cId="162022530" sldId="256"/>
        </pc:sldMkLst>
        <pc:spChg chg="mod">
          <ac:chgData name="Weifeng Xu" userId="e7aed605-a3dd-4d5a-a692-a87037af107b" providerId="ADAL" clId="{DD1FDF10-7D46-46BB-AFF8-9771F1571229}" dt="2023-03-16T00:16:58.284" v="12" actId="20577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DD1FDF10-7D46-46BB-AFF8-9771F1571229}" dt="2023-03-16T00:17:44.500" v="30" actId="20577"/>
          <ac:spMkLst>
            <pc:docMk/>
            <pc:sldMk cId="162022530" sldId="256"/>
            <ac:spMk id="4" creationId="{00000000-0000-0000-0000-000000000000}"/>
          </ac:spMkLst>
        </pc:spChg>
      </pc:sldChg>
      <pc:sldChg chg="del">
        <pc:chgData name="Weifeng Xu" userId="e7aed605-a3dd-4d5a-a692-a87037af107b" providerId="ADAL" clId="{DD1FDF10-7D46-46BB-AFF8-9771F1571229}" dt="2023-03-16T00:18:35.536" v="37" actId="47"/>
        <pc:sldMkLst>
          <pc:docMk/>
          <pc:sldMk cId="1777439905" sldId="510"/>
        </pc:sldMkLst>
      </pc:sldChg>
      <pc:sldChg chg="del">
        <pc:chgData name="Weifeng Xu" userId="e7aed605-a3dd-4d5a-a692-a87037af107b" providerId="ADAL" clId="{DD1FDF10-7D46-46BB-AFF8-9771F1571229}" dt="2023-03-16T00:18:36.281" v="42" actId="47"/>
        <pc:sldMkLst>
          <pc:docMk/>
          <pc:sldMk cId="4211043292" sldId="511"/>
        </pc:sldMkLst>
      </pc:sldChg>
      <pc:sldChg chg="del">
        <pc:chgData name="Weifeng Xu" userId="e7aed605-a3dd-4d5a-a692-a87037af107b" providerId="ADAL" clId="{DD1FDF10-7D46-46BB-AFF8-9771F1571229}" dt="2023-03-16T00:18:34.867" v="31" actId="47"/>
        <pc:sldMkLst>
          <pc:docMk/>
          <pc:sldMk cId="197202257" sldId="512"/>
        </pc:sldMkLst>
      </pc:sldChg>
      <pc:sldChg chg="del">
        <pc:chgData name="Weifeng Xu" userId="e7aed605-a3dd-4d5a-a692-a87037af107b" providerId="ADAL" clId="{DD1FDF10-7D46-46BB-AFF8-9771F1571229}" dt="2023-03-16T00:18:35.573" v="38" actId="47"/>
        <pc:sldMkLst>
          <pc:docMk/>
          <pc:sldMk cId="115951575" sldId="513"/>
        </pc:sldMkLst>
      </pc:sldChg>
      <pc:sldChg chg="del">
        <pc:chgData name="Weifeng Xu" userId="e7aed605-a3dd-4d5a-a692-a87037af107b" providerId="ADAL" clId="{DD1FDF10-7D46-46BB-AFF8-9771F1571229}" dt="2023-03-16T00:18:35.460" v="34" actId="47"/>
        <pc:sldMkLst>
          <pc:docMk/>
          <pc:sldMk cId="1670682157" sldId="514"/>
        </pc:sldMkLst>
      </pc:sldChg>
      <pc:sldChg chg="del">
        <pc:chgData name="Weifeng Xu" userId="e7aed605-a3dd-4d5a-a692-a87037af107b" providerId="ADAL" clId="{DD1FDF10-7D46-46BB-AFF8-9771F1571229}" dt="2023-03-16T00:18:35.605" v="39" actId="47"/>
        <pc:sldMkLst>
          <pc:docMk/>
          <pc:sldMk cId="1302932734" sldId="516"/>
        </pc:sldMkLst>
      </pc:sldChg>
      <pc:sldChg chg="del">
        <pc:chgData name="Weifeng Xu" userId="e7aed605-a3dd-4d5a-a692-a87037af107b" providerId="ADAL" clId="{DD1FDF10-7D46-46BB-AFF8-9771F1571229}" dt="2023-03-16T00:18:35.413" v="33" actId="47"/>
        <pc:sldMkLst>
          <pc:docMk/>
          <pc:sldMk cId="1489614793" sldId="517"/>
        </pc:sldMkLst>
      </pc:sldChg>
      <pc:sldChg chg="del">
        <pc:chgData name="Weifeng Xu" userId="e7aed605-a3dd-4d5a-a692-a87037af107b" providerId="ADAL" clId="{DD1FDF10-7D46-46BB-AFF8-9771F1571229}" dt="2023-03-16T00:18:35.641" v="40" actId="47"/>
        <pc:sldMkLst>
          <pc:docMk/>
          <pc:sldMk cId="1874011897" sldId="518"/>
        </pc:sldMkLst>
      </pc:sldChg>
      <pc:sldChg chg="del">
        <pc:chgData name="Weifeng Xu" userId="e7aed605-a3dd-4d5a-a692-a87037af107b" providerId="ADAL" clId="{DD1FDF10-7D46-46BB-AFF8-9771F1571229}" dt="2023-03-16T00:18:35.676" v="41" actId="47"/>
        <pc:sldMkLst>
          <pc:docMk/>
          <pc:sldMk cId="1702190627" sldId="520"/>
        </pc:sldMkLst>
      </pc:sldChg>
      <pc:sldChg chg="del">
        <pc:chgData name="Weifeng Xu" userId="e7aed605-a3dd-4d5a-a692-a87037af107b" providerId="ADAL" clId="{DD1FDF10-7D46-46BB-AFF8-9771F1571229}" dt="2023-03-16T00:18:36.790" v="43" actId="47"/>
        <pc:sldMkLst>
          <pc:docMk/>
          <pc:sldMk cId="2004266353" sldId="521"/>
        </pc:sldMkLst>
      </pc:sldChg>
      <pc:sldChg chg="addSp delSp mod modClrScheme chgLayout modNotesTx">
        <pc:chgData name="Weifeng Xu" userId="e7aed605-a3dd-4d5a-a692-a87037af107b" providerId="ADAL" clId="{DD1FDF10-7D46-46BB-AFF8-9771F1571229}" dt="2023-03-16T00:48:07.908" v="59"/>
        <pc:sldMkLst>
          <pc:docMk/>
          <pc:sldMk cId="3237386895" sldId="522"/>
        </pc:sldMkLst>
        <pc:spChg chg="del">
          <ac:chgData name="Weifeng Xu" userId="e7aed605-a3dd-4d5a-a692-a87037af107b" providerId="ADAL" clId="{DD1FDF10-7D46-46BB-AFF8-9771F1571229}" dt="2023-03-16T00:44:22.155" v="55" actId="700"/>
          <ac:spMkLst>
            <pc:docMk/>
            <pc:sldMk cId="3237386895" sldId="522"/>
            <ac:spMk id="2" creationId="{8E1965A1-6A51-2D66-518C-D92CB8CD8E80}"/>
          </ac:spMkLst>
        </pc:spChg>
        <pc:picChg chg="add">
          <ac:chgData name="Weifeng Xu" userId="e7aed605-a3dd-4d5a-a692-a87037af107b" providerId="ADAL" clId="{DD1FDF10-7D46-46BB-AFF8-9771F1571229}" dt="2023-03-16T00:47:26.199" v="56" actId="22"/>
          <ac:picMkLst>
            <pc:docMk/>
            <pc:sldMk cId="3237386895" sldId="522"/>
            <ac:picMk id="4" creationId="{409FBAE5-64CB-9A37-7E13-2EA08CF060D8}"/>
          </ac:picMkLst>
        </pc:picChg>
      </pc:sldChg>
      <pc:sldChg chg="del">
        <pc:chgData name="Weifeng Xu" userId="e7aed605-a3dd-4d5a-a692-a87037af107b" providerId="ADAL" clId="{DD1FDF10-7D46-46BB-AFF8-9771F1571229}" dt="2023-03-16T00:18:36.822" v="44" actId="47"/>
        <pc:sldMkLst>
          <pc:docMk/>
          <pc:sldMk cId="2123910526" sldId="523"/>
        </pc:sldMkLst>
      </pc:sldChg>
      <pc:sldChg chg="del">
        <pc:chgData name="Weifeng Xu" userId="e7aed605-a3dd-4d5a-a692-a87037af107b" providerId="ADAL" clId="{DD1FDF10-7D46-46BB-AFF8-9771F1571229}" dt="2023-03-16T00:18:36.916" v="47" actId="47"/>
        <pc:sldMkLst>
          <pc:docMk/>
          <pc:sldMk cId="755069765" sldId="524"/>
        </pc:sldMkLst>
      </pc:sldChg>
      <pc:sldChg chg="del">
        <pc:chgData name="Weifeng Xu" userId="e7aed605-a3dd-4d5a-a692-a87037af107b" providerId="ADAL" clId="{DD1FDF10-7D46-46BB-AFF8-9771F1571229}" dt="2023-03-16T00:18:36.886" v="46" actId="47"/>
        <pc:sldMkLst>
          <pc:docMk/>
          <pc:sldMk cId="567914098" sldId="525"/>
        </pc:sldMkLst>
      </pc:sldChg>
      <pc:sldChg chg="modSp mod">
        <pc:chgData name="Weifeng Xu" userId="e7aed605-a3dd-4d5a-a692-a87037af107b" providerId="ADAL" clId="{DD1FDF10-7D46-46BB-AFF8-9771F1571229}" dt="2023-03-16T02:21:33.278" v="415" actId="20577"/>
        <pc:sldMkLst>
          <pc:docMk/>
          <pc:sldMk cId="1279404334" sldId="526"/>
        </pc:sldMkLst>
        <pc:spChg chg="mod">
          <ac:chgData name="Weifeng Xu" userId="e7aed605-a3dd-4d5a-a692-a87037af107b" providerId="ADAL" clId="{DD1FDF10-7D46-46BB-AFF8-9771F1571229}" dt="2023-03-16T02:21:33.278" v="415" actId="20577"/>
          <ac:spMkLst>
            <pc:docMk/>
            <pc:sldMk cId="1279404334" sldId="526"/>
            <ac:spMk id="2" creationId="{767E8846-E0B6-465F-E6E1-CC9D6315DA79}"/>
          </ac:spMkLst>
        </pc:spChg>
      </pc:sldChg>
      <pc:sldChg chg="del">
        <pc:chgData name="Weifeng Xu" userId="e7aed605-a3dd-4d5a-a692-a87037af107b" providerId="ADAL" clId="{DD1FDF10-7D46-46BB-AFF8-9771F1571229}" dt="2023-03-16T00:18:36.951" v="48" actId="47"/>
        <pc:sldMkLst>
          <pc:docMk/>
          <pc:sldMk cId="3450888970" sldId="527"/>
        </pc:sldMkLst>
      </pc:sldChg>
      <pc:sldChg chg="del">
        <pc:chgData name="Weifeng Xu" userId="e7aed605-a3dd-4d5a-a692-a87037af107b" providerId="ADAL" clId="{DD1FDF10-7D46-46BB-AFF8-9771F1571229}" dt="2023-03-16T00:18:35.485" v="35" actId="47"/>
        <pc:sldMkLst>
          <pc:docMk/>
          <pc:sldMk cId="2780759619" sldId="528"/>
        </pc:sldMkLst>
      </pc:sldChg>
      <pc:sldChg chg="del">
        <pc:chgData name="Weifeng Xu" userId="e7aed605-a3dd-4d5a-a692-a87037af107b" providerId="ADAL" clId="{DD1FDF10-7D46-46BB-AFF8-9771F1571229}" dt="2023-03-16T00:18:35.504" v="36" actId="47"/>
        <pc:sldMkLst>
          <pc:docMk/>
          <pc:sldMk cId="3042409585" sldId="529"/>
        </pc:sldMkLst>
      </pc:sldChg>
      <pc:sldChg chg="del">
        <pc:chgData name="Weifeng Xu" userId="e7aed605-a3dd-4d5a-a692-a87037af107b" providerId="ADAL" clId="{DD1FDF10-7D46-46BB-AFF8-9771F1571229}" dt="2023-03-16T00:18:36.867" v="45" actId="47"/>
        <pc:sldMkLst>
          <pc:docMk/>
          <pc:sldMk cId="2946307148" sldId="530"/>
        </pc:sldMkLst>
      </pc:sldChg>
      <pc:sldChg chg="del">
        <pc:chgData name="Weifeng Xu" userId="e7aed605-a3dd-4d5a-a692-a87037af107b" providerId="ADAL" clId="{DD1FDF10-7D46-46BB-AFF8-9771F1571229}" dt="2023-03-16T00:18:35.380" v="32" actId="47"/>
        <pc:sldMkLst>
          <pc:docMk/>
          <pc:sldMk cId="3443128300" sldId="531"/>
        </pc:sldMkLst>
      </pc:sldChg>
      <pc:sldChg chg="addSp modSp mod modClrScheme chgLayout modNotesTx">
        <pc:chgData name="Weifeng Xu" userId="e7aed605-a3dd-4d5a-a692-a87037af107b" providerId="ADAL" clId="{DD1FDF10-7D46-46BB-AFF8-9771F1571229}" dt="2023-03-16T02:16:15.252" v="177" actId="20577"/>
        <pc:sldMkLst>
          <pc:docMk/>
          <pc:sldMk cId="2296059887" sldId="533"/>
        </pc:sldMkLst>
        <pc:spChg chg="add mod ord">
          <ac:chgData name="Weifeng Xu" userId="e7aed605-a3dd-4d5a-a692-a87037af107b" providerId="ADAL" clId="{DD1FDF10-7D46-46BB-AFF8-9771F1571229}" dt="2023-03-16T02:07:50.995" v="99" actId="20577"/>
          <ac:spMkLst>
            <pc:docMk/>
            <pc:sldMk cId="2296059887" sldId="533"/>
            <ac:spMk id="6" creationId="{CDED9527-F8EE-A1A1-BABC-8A21A3501734}"/>
          </ac:spMkLst>
        </pc:spChg>
        <pc:spChg chg="add mod">
          <ac:chgData name="Weifeng Xu" userId="e7aed605-a3dd-4d5a-a692-a87037af107b" providerId="ADAL" clId="{DD1FDF10-7D46-46BB-AFF8-9771F1571229}" dt="2023-03-16T02:15:19.919" v="135" actId="207"/>
          <ac:spMkLst>
            <pc:docMk/>
            <pc:sldMk cId="2296059887" sldId="533"/>
            <ac:spMk id="9" creationId="{B7126E41-760A-3C91-7A48-1F87D4DFB137}"/>
          </ac:spMkLst>
        </pc:spChg>
        <pc:spChg chg="add mod">
          <ac:chgData name="Weifeng Xu" userId="e7aed605-a3dd-4d5a-a692-a87037af107b" providerId="ADAL" clId="{DD1FDF10-7D46-46BB-AFF8-9771F1571229}" dt="2023-03-16T02:16:15.252" v="177" actId="20577"/>
          <ac:spMkLst>
            <pc:docMk/>
            <pc:sldMk cId="2296059887" sldId="533"/>
            <ac:spMk id="10" creationId="{095C1DA7-21F6-7FCE-ACAB-5651011FC42C}"/>
          </ac:spMkLst>
        </pc:spChg>
        <pc:picChg chg="add mod">
          <ac:chgData name="Weifeng Xu" userId="e7aed605-a3dd-4d5a-a692-a87037af107b" providerId="ADAL" clId="{DD1FDF10-7D46-46BB-AFF8-9771F1571229}" dt="2023-03-16T02:15:08.119" v="110" actId="1076"/>
          <ac:picMkLst>
            <pc:docMk/>
            <pc:sldMk cId="2296059887" sldId="533"/>
            <ac:picMk id="3" creationId="{2E229AAA-F9B6-3A4A-5695-AB2B4897F941}"/>
          </ac:picMkLst>
        </pc:picChg>
        <pc:picChg chg="add mod">
          <ac:chgData name="Weifeng Xu" userId="e7aed605-a3dd-4d5a-a692-a87037af107b" providerId="ADAL" clId="{DD1FDF10-7D46-46BB-AFF8-9771F1571229}" dt="2023-03-16T02:14:50.348" v="108" actId="1076"/>
          <ac:picMkLst>
            <pc:docMk/>
            <pc:sldMk cId="2296059887" sldId="533"/>
            <ac:picMk id="5" creationId="{3D83884C-174C-887F-8F55-C2D9287CB814}"/>
          </ac:picMkLst>
        </pc:picChg>
        <pc:picChg chg="add mod">
          <ac:chgData name="Weifeng Xu" userId="e7aed605-a3dd-4d5a-a692-a87037af107b" providerId="ADAL" clId="{DD1FDF10-7D46-46BB-AFF8-9771F1571229}" dt="2023-03-16T02:15:04.659" v="109" actId="1076"/>
          <ac:picMkLst>
            <pc:docMk/>
            <pc:sldMk cId="2296059887" sldId="533"/>
            <ac:picMk id="8" creationId="{EB069F6C-17EF-F640-D041-C5FC652455D6}"/>
          </ac:picMkLst>
        </pc:picChg>
      </pc:sldChg>
      <pc:sldChg chg="del">
        <pc:chgData name="Weifeng Xu" userId="e7aed605-a3dd-4d5a-a692-a87037af107b" providerId="ADAL" clId="{DD1FDF10-7D46-46BB-AFF8-9771F1571229}" dt="2023-03-16T00:18:36.979" v="49" actId="47"/>
        <pc:sldMkLst>
          <pc:docMk/>
          <pc:sldMk cId="2241510452" sldId="534"/>
        </pc:sldMkLst>
      </pc:sldChg>
      <pc:sldChg chg="del">
        <pc:chgData name="Weifeng Xu" userId="e7aed605-a3dd-4d5a-a692-a87037af107b" providerId="ADAL" clId="{DD1FDF10-7D46-46BB-AFF8-9771F1571229}" dt="2023-03-16T00:18:37.026" v="50" actId="47"/>
        <pc:sldMkLst>
          <pc:docMk/>
          <pc:sldMk cId="3322395860" sldId="535"/>
        </pc:sldMkLst>
      </pc:sldChg>
      <pc:sldChg chg="del">
        <pc:chgData name="Weifeng Xu" userId="e7aed605-a3dd-4d5a-a692-a87037af107b" providerId="ADAL" clId="{DD1FDF10-7D46-46BB-AFF8-9771F1571229}" dt="2023-03-16T00:18:38.225" v="51" actId="47"/>
        <pc:sldMkLst>
          <pc:docMk/>
          <pc:sldMk cId="1723666245" sldId="536"/>
        </pc:sldMkLst>
      </pc:sldChg>
      <pc:sldChg chg="addSp delSp modSp new mod modClrScheme chgLayout">
        <pc:chgData name="Weifeng Xu" userId="e7aed605-a3dd-4d5a-a692-a87037af107b" providerId="ADAL" clId="{DD1FDF10-7D46-46BB-AFF8-9771F1571229}" dt="2023-03-16T02:17:19.926" v="205" actId="14100"/>
        <pc:sldMkLst>
          <pc:docMk/>
          <pc:sldMk cId="1410457836" sldId="538"/>
        </pc:sldMkLst>
        <pc:spChg chg="del">
          <ac:chgData name="Weifeng Xu" userId="e7aed605-a3dd-4d5a-a692-a87037af107b" providerId="ADAL" clId="{DD1FDF10-7D46-46BB-AFF8-9771F1571229}" dt="2023-03-16T02:16:43.667" v="179" actId="700"/>
          <ac:spMkLst>
            <pc:docMk/>
            <pc:sldMk cId="1410457836" sldId="538"/>
            <ac:spMk id="2" creationId="{F5891FAF-3FDE-3861-15B4-89D5B74EAD23}"/>
          </ac:spMkLst>
        </pc:spChg>
        <pc:spChg chg="add mod ord">
          <ac:chgData name="Weifeng Xu" userId="e7aed605-a3dd-4d5a-a692-a87037af107b" providerId="ADAL" clId="{DD1FDF10-7D46-46BB-AFF8-9771F1571229}" dt="2023-03-16T02:17:15.186" v="203" actId="20577"/>
          <ac:spMkLst>
            <pc:docMk/>
            <pc:sldMk cId="1410457836" sldId="538"/>
            <ac:spMk id="5" creationId="{3DC15AD9-48AB-C676-CBD3-BEDA416B307F}"/>
          </ac:spMkLst>
        </pc:spChg>
        <pc:picChg chg="add mod">
          <ac:chgData name="Weifeng Xu" userId="e7aed605-a3dd-4d5a-a692-a87037af107b" providerId="ADAL" clId="{DD1FDF10-7D46-46BB-AFF8-9771F1571229}" dt="2023-03-16T02:17:19.926" v="205" actId="14100"/>
          <ac:picMkLst>
            <pc:docMk/>
            <pc:sldMk cId="1410457836" sldId="538"/>
            <ac:picMk id="4" creationId="{BDB3DBD8-215E-64FE-ACF6-E5B24E097559}"/>
          </ac:picMkLst>
        </pc:picChg>
      </pc:sldChg>
      <pc:sldChg chg="addSp modSp new mod ord modClrScheme chgLayout">
        <pc:chgData name="Weifeng Xu" userId="e7aed605-a3dd-4d5a-a692-a87037af107b" providerId="ADAL" clId="{DD1FDF10-7D46-46BB-AFF8-9771F1571229}" dt="2023-03-16T02:20:14.640" v="403"/>
        <pc:sldMkLst>
          <pc:docMk/>
          <pc:sldMk cId="1108051047" sldId="539"/>
        </pc:sldMkLst>
        <pc:spChg chg="add mod">
          <ac:chgData name="Weifeng Xu" userId="e7aed605-a3dd-4d5a-a692-a87037af107b" providerId="ADAL" clId="{DD1FDF10-7D46-46BB-AFF8-9771F1571229}" dt="2023-03-16T02:17:38.347" v="211" actId="20577"/>
          <ac:spMkLst>
            <pc:docMk/>
            <pc:sldMk cId="1108051047" sldId="539"/>
            <ac:spMk id="2" creationId="{C1A452AF-C3DC-B666-CC29-6495F232FE83}"/>
          </ac:spMkLst>
        </pc:spChg>
        <pc:spChg chg="add mod">
          <ac:chgData name="Weifeng Xu" userId="e7aed605-a3dd-4d5a-a692-a87037af107b" providerId="ADAL" clId="{DD1FDF10-7D46-46BB-AFF8-9771F1571229}" dt="2023-03-16T02:19:54.879" v="401" actId="20577"/>
          <ac:spMkLst>
            <pc:docMk/>
            <pc:sldMk cId="1108051047" sldId="539"/>
            <ac:spMk id="3" creationId="{D5F630AB-CF76-2187-0ADB-0D662FC201D8}"/>
          </ac:spMkLst>
        </pc:spChg>
      </pc:sldChg>
      <pc:sldChg chg="addSp modSp new mod modClrScheme chgLayout">
        <pc:chgData name="Weifeng Xu" userId="e7aed605-a3dd-4d5a-a692-a87037af107b" providerId="ADAL" clId="{DD1FDF10-7D46-46BB-AFF8-9771F1571229}" dt="2023-03-16T02:58:49.968" v="760" actId="20577"/>
        <pc:sldMkLst>
          <pc:docMk/>
          <pc:sldMk cId="275395023" sldId="540"/>
        </pc:sldMkLst>
        <pc:spChg chg="mod ord">
          <ac:chgData name="Weifeng Xu" userId="e7aed605-a3dd-4d5a-a692-a87037af107b" providerId="ADAL" clId="{DD1FDF10-7D46-46BB-AFF8-9771F1571229}" dt="2023-03-16T02:54:53.316" v="492" actId="20577"/>
          <ac:spMkLst>
            <pc:docMk/>
            <pc:sldMk cId="275395023" sldId="540"/>
            <ac:spMk id="2" creationId="{1DED2B73-B5A5-0FC3-6C76-1CA7CA6FE34E}"/>
          </ac:spMkLst>
        </pc:spChg>
        <pc:spChg chg="add mod ord">
          <ac:chgData name="Weifeng Xu" userId="e7aed605-a3dd-4d5a-a692-a87037af107b" providerId="ADAL" clId="{DD1FDF10-7D46-46BB-AFF8-9771F1571229}" dt="2023-03-16T02:58:49.968" v="760" actId="20577"/>
          <ac:spMkLst>
            <pc:docMk/>
            <pc:sldMk cId="275395023" sldId="540"/>
            <ac:spMk id="3" creationId="{E8FABC38-D5BF-7154-59E7-94AC3EFBBB0A}"/>
          </ac:spMkLst>
        </pc:spChg>
      </pc:sldChg>
      <pc:sldChg chg="addSp modSp new mod">
        <pc:chgData name="Weifeng Xu" userId="e7aed605-a3dd-4d5a-a692-a87037af107b" providerId="ADAL" clId="{DD1FDF10-7D46-46BB-AFF8-9771F1571229}" dt="2023-03-16T02:32:16.711" v="435" actId="13822"/>
        <pc:sldMkLst>
          <pc:docMk/>
          <pc:sldMk cId="3797123336" sldId="541"/>
        </pc:sldMkLst>
        <pc:picChg chg="add mod">
          <ac:chgData name="Weifeng Xu" userId="e7aed605-a3dd-4d5a-a692-a87037af107b" providerId="ADAL" clId="{DD1FDF10-7D46-46BB-AFF8-9771F1571229}" dt="2023-03-16T02:29:32.734" v="431" actId="1076"/>
          <ac:picMkLst>
            <pc:docMk/>
            <pc:sldMk cId="3797123336" sldId="541"/>
            <ac:picMk id="3" creationId="{C3478EC3-E481-6FC5-F4A6-0BB9849BFA65}"/>
          </ac:picMkLst>
        </pc:picChg>
        <pc:picChg chg="add mod">
          <ac:chgData name="Weifeng Xu" userId="e7aed605-a3dd-4d5a-a692-a87037af107b" providerId="ADAL" clId="{DD1FDF10-7D46-46BB-AFF8-9771F1571229}" dt="2023-03-16T02:29:31.474" v="430" actId="1076"/>
          <ac:picMkLst>
            <pc:docMk/>
            <pc:sldMk cId="3797123336" sldId="541"/>
            <ac:picMk id="5" creationId="{8B97AD07-B226-E2E5-E076-531CF5DAAE61}"/>
          </ac:picMkLst>
        </pc:picChg>
        <pc:picChg chg="add mod">
          <ac:chgData name="Weifeng Xu" userId="e7aed605-a3dd-4d5a-a692-a87037af107b" providerId="ADAL" clId="{DD1FDF10-7D46-46BB-AFF8-9771F1571229}" dt="2023-03-16T02:32:08.006" v="433" actId="1076"/>
          <ac:picMkLst>
            <pc:docMk/>
            <pc:sldMk cId="3797123336" sldId="541"/>
            <ac:picMk id="7" creationId="{D42E6D75-3AAF-B1C7-79E1-67AC7403B6BC}"/>
          </ac:picMkLst>
        </pc:picChg>
        <pc:cxnChg chg="add mod">
          <ac:chgData name="Weifeng Xu" userId="e7aed605-a3dd-4d5a-a692-a87037af107b" providerId="ADAL" clId="{DD1FDF10-7D46-46BB-AFF8-9771F1571229}" dt="2023-03-16T02:32:16.711" v="435" actId="13822"/>
          <ac:cxnSpMkLst>
            <pc:docMk/>
            <pc:sldMk cId="3797123336" sldId="541"/>
            <ac:cxnSpMk id="9" creationId="{95BA2671-98E3-7665-8399-0BFE1BC47E22}"/>
          </ac:cxnSpMkLst>
        </pc:cxnChg>
      </pc:sldChg>
      <pc:sldChg chg="addSp new mod">
        <pc:chgData name="Weifeng Xu" userId="e7aed605-a3dd-4d5a-a692-a87037af107b" providerId="ADAL" clId="{DD1FDF10-7D46-46BB-AFF8-9771F1571229}" dt="2023-03-16T02:52:56.286" v="437" actId="22"/>
        <pc:sldMkLst>
          <pc:docMk/>
          <pc:sldMk cId="186619071" sldId="542"/>
        </pc:sldMkLst>
        <pc:picChg chg="add">
          <ac:chgData name="Weifeng Xu" userId="e7aed605-a3dd-4d5a-a692-a87037af107b" providerId="ADAL" clId="{DD1FDF10-7D46-46BB-AFF8-9771F1571229}" dt="2023-03-16T02:52:56.286" v="437" actId="22"/>
          <ac:picMkLst>
            <pc:docMk/>
            <pc:sldMk cId="186619071" sldId="542"/>
            <ac:picMk id="3" creationId="{57986488-3059-4494-ADDA-5F5FB07CC451}"/>
          </ac:picMkLst>
        </pc:picChg>
      </pc:sldChg>
      <pc:sldChg chg="addSp delSp modSp new mod setBg modClrScheme chgLayout modNotesTx">
        <pc:chgData name="Weifeng Xu" userId="e7aed605-a3dd-4d5a-a692-a87037af107b" providerId="ADAL" clId="{DD1FDF10-7D46-46BB-AFF8-9771F1571229}" dt="2023-03-16T03:07:44.151" v="787"/>
        <pc:sldMkLst>
          <pc:docMk/>
          <pc:sldMk cId="3350146509" sldId="543"/>
        </pc:sldMkLst>
        <pc:spChg chg="mod ord">
          <ac:chgData name="Weifeng Xu" userId="e7aed605-a3dd-4d5a-a692-a87037af107b" providerId="ADAL" clId="{DD1FDF10-7D46-46BB-AFF8-9771F1571229}" dt="2023-03-16T03:00:38.676" v="782" actId="26606"/>
          <ac:spMkLst>
            <pc:docMk/>
            <pc:sldMk cId="3350146509" sldId="543"/>
            <ac:spMk id="2" creationId="{72509EB9-51CC-2DC5-4B50-E225C35AC752}"/>
          </ac:spMkLst>
        </pc:spChg>
        <pc:spChg chg="del">
          <ac:chgData name="Weifeng Xu" userId="e7aed605-a3dd-4d5a-a692-a87037af107b" providerId="ADAL" clId="{DD1FDF10-7D46-46BB-AFF8-9771F1571229}" dt="2023-03-16T03:00:36.050" v="780" actId="700"/>
          <ac:spMkLst>
            <pc:docMk/>
            <pc:sldMk cId="3350146509" sldId="543"/>
            <ac:spMk id="3" creationId="{CD292543-61A0-74D8-0229-4CAC5CAC5A76}"/>
          </ac:spMkLst>
        </pc:spChg>
        <pc:spChg chg="add del">
          <ac:chgData name="Weifeng Xu" userId="e7aed605-a3dd-4d5a-a692-a87037af107b" providerId="ADAL" clId="{DD1FDF10-7D46-46BB-AFF8-9771F1571229}" dt="2023-03-16T03:00:38.676" v="782" actId="26606"/>
          <ac:spMkLst>
            <pc:docMk/>
            <pc:sldMk cId="3350146509" sldId="543"/>
            <ac:spMk id="8" creationId="{06DA9DF9-31F7-4056-B42E-878CC92417B8}"/>
          </ac:spMkLst>
        </pc:spChg>
        <pc:picChg chg="add del">
          <ac:chgData name="Weifeng Xu" userId="e7aed605-a3dd-4d5a-a692-a87037af107b" providerId="ADAL" clId="{DD1FDF10-7D46-46BB-AFF8-9771F1571229}" dt="2023-03-16T03:00:38.676" v="782" actId="26606"/>
          <ac:picMkLst>
            <pc:docMk/>
            <pc:sldMk cId="3350146509" sldId="543"/>
            <ac:picMk id="4" creationId="{C2C281F1-00BE-1371-C067-9A7CD55ABEB1}"/>
          </ac:picMkLst>
        </pc:picChg>
        <pc:picChg chg="add">
          <ac:chgData name="Weifeng Xu" userId="e7aed605-a3dd-4d5a-a692-a87037af107b" providerId="ADAL" clId="{DD1FDF10-7D46-46BB-AFF8-9771F1571229}" dt="2023-03-16T03:06:54.043" v="783" actId="22"/>
          <ac:picMkLst>
            <pc:docMk/>
            <pc:sldMk cId="3350146509" sldId="543"/>
            <ac:picMk id="6" creationId="{74E62257-DC7A-D4F8-63EA-272BA93A89C7}"/>
          </ac:picMkLst>
        </pc:picChg>
      </pc:sldChg>
      <pc:sldChg chg="addSp modSp new mod modClrScheme chgLayout">
        <pc:chgData name="Weifeng Xu" userId="e7aed605-a3dd-4d5a-a692-a87037af107b" providerId="ADAL" clId="{DD1FDF10-7D46-46BB-AFF8-9771F1571229}" dt="2023-03-16T03:14:21.303" v="878" actId="13822"/>
        <pc:sldMkLst>
          <pc:docMk/>
          <pc:sldMk cId="4084968296" sldId="544"/>
        </pc:sldMkLst>
        <pc:spChg chg="add mod">
          <ac:chgData name="Weifeng Xu" userId="e7aed605-a3dd-4d5a-a692-a87037af107b" providerId="ADAL" clId="{DD1FDF10-7D46-46BB-AFF8-9771F1571229}" dt="2023-03-16T03:08:52.966" v="811" actId="20577"/>
          <ac:spMkLst>
            <pc:docMk/>
            <pc:sldMk cId="4084968296" sldId="544"/>
            <ac:spMk id="2" creationId="{FAE9740A-8E38-9626-4B7C-508CEF5D8528}"/>
          </ac:spMkLst>
        </pc:spChg>
        <pc:spChg chg="add mod">
          <ac:chgData name="Weifeng Xu" userId="e7aed605-a3dd-4d5a-a692-a87037af107b" providerId="ADAL" clId="{DD1FDF10-7D46-46BB-AFF8-9771F1571229}" dt="2023-03-16T03:14:09.456" v="876" actId="20577"/>
          <ac:spMkLst>
            <pc:docMk/>
            <pc:sldMk cId="4084968296" sldId="544"/>
            <ac:spMk id="5" creationId="{4FF478C2-F4C0-E605-07D9-1C8BF192B7C5}"/>
          </ac:spMkLst>
        </pc:spChg>
        <pc:picChg chg="add mod">
          <ac:chgData name="Weifeng Xu" userId="e7aed605-a3dd-4d5a-a692-a87037af107b" providerId="ADAL" clId="{DD1FDF10-7D46-46BB-AFF8-9771F1571229}" dt="2023-03-16T03:12:27.148" v="815" actId="1076"/>
          <ac:picMkLst>
            <pc:docMk/>
            <pc:sldMk cId="4084968296" sldId="544"/>
            <ac:picMk id="4" creationId="{AF7FA49B-3C39-0E48-BA5B-73D231CD6540}"/>
          </ac:picMkLst>
        </pc:picChg>
        <pc:cxnChg chg="add mod">
          <ac:chgData name="Weifeng Xu" userId="e7aed605-a3dd-4d5a-a692-a87037af107b" providerId="ADAL" clId="{DD1FDF10-7D46-46BB-AFF8-9771F1571229}" dt="2023-03-16T03:14:21.303" v="878" actId="13822"/>
          <ac:cxnSpMkLst>
            <pc:docMk/>
            <pc:sldMk cId="4084968296" sldId="544"/>
            <ac:cxnSpMk id="7" creationId="{2796A31A-AAC1-B99D-04D6-5061B115724E}"/>
          </ac:cxnSpMkLst>
        </pc:cxnChg>
      </pc:sldChg>
      <pc:sldChg chg="addSp delSp modSp new mod modClrScheme chgLayout">
        <pc:chgData name="Weifeng Xu" userId="e7aed605-a3dd-4d5a-a692-a87037af107b" providerId="ADAL" clId="{DD1FDF10-7D46-46BB-AFF8-9771F1571229}" dt="2023-03-16T03:20:31.896" v="884" actId="1076"/>
        <pc:sldMkLst>
          <pc:docMk/>
          <pc:sldMk cId="591421108" sldId="545"/>
        </pc:sldMkLst>
        <pc:spChg chg="del">
          <ac:chgData name="Weifeng Xu" userId="e7aed605-a3dd-4d5a-a692-a87037af107b" providerId="ADAL" clId="{DD1FDF10-7D46-46BB-AFF8-9771F1571229}" dt="2023-03-16T03:20:27.494" v="881" actId="700"/>
          <ac:spMkLst>
            <pc:docMk/>
            <pc:sldMk cId="591421108" sldId="545"/>
            <ac:spMk id="2" creationId="{7C2DE80F-AEB8-0838-25FA-41C55EFAA6DC}"/>
          </ac:spMkLst>
        </pc:spChg>
        <pc:picChg chg="add mod">
          <ac:chgData name="Weifeng Xu" userId="e7aed605-a3dd-4d5a-a692-a87037af107b" providerId="ADAL" clId="{DD1FDF10-7D46-46BB-AFF8-9771F1571229}" dt="2023-03-16T03:20:31.896" v="884" actId="1076"/>
          <ac:picMkLst>
            <pc:docMk/>
            <pc:sldMk cId="591421108" sldId="545"/>
            <ac:picMk id="4" creationId="{8E5AA69B-E8E6-0A13-7249-902691BFA64C}"/>
          </ac:picMkLst>
        </pc:picChg>
      </pc:sldChg>
      <pc:sldChg chg="addSp modSp new mod">
        <pc:chgData name="Weifeng Xu" userId="e7aed605-a3dd-4d5a-a692-a87037af107b" providerId="ADAL" clId="{DD1FDF10-7D46-46BB-AFF8-9771F1571229}" dt="2023-03-16T03:22:18.255" v="889" actId="1076"/>
        <pc:sldMkLst>
          <pc:docMk/>
          <pc:sldMk cId="3761317368" sldId="546"/>
        </pc:sldMkLst>
        <pc:picChg chg="add mod">
          <ac:chgData name="Weifeng Xu" userId="e7aed605-a3dd-4d5a-a692-a87037af107b" providerId="ADAL" clId="{DD1FDF10-7D46-46BB-AFF8-9771F1571229}" dt="2023-03-16T03:22:18.255" v="889" actId="1076"/>
          <ac:picMkLst>
            <pc:docMk/>
            <pc:sldMk cId="3761317368" sldId="546"/>
            <ac:picMk id="3" creationId="{EDF95C69-3BFB-5E14-5875-FA5044DF6F4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https://raw.githubusercontent.com/frankwxu/digital-forensics-lab/main/Networking_Forensics/lab_files/dns_spoof/index.html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3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wget</a:t>
            </a:r>
            <a:r>
              <a:rPr lang="fr-FR" dirty="0"/>
              <a:t> -q https://raw.githubusercontent.com/frankwxu/digital-forensics-lab/main/Networking_Forensics/lab_files/dns_spoof/arp.py</a:t>
            </a:r>
          </a:p>
          <a:p>
            <a:r>
              <a:rPr lang="fr-FR" dirty="0" err="1"/>
              <a:t>wget</a:t>
            </a:r>
            <a:r>
              <a:rPr lang="fr-FR" dirty="0"/>
              <a:t> -q https://raw.githubusercontent.com/frankwxu/digital-forensics-lab/main/Networking_Forensics/lab_files/dns_spoof/dns_spoof.py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5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python3 arp.py 136.160.215.194 136.160.215.1</a:t>
            </a:r>
          </a:p>
          <a:p>
            <a:r>
              <a:rPr lang="en-US" dirty="0" err="1"/>
              <a:t>sudo</a:t>
            </a:r>
            <a:r>
              <a:rPr lang="en-US" dirty="0"/>
              <a:t> python3 dns_spoof.py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6877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DNS Spoofing Forensics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1600" dirty="0"/>
              <a:t>Traffic files: https://github.com/frankwxu/digital-forensics-lab/tree/main/Networking_Forensics/lab_files/dns_spoof</a:t>
            </a:r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78EC3-E481-6FC5-F4A6-0BB9849BF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89" y="940933"/>
            <a:ext cx="5578323" cy="314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7AD07-B226-E2E5-E076-531CF5DA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789" y="4497508"/>
            <a:ext cx="6942422" cy="195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E6D75-3AAF-B1C7-79E1-67AC7403B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902" y="1752533"/>
            <a:ext cx="2789162" cy="15241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BA2671-98E3-7665-8399-0BFE1BC47E22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03112" y="2061882"/>
            <a:ext cx="693790" cy="452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2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86488-3059-4494-ADDA-5F5FB07C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032302"/>
            <a:ext cx="8055038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9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740A-8E38-9626-4B7C-508CEF5D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7FA49B-3C39-0E48-BA5B-73D231CD6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7421"/>
            <a:ext cx="8577880" cy="2725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478C2-F4C0-E605-07D9-1C8BF192B7C5}"/>
              </a:ext>
            </a:extLst>
          </p:cNvPr>
          <p:cNvSpPr txBox="1"/>
          <p:nvPr/>
        </p:nvSpPr>
        <p:spPr>
          <a:xfrm>
            <a:off x="9607603" y="2700058"/>
            <a:ext cx="194576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rule triggers a callback function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96A31A-AAC1-B99D-04D6-5061B115724E}"/>
              </a:ext>
            </a:extLst>
          </p:cNvPr>
          <p:cNvCxnSpPr>
            <a:stCxn id="5" idx="1"/>
          </p:cNvCxnSpPr>
          <p:nvPr/>
        </p:nvCxnSpPr>
        <p:spPr>
          <a:xfrm flipH="1">
            <a:off x="6531429" y="3023224"/>
            <a:ext cx="3076174" cy="6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6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5AA69B-E8E6-0A13-7249-902691BF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62" y="826766"/>
            <a:ext cx="7484454" cy="55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2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95C69-3BFB-5E14-5875-FA5044DF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94" y="1071793"/>
            <a:ext cx="6946542" cy="471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1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52AF-C3DC-B666-CC29-6495F232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30AB-CF76-2187-0ADB-0D662FC2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fake bank login page</a:t>
            </a:r>
          </a:p>
          <a:p>
            <a:r>
              <a:rPr lang="en-US" dirty="0"/>
              <a:t>Redirect users to the fake page if a user types an incorrect URL address</a:t>
            </a:r>
          </a:p>
          <a:p>
            <a:r>
              <a:rPr lang="en-US" dirty="0"/>
              <a:t>The user must in the same 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5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8846-E0B6-465F-E6E1-CC9D6315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DNS Spoofing Attack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A3ACC-9396-373A-917B-D8BBC8E9D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0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080A7-6444-FE39-D858-62DA2DD27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1" t="26144" r="5037" b="8366"/>
          <a:stretch/>
        </p:blipFill>
        <p:spPr>
          <a:xfrm>
            <a:off x="682241" y="25401"/>
            <a:ext cx="4932584" cy="2773541"/>
          </a:xfrm>
          <a:prstGeom prst="rect">
            <a:avLst/>
          </a:prstGeom>
        </p:spPr>
      </p:pic>
      <p:sp>
        <p:nvSpPr>
          <p:cNvPr id="5" name="AutoShape 2" descr="DNS Response Spoofed IP">
            <a:extLst>
              <a:ext uri="{FF2B5EF4-FFF2-40B4-BE49-F238E27FC236}">
                <a16:creationId xmlns:a16="http://schemas.microsoft.com/office/drawing/2014/main" id="{9778D6E4-A300-0790-F1BF-53E075A72E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84E96-4D44-796C-3EFE-18F9E3701805}"/>
              </a:ext>
            </a:extLst>
          </p:cNvPr>
          <p:cNvSpPr txBox="1"/>
          <p:nvPr/>
        </p:nvSpPr>
        <p:spPr>
          <a:xfrm>
            <a:off x="1335156" y="3001220"/>
            <a:ext cx="368530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Attacker intercepts a DNS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7313F-883B-B126-0DF0-4ADFA79FC67B}"/>
              </a:ext>
            </a:extLst>
          </p:cNvPr>
          <p:cNvSpPr txBox="1"/>
          <p:nvPr/>
        </p:nvSpPr>
        <p:spPr>
          <a:xfrm>
            <a:off x="6577175" y="3006162"/>
            <a:ext cx="539524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Attacker forwards the DNS request to the DNS server</a:t>
            </a:r>
          </a:p>
        </p:txBody>
      </p:sp>
      <p:sp>
        <p:nvSpPr>
          <p:cNvPr id="2" name="AutoShape 2" descr="The attacker forwarding the DNS request">
            <a:extLst>
              <a:ext uri="{FF2B5EF4-FFF2-40B4-BE49-F238E27FC236}">
                <a16:creationId xmlns:a16="http://schemas.microsoft.com/office/drawing/2014/main" id="{0F8824F0-994C-E6E1-4280-2364E3C7F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41CF8-2441-CD6A-244D-AA9DC2058F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99" t="26206" r="6040" b="8254"/>
          <a:stretch/>
        </p:blipFill>
        <p:spPr>
          <a:xfrm>
            <a:off x="6949999" y="25401"/>
            <a:ext cx="4715418" cy="2773541"/>
          </a:xfrm>
          <a:prstGeom prst="rect">
            <a:avLst/>
          </a:prstGeom>
        </p:spPr>
      </p:pic>
      <p:sp>
        <p:nvSpPr>
          <p:cNvPr id="9" name="AutoShape 2" descr="DNS Response Spoofed IP">
            <a:extLst>
              <a:ext uri="{FF2B5EF4-FFF2-40B4-BE49-F238E27FC236}">
                <a16:creationId xmlns:a16="http://schemas.microsoft.com/office/drawing/2014/main" id="{BE3EC567-2FAD-E058-1723-9FB23820BE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3534" y="462642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3045D5-199E-CA03-437C-7BDF46447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35" t="26928" r="6137" b="9281"/>
          <a:stretch/>
        </p:blipFill>
        <p:spPr>
          <a:xfrm>
            <a:off x="6899095" y="3527894"/>
            <a:ext cx="4677410" cy="2644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C1DF0-FE21-F5F9-7031-F7E5B65E2A70}"/>
              </a:ext>
            </a:extLst>
          </p:cNvPr>
          <p:cNvSpPr txBox="1"/>
          <p:nvPr/>
        </p:nvSpPr>
        <p:spPr>
          <a:xfrm>
            <a:off x="1646040" y="6321929"/>
            <a:ext cx="37301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3. Attacker receives the DNS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551D3E-70BC-A40E-5BCB-B6A79CB2931A}"/>
              </a:ext>
            </a:extLst>
          </p:cNvPr>
          <p:cNvSpPr txBox="1"/>
          <p:nvPr/>
        </p:nvSpPr>
        <p:spPr>
          <a:xfrm>
            <a:off x="6698855" y="6202541"/>
            <a:ext cx="49992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 Attacker modifies the DNS response and back a fake IP to the victim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6282BA-9A29-AA27-4512-F4868BB248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77" t="26206" r="5744" b="9735"/>
          <a:stretch/>
        </p:blipFill>
        <p:spPr>
          <a:xfrm>
            <a:off x="973066" y="3581399"/>
            <a:ext cx="4641759" cy="26508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E58A8-1BA9-D6F0-AE26-82444D4EBD16}"/>
              </a:ext>
            </a:extLst>
          </p:cNvPr>
          <p:cNvCxnSpPr/>
          <p:nvPr/>
        </p:nvCxnSpPr>
        <p:spPr>
          <a:xfrm flipV="1">
            <a:off x="0" y="3429000"/>
            <a:ext cx="12097657" cy="61686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194AD9-7C99-09B2-C234-028FF5501BDC}"/>
              </a:ext>
            </a:extLst>
          </p:cNvPr>
          <p:cNvCxnSpPr>
            <a:cxnSpLocks/>
          </p:cNvCxnSpPr>
          <p:nvPr/>
        </p:nvCxnSpPr>
        <p:spPr>
          <a:xfrm flipV="1">
            <a:off x="6265520" y="25401"/>
            <a:ext cx="33784" cy="6819898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396836-8D3F-D33C-1FB4-5E4A713D974E}"/>
              </a:ext>
            </a:extLst>
          </p:cNvPr>
          <p:cNvCxnSpPr/>
          <p:nvPr/>
        </p:nvCxnSpPr>
        <p:spPr>
          <a:xfrm>
            <a:off x="8476343" y="1190171"/>
            <a:ext cx="486228" cy="783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002488-6792-1CCA-A668-D134A9158291}"/>
              </a:ext>
            </a:extLst>
          </p:cNvPr>
          <p:cNvSpPr txBox="1"/>
          <p:nvPr/>
        </p:nvSpPr>
        <p:spPr>
          <a:xfrm>
            <a:off x="8690256" y="1280903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iptables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436DD5-0EC5-F573-7B33-C95399B65B98}"/>
              </a:ext>
            </a:extLst>
          </p:cNvPr>
          <p:cNvCxnSpPr/>
          <p:nvPr/>
        </p:nvCxnSpPr>
        <p:spPr>
          <a:xfrm>
            <a:off x="7431314" y="1650235"/>
            <a:ext cx="471715" cy="838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41134-0F0D-5FD9-2137-E75479AEB400}"/>
              </a:ext>
            </a:extLst>
          </p:cNvPr>
          <p:cNvSpPr txBox="1"/>
          <p:nvPr/>
        </p:nvSpPr>
        <p:spPr>
          <a:xfrm>
            <a:off x="7739237" y="2060671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23656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29AAA-F9B6-3A4A-5695-AB2B4897F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744" y="2095384"/>
            <a:ext cx="3330229" cy="1333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3884C-174C-887F-8F55-C2D9287C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44" y="4899519"/>
            <a:ext cx="8215072" cy="17070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DED9527-F8EE-A1A1-BABC-8A21A350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fake bank 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69F6C-17EF-F640-D041-C5FC65245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744" y="4076488"/>
            <a:ext cx="10973751" cy="8230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26E41-760A-3C91-7A48-1F87D4DFB137}"/>
              </a:ext>
            </a:extLst>
          </p:cNvPr>
          <p:cNvSpPr txBox="1"/>
          <p:nvPr/>
        </p:nvSpPr>
        <p:spPr>
          <a:xfrm>
            <a:off x="973744" y="1757082"/>
            <a:ext cx="237898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Create a working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C1DA7-21F6-7FCE-ACAB-5651011FC42C}"/>
              </a:ext>
            </a:extLst>
          </p:cNvPr>
          <p:cNvSpPr txBox="1"/>
          <p:nvPr/>
        </p:nvSpPr>
        <p:spPr>
          <a:xfrm>
            <a:off x="973744" y="3707156"/>
            <a:ext cx="383528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Copy the login page to /var/www/html</a:t>
            </a:r>
          </a:p>
        </p:txBody>
      </p:sp>
    </p:spTree>
    <p:extLst>
      <p:ext uri="{BB962C8B-B14F-4D97-AF65-F5344CB8AC3E}">
        <p14:creationId xmlns:p14="http://schemas.microsoft.com/office/powerpoint/2010/main" val="229605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3DBD8-215E-64FE-ACF6-E5B24E09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154"/>
            <a:ext cx="6080511" cy="343863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C15AD9-48AB-C676-CBD3-BEDA416B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fake page</a:t>
            </a:r>
          </a:p>
        </p:txBody>
      </p:sp>
    </p:spTree>
    <p:extLst>
      <p:ext uri="{BB962C8B-B14F-4D97-AF65-F5344CB8AC3E}">
        <p14:creationId xmlns:p14="http://schemas.microsoft.com/office/powerpoint/2010/main" val="141045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2B73-B5A5-0FC3-6C76-1CA7CA6F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DNS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ABC38-D5BF-7154-59E7-94AC3EFB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ARP poisoning</a:t>
            </a:r>
          </a:p>
          <a:p>
            <a:pPr lvl="1"/>
            <a:r>
              <a:rPr lang="en-US" dirty="0"/>
              <a:t>Attack (Kali) launches the Man-In-The-Middle attack</a:t>
            </a:r>
          </a:p>
          <a:p>
            <a:r>
              <a:rPr lang="en-US" dirty="0"/>
              <a:t>DSN spoof</a:t>
            </a:r>
          </a:p>
          <a:p>
            <a:pPr lvl="1"/>
            <a:r>
              <a:rPr lang="en-US" dirty="0"/>
              <a:t>Attack (Kali) forwards the DSN query to the DSN server</a:t>
            </a:r>
          </a:p>
          <a:p>
            <a:pPr lvl="1"/>
            <a:r>
              <a:rPr lang="en-US" dirty="0"/>
              <a:t>Attack (Kali) intercepts the DSN response and provides a fake IP</a:t>
            </a:r>
          </a:p>
        </p:txBody>
      </p:sp>
    </p:spTree>
    <p:extLst>
      <p:ext uri="{BB962C8B-B14F-4D97-AF65-F5344CB8AC3E}">
        <p14:creationId xmlns:p14="http://schemas.microsoft.com/office/powerpoint/2010/main" val="27539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9EB9-51CC-2DC5-4B50-E225C35A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two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62257-DC7A-D4F8-63EA-272BA93A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21" y="2343056"/>
            <a:ext cx="11049958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4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9FBAE5-64CB-9A37-7E13-2EA08CF0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25" y="479804"/>
            <a:ext cx="11194750" cy="58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36681</TotalTime>
  <Words>316</Words>
  <Application>Microsoft Office PowerPoint</Application>
  <PresentationFormat>Widescreen</PresentationFormat>
  <Paragraphs>37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DNS Spoofing Forensics</vt:lpstr>
      <vt:lpstr>Goal</vt:lpstr>
      <vt:lpstr>What is DNS Spoofing Attack</vt:lpstr>
      <vt:lpstr>PowerPoint Presentation</vt:lpstr>
      <vt:lpstr>Create a fake bank login page</vt:lpstr>
      <vt:lpstr>Verify the fake page</vt:lpstr>
      <vt:lpstr>Key components of DNS attacks</vt:lpstr>
      <vt:lpstr>Download two files</vt:lpstr>
      <vt:lpstr>PowerPoint Presentation</vt:lpstr>
      <vt:lpstr>PowerPoint Presentation</vt:lpstr>
      <vt:lpstr>PowerPoint Presentation</vt:lpstr>
      <vt:lpstr>Key functions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2415</cp:revision>
  <dcterms:created xsi:type="dcterms:W3CDTF">2020-09-14T14:43:27Z</dcterms:created>
  <dcterms:modified xsi:type="dcterms:W3CDTF">2023-03-16T03:22:19Z</dcterms:modified>
</cp:coreProperties>
</file>