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37" dt="2021-08-11T03:21:0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101" d="100"/>
          <a:sy n="101" d="100"/>
        </p:scale>
        <p:origin x="149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">
      <pc:chgData name="Weifeng Xu" userId="e7aed605-a3dd-4d5a-a692-a87037af107b" providerId="ADAL" clId="{8442418D-DE68-4B3B-96F3-F4D7267D1273}" dt="2021-08-11T03:37:04.816" v="429" actId="1076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53:52.519" v="132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1-08-11T02:53:52.519" v="132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1-08-11T02:58:18.344" v="162" actId="20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1-08-11T02:54:54.537" v="140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06:27.729" v="200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1-08-11T03:06:27.729" v="200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1-08-11T03:07:52.452" v="223" actId="14100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1-08-11T03:07:49.699" v="221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modSp new mod">
        <pc:chgData name="Weifeng Xu" userId="e7aed605-a3dd-4d5a-a692-a87037af107b" providerId="ADAL" clId="{8442418D-DE68-4B3B-96F3-F4D7267D1273}" dt="2021-08-11T03:08:49.977" v="231" actId="15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1-08-11T03:08:32.907" v="225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1-08-11T03:08:49.977" v="231" actId="15"/>
          <ac:spMkLst>
            <pc:docMk/>
            <pc:sldMk cId="2996568162" sldId="366"/>
            <ac:spMk id="3" creationId="{AD97F87F-19AF-4F97-802C-4FE292347607}"/>
          </ac:spMkLst>
        </pc:sp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8442418D-DE68-4B3B-96F3-F4D7267D1273}" dt="2021-08-11T03:11:39.541" v="282" actId="20577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1-08-11T03:09:55.174" v="233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1-08-11T03:11:39.541" v="282" actId="20577"/>
          <ac:spMkLst>
            <pc:docMk/>
            <pc:sldMk cId="2906318904" sldId="367"/>
            <ac:spMk id="3" creationId="{D140AC8E-1AA4-4A37-956A-DD86BF0CEB74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1-08-11T03:26:49.492" v="341" actId="27636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1-08-11T03:26:49.492" v="341" actId="27636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36.980" v="398" actId="14100"/>
        <pc:sldMkLst>
          <pc:docMk/>
          <pc:sldMk cId="335882978" sldId="379"/>
        </pc:sldMkLst>
        <pc:picChg chg="mod">
          <ac:chgData name="Weifeng Xu" userId="e7aed605-a3dd-4d5a-a692-a87037af107b" providerId="ADAL" clId="{8442418D-DE68-4B3B-96F3-F4D7267D1273}" dt="2021-08-11T03:35:36.980" v="398" actId="14100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Gathering the Evidence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Your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050" y="617686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/>
              <a:t>https://www.dropbox.com/s/nw23q14vzsykyup/Ch01InChap01.dd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53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7501" y="452004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a legal purpose involving the analysis of digital evidence 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and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584</Words>
  <Application>Microsoft Office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Gathering the Evidence</vt:lpstr>
      <vt:lpstr>Acquiring an Image of Evidence Media</vt:lpstr>
      <vt:lpstr>Analyzing Your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2021-08-11T03:37:07Z</dcterms:modified>
</cp:coreProperties>
</file>