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85" r:id="rId3"/>
    <p:sldId id="301" r:id="rId4"/>
    <p:sldId id="302" r:id="rId5"/>
    <p:sldId id="257" r:id="rId6"/>
    <p:sldId id="265" r:id="rId7"/>
    <p:sldId id="266" r:id="rId8"/>
    <p:sldId id="299" r:id="rId9"/>
    <p:sldId id="264" r:id="rId10"/>
    <p:sldId id="298" r:id="rId11"/>
    <p:sldId id="303" r:id="rId12"/>
    <p:sldId id="277" r:id="rId13"/>
    <p:sldId id="318" r:id="rId14"/>
    <p:sldId id="286" r:id="rId15"/>
    <p:sldId id="288" r:id="rId16"/>
    <p:sldId id="289" r:id="rId17"/>
    <p:sldId id="291" r:id="rId18"/>
    <p:sldId id="290" r:id="rId19"/>
    <p:sldId id="292" r:id="rId20"/>
    <p:sldId id="323" r:id="rId21"/>
    <p:sldId id="278" r:id="rId22"/>
    <p:sldId id="324" r:id="rId23"/>
    <p:sldId id="279" r:id="rId24"/>
    <p:sldId id="280" r:id="rId25"/>
    <p:sldId id="281" r:id="rId26"/>
    <p:sldId id="282" r:id="rId27"/>
    <p:sldId id="321" r:id="rId28"/>
    <p:sldId id="308" r:id="rId29"/>
    <p:sldId id="319" r:id="rId30"/>
    <p:sldId id="293" r:id="rId31"/>
    <p:sldId id="314" r:id="rId32"/>
    <p:sldId id="322" r:id="rId33"/>
    <p:sldId id="320" r:id="rId34"/>
    <p:sldId id="297" r:id="rId35"/>
    <p:sldId id="306" r:id="rId36"/>
    <p:sldId id="294" r:id="rId37"/>
    <p:sldId id="295" r:id="rId38"/>
    <p:sldId id="296" r:id="rId39"/>
    <p:sldId id="309" r:id="rId40"/>
    <p:sldId id="284" r:id="rId41"/>
    <p:sldId id="273" r:id="rId42"/>
    <p:sldId id="276" r:id="rId43"/>
    <p:sldId id="312" r:id="rId44"/>
    <p:sldId id="313" r:id="rId45"/>
    <p:sldId id="316" r:id="rId46"/>
    <p:sldId id="31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9E0CB-EC29-4F0E-A782-58C19F5D3434}" v="23" dt="2021-08-28T14:18:44.03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5" autoAdjust="0"/>
    <p:restoredTop sz="86140" autoAdjust="0"/>
  </p:normalViewPr>
  <p:slideViewPr>
    <p:cSldViewPr snapToGrid="0">
      <p:cViewPr varScale="1">
        <p:scale>
          <a:sx n="89" d="100"/>
          <a:sy n="89" d="100"/>
        </p:scale>
        <p:origin x="120" y="811"/>
      </p:cViewPr>
      <p:guideLst/>
    </p:cSldViewPr>
  </p:slideViewPr>
  <p:notesTextViewPr>
    <p:cViewPr>
      <p:scale>
        <a:sx n="1" d="1"/>
        <a:sy n="1" d="1"/>
      </p:scale>
      <p:origin x="0" y="-34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D9017B63-412E-4E08-BA0F-BC640734225D}"/>
    <pc:docChg chg="modSld">
      <pc:chgData name="Richard Wheeless" userId="S::id63la41@ubalt.edu::edf7d7f9-5d95-4eec-886d-0f745236a21b" providerId="AD" clId="Web-{D9017B63-412E-4E08-BA0F-BC640734225D}" dt="2020-10-23T07:32:19.969" v="1" actId="1076"/>
      <pc:docMkLst>
        <pc:docMk/>
      </pc:docMkLst>
      <pc:sldChg chg="modSp">
        <pc:chgData name="Richard Wheeless" userId="S::id63la41@ubalt.edu::edf7d7f9-5d95-4eec-886d-0f745236a21b" providerId="AD" clId="Web-{D9017B63-412E-4E08-BA0F-BC640734225D}" dt="2020-10-23T07:32:19.969" v="1" actId="1076"/>
        <pc:sldMkLst>
          <pc:docMk/>
          <pc:sldMk cId="3280354511" sldId="273"/>
        </pc:sldMkLst>
        <pc:picChg chg="mod">
          <ac:chgData name="Richard Wheeless" userId="S::id63la41@ubalt.edu::edf7d7f9-5d95-4eec-886d-0f745236a21b" providerId="AD" clId="Web-{D9017B63-412E-4E08-BA0F-BC640734225D}" dt="2020-10-23T07:32:19.969" v="1" actId="1076"/>
          <ac:picMkLst>
            <pc:docMk/>
            <pc:sldMk cId="3280354511" sldId="273"/>
            <ac:picMk id="6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B51901F-0FCF-E026-F61D-CE4E97EC4288}"/>
    <pc:docChg chg="modSld">
      <pc:chgData name="Richard Wheeless" userId="S::id63la41@ubalt.edu::edf7d7f9-5d95-4eec-886d-0f745236a21b" providerId="AD" clId="Web-{1B51901F-0FCF-E026-F61D-CE4E97EC4288}" dt="2020-10-23T07:18:31.222" v="3" actId="1076"/>
      <pc:docMkLst>
        <pc:docMk/>
      </pc:docMkLst>
      <pc:sldChg chg="modSp">
        <pc:chgData name="Richard Wheeless" userId="S::id63la41@ubalt.edu::edf7d7f9-5d95-4eec-886d-0f745236a21b" providerId="AD" clId="Web-{1B51901F-0FCF-E026-F61D-CE4E97EC4288}" dt="2020-10-23T07:18:31.222" v="3" actId="1076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1B51901F-0FCF-E026-F61D-CE4E97EC4288}" dt="2020-10-23T07:18:31.222" v="3" actId="1076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AE60190D-41B6-57C5-FE0D-28A153A076A6}"/>
    <pc:docChg chg="sldOrd">
      <pc:chgData name="Richard Wheeless" userId="S::id63la41@ubalt.edu::edf7d7f9-5d95-4eec-886d-0f745236a21b" providerId="AD" clId="Web-{AE60190D-41B6-57C5-FE0D-28A153A076A6}" dt="2021-01-11T22:52:10.997" v="0"/>
      <pc:docMkLst>
        <pc:docMk/>
      </pc:docMkLst>
      <pc:sldChg chg="ord">
        <pc:chgData name="Richard Wheeless" userId="S::id63la41@ubalt.edu::edf7d7f9-5d95-4eec-886d-0f745236a21b" providerId="AD" clId="Web-{AE60190D-41B6-57C5-FE0D-28A153A076A6}" dt="2021-01-11T22:52:10.997" v="0"/>
        <pc:sldMkLst>
          <pc:docMk/>
          <pc:sldMk cId="1147706619" sldId="317"/>
        </pc:sldMkLst>
      </pc:sldChg>
    </pc:docChg>
  </pc:docChgLst>
  <pc:docChgLst>
    <pc:chgData name="Richard Wheeless" userId="S::id63la41@ubalt.edu::edf7d7f9-5d95-4eec-886d-0f745236a21b" providerId="AD" clId="Web-{BAEE79B7-8164-B306-1CFB-246D7CC11E16}"/>
    <pc:docChg chg="modSld">
      <pc:chgData name="Richard Wheeless" userId="S::id63la41@ubalt.edu::edf7d7f9-5d95-4eec-886d-0f745236a21b" providerId="AD" clId="Web-{BAEE79B7-8164-B306-1CFB-246D7CC11E16}" dt="2020-10-14T02:12:33.826" v="0" actId="1076"/>
      <pc:docMkLst>
        <pc:docMk/>
      </pc:docMkLst>
      <pc:sldChg chg="modSp">
        <pc:chgData name="Richard Wheeless" userId="S::id63la41@ubalt.edu::edf7d7f9-5d95-4eec-886d-0f745236a21b" providerId="AD" clId="Web-{BAEE79B7-8164-B306-1CFB-246D7CC11E16}" dt="2020-10-14T02:12:33.826" v="0" actId="1076"/>
        <pc:sldMkLst>
          <pc:docMk/>
          <pc:sldMk cId="3686885202" sldId="278"/>
        </pc:sldMkLst>
        <pc:picChg chg="mod">
          <ac:chgData name="Richard Wheeless" userId="S::id63la41@ubalt.edu::edf7d7f9-5d95-4eec-886d-0f745236a21b" providerId="AD" clId="Web-{BAEE79B7-8164-B306-1CFB-246D7CC11E16}" dt="2020-10-14T02:12:33.826" v="0" actId="1076"/>
          <ac:picMkLst>
            <pc:docMk/>
            <pc:sldMk cId="3686885202" sldId="278"/>
            <ac:picMk id="9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056B6DF6-2392-6380-24E1-BF2AB051B07F}"/>
    <pc:docChg chg="modSld">
      <pc:chgData name="Richard Wheeless" userId="S::id63la41@ubalt.edu::edf7d7f9-5d95-4eec-886d-0f745236a21b" providerId="AD" clId="Web-{056B6DF6-2392-6380-24E1-BF2AB051B07F}" dt="2020-10-14T04:24:15.459" v="0" actId="1076"/>
      <pc:docMkLst>
        <pc:docMk/>
      </pc:docMkLst>
      <pc:sldChg chg="modSp">
        <pc:chgData name="Richard Wheeless" userId="S::id63la41@ubalt.edu::edf7d7f9-5d95-4eec-886d-0f745236a21b" providerId="AD" clId="Web-{056B6DF6-2392-6380-24E1-BF2AB051B07F}" dt="2020-10-14T04:24:15.459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056B6DF6-2392-6380-24E1-BF2AB051B07F}" dt="2020-10-14T04:24:15.459" v="0" actId="1076"/>
          <ac:picMkLst>
            <pc:docMk/>
            <pc:sldMk cId="3872856624" sldId="276"/>
            <ac:picMk id="5" creationId="{00000000-0000-0000-0000-000000000000}"/>
          </ac:picMkLst>
        </pc:picChg>
      </pc:sldChg>
    </pc:docChg>
  </pc:docChgLst>
  <pc:docChgLst>
    <pc:chgData name="Weifeng Xu" userId="e7aed605-a3dd-4d5a-a692-a87037af107b" providerId="ADAL" clId="{08E2B694-2FF2-4AAA-8781-6847062CAC58}"/>
    <pc:docChg chg="undo custSel addSld delSld modSld sldOrd">
      <pc:chgData name="Weifeng Xu" userId="e7aed605-a3dd-4d5a-a692-a87037af107b" providerId="ADAL" clId="{08E2B694-2FF2-4AAA-8781-6847062CAC58}" dt="2021-04-13T12:53:14.489" v="365" actId="47"/>
      <pc:docMkLst>
        <pc:docMk/>
      </pc:docMkLst>
      <pc:sldChg chg="modNotesTx">
        <pc:chgData name="Weifeng Xu" userId="e7aed605-a3dd-4d5a-a692-a87037af107b" providerId="ADAL" clId="{08E2B694-2FF2-4AAA-8781-6847062CAC58}" dt="2021-01-23T01:42:20.196" v="26"/>
        <pc:sldMkLst>
          <pc:docMk/>
          <pc:sldMk cId="1862936662" sldId="264"/>
        </pc:sldMkLst>
      </pc:sldChg>
      <pc:sldChg chg="modSp mod modNotesTx">
        <pc:chgData name="Weifeng Xu" userId="e7aed605-a3dd-4d5a-a692-a87037af107b" providerId="ADAL" clId="{08E2B694-2FF2-4AAA-8781-6847062CAC58}" dt="2021-01-23T01:39:41.962" v="22" actId="33524"/>
        <pc:sldMkLst>
          <pc:docMk/>
          <pc:sldMk cId="878550910" sldId="265"/>
        </pc:sldMkLst>
        <pc:spChg chg="mod">
          <ac:chgData name="Weifeng Xu" userId="e7aed605-a3dd-4d5a-a692-a87037af107b" providerId="ADAL" clId="{08E2B694-2FF2-4AAA-8781-6847062CAC58}" dt="2021-01-23T01:39:41.962" v="22" actId="33524"/>
          <ac:spMkLst>
            <pc:docMk/>
            <pc:sldMk cId="878550910" sldId="265"/>
            <ac:spMk id="9" creationId="{00000000-0000-0000-0000-000000000000}"/>
          </ac:spMkLst>
        </pc:spChg>
      </pc:sldChg>
      <pc:sldChg chg="modNotesTx">
        <pc:chgData name="Weifeng Xu" userId="e7aed605-a3dd-4d5a-a692-a87037af107b" providerId="ADAL" clId="{08E2B694-2FF2-4AAA-8781-6847062CAC58}" dt="2021-01-19T13:36:32.813" v="5"/>
        <pc:sldMkLst>
          <pc:docMk/>
          <pc:sldMk cId="2453518679" sldId="266"/>
        </pc:sldMkLst>
      </pc:sldChg>
      <pc:sldChg chg="modNotesTx">
        <pc:chgData name="Weifeng Xu" userId="e7aed605-a3dd-4d5a-a692-a87037af107b" providerId="ADAL" clId="{08E2B694-2FF2-4AAA-8781-6847062CAC58}" dt="2021-01-26T21:12:08.040" v="208" actId="20577"/>
        <pc:sldMkLst>
          <pc:docMk/>
          <pc:sldMk cId="3280354511" sldId="273"/>
        </pc:sldMkLst>
      </pc:sldChg>
      <pc:sldChg chg="modNotesTx">
        <pc:chgData name="Weifeng Xu" userId="e7aed605-a3dd-4d5a-a692-a87037af107b" providerId="ADAL" clId="{08E2B694-2FF2-4AAA-8781-6847062CAC58}" dt="2021-01-23T03:43:35.891" v="70" actId="20577"/>
        <pc:sldMkLst>
          <pc:docMk/>
          <pc:sldMk cId="3686885202" sldId="278"/>
        </pc:sldMkLst>
      </pc:sldChg>
      <pc:sldChg chg="addSp modSp mod modNotesTx">
        <pc:chgData name="Weifeng Xu" userId="e7aed605-a3dd-4d5a-a692-a87037af107b" providerId="ADAL" clId="{08E2B694-2FF2-4AAA-8781-6847062CAC58}" dt="2021-01-29T00:21:12.675" v="266" actId="313"/>
        <pc:sldMkLst>
          <pc:docMk/>
          <pc:sldMk cId="2603411321" sldId="279"/>
        </pc:sldMkLst>
        <pc:spChg chg="mod">
          <ac:chgData name="Weifeng Xu" userId="e7aed605-a3dd-4d5a-a692-a87037af107b" providerId="ADAL" clId="{08E2B694-2FF2-4AAA-8781-6847062CAC58}" dt="2021-01-29T00:21:12.675" v="266" actId="313"/>
          <ac:spMkLst>
            <pc:docMk/>
            <pc:sldMk cId="2603411321" sldId="279"/>
            <ac:spMk id="12" creationId="{00000000-0000-0000-0000-000000000000}"/>
          </ac:spMkLst>
        </pc:spChg>
        <pc:spChg chg="add mod">
          <ac:chgData name="Weifeng Xu" userId="e7aed605-a3dd-4d5a-a692-a87037af107b" providerId="ADAL" clId="{08E2B694-2FF2-4AAA-8781-6847062CAC58}" dt="2021-01-23T04:08:06.297" v="161" actId="114"/>
          <ac:spMkLst>
            <pc:docMk/>
            <pc:sldMk cId="2603411321" sldId="279"/>
            <ac:spMk id="13" creationId="{CC1790E0-8870-4616-A417-1AA4CB55EF31}"/>
          </ac:spMkLst>
        </pc:spChg>
      </pc:sldChg>
      <pc:sldChg chg="modSp mod">
        <pc:chgData name="Weifeng Xu" userId="e7aed605-a3dd-4d5a-a692-a87037af107b" providerId="ADAL" clId="{08E2B694-2FF2-4AAA-8781-6847062CAC58}" dt="2021-01-28T14:17:21.827" v="258" actId="33524"/>
        <pc:sldMkLst>
          <pc:docMk/>
          <pc:sldMk cId="308956871" sldId="284"/>
        </pc:sldMkLst>
        <pc:spChg chg="mod">
          <ac:chgData name="Weifeng Xu" userId="e7aed605-a3dd-4d5a-a692-a87037af107b" providerId="ADAL" clId="{08E2B694-2FF2-4AAA-8781-6847062CAC58}" dt="2021-01-28T14:17:21.827" v="258" actId="33524"/>
          <ac:spMkLst>
            <pc:docMk/>
            <pc:sldMk cId="308956871" sldId="284"/>
            <ac:spMk id="5" creationId="{00000000-0000-0000-0000-000000000000}"/>
          </ac:spMkLst>
        </pc:spChg>
      </pc:sldChg>
      <pc:sldChg chg="addSp delSp modSp mod modNotesTx">
        <pc:chgData name="Weifeng Xu" userId="e7aed605-a3dd-4d5a-a692-a87037af107b" providerId="ADAL" clId="{08E2B694-2FF2-4AAA-8781-6847062CAC58}" dt="2021-01-28T13:49:11.408" v="215" actId="20577"/>
        <pc:sldMkLst>
          <pc:docMk/>
          <pc:sldMk cId="263680602" sldId="285"/>
        </pc:sldMkLst>
        <pc:spChg chg="mod">
          <ac:chgData name="Weifeng Xu" userId="e7aed605-a3dd-4d5a-a692-a87037af107b" providerId="ADAL" clId="{08E2B694-2FF2-4AAA-8781-6847062CAC58}" dt="2021-01-28T13:49:11.408" v="215" actId="20577"/>
          <ac:spMkLst>
            <pc:docMk/>
            <pc:sldMk cId="263680602" sldId="285"/>
            <ac:spMk id="3" creationId="{00000000-0000-0000-0000-000000000000}"/>
          </ac:spMkLst>
        </pc:spChg>
        <pc:picChg chg="add del mod">
          <ac:chgData name="Weifeng Xu" userId="e7aed605-a3dd-4d5a-a692-a87037af107b" providerId="ADAL" clId="{08E2B694-2FF2-4AAA-8781-6847062CAC58}" dt="2021-01-23T04:11:52.596" v="164" actId="478"/>
          <ac:picMkLst>
            <pc:docMk/>
            <pc:sldMk cId="263680602" sldId="285"/>
            <ac:picMk id="5" creationId="{C9B3E627-540B-43A5-8491-B2ED5E508D12}"/>
          </ac:picMkLst>
        </pc:picChg>
      </pc:sldChg>
      <pc:sldChg chg="modSp mod">
        <pc:chgData name="Weifeng Xu" userId="e7aed605-a3dd-4d5a-a692-a87037af107b" providerId="ADAL" clId="{08E2B694-2FF2-4AAA-8781-6847062CAC58}" dt="2021-01-29T00:08:06.194" v="264" actId="20577"/>
        <pc:sldMkLst>
          <pc:docMk/>
          <pc:sldMk cId="826028121" sldId="286"/>
        </pc:sldMkLst>
        <pc:spChg chg="mod">
          <ac:chgData name="Weifeng Xu" userId="e7aed605-a3dd-4d5a-a692-a87037af107b" providerId="ADAL" clId="{08E2B694-2FF2-4AAA-8781-6847062CAC58}" dt="2021-01-29T00:08:06.194" v="264" actId="20577"/>
          <ac:spMkLst>
            <pc:docMk/>
            <pc:sldMk cId="826028121" sldId="286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08E2B694-2FF2-4AAA-8781-6847062CAC58}" dt="2021-01-29T00:11:15.007" v="265" actId="6549"/>
        <pc:sldMkLst>
          <pc:docMk/>
          <pc:sldMk cId="3591353767" sldId="289"/>
        </pc:sldMkLst>
        <pc:spChg chg="mod">
          <ac:chgData name="Weifeng Xu" userId="e7aed605-a3dd-4d5a-a692-a87037af107b" providerId="ADAL" clId="{08E2B694-2FF2-4AAA-8781-6847062CAC58}" dt="2021-01-29T00:11:15.007" v="265" actId="6549"/>
          <ac:spMkLst>
            <pc:docMk/>
            <pc:sldMk cId="3591353767" sldId="289"/>
            <ac:spMk id="7" creationId="{00000000-0000-0000-0000-000000000000}"/>
          </ac:spMkLst>
        </pc:spChg>
      </pc:sldChg>
      <pc:sldChg chg="modSp mod">
        <pc:chgData name="Weifeng Xu" userId="e7aed605-a3dd-4d5a-a692-a87037af107b" providerId="ADAL" clId="{08E2B694-2FF2-4AAA-8781-6847062CAC58}" dt="2021-01-28T14:14:57.823" v="229" actId="6549"/>
        <pc:sldMkLst>
          <pc:docMk/>
          <pc:sldMk cId="2099446583" sldId="293"/>
        </pc:sldMkLst>
        <pc:spChg chg="mod">
          <ac:chgData name="Weifeng Xu" userId="e7aed605-a3dd-4d5a-a692-a87037af107b" providerId="ADAL" clId="{08E2B694-2FF2-4AAA-8781-6847062CAC58}" dt="2021-01-28T14:14:57.823" v="229" actId="6549"/>
          <ac:spMkLst>
            <pc:docMk/>
            <pc:sldMk cId="2099446583" sldId="293"/>
            <ac:spMk id="2" creationId="{00000000-0000-0000-0000-000000000000}"/>
          </ac:spMkLst>
        </pc:spChg>
      </pc:sldChg>
      <pc:sldChg chg="addSp modSp mod">
        <pc:chgData name="Weifeng Xu" userId="e7aed605-a3dd-4d5a-a692-a87037af107b" providerId="ADAL" clId="{08E2B694-2FF2-4AAA-8781-6847062CAC58}" dt="2021-01-28T14:05:53.735" v="228" actId="14100"/>
        <pc:sldMkLst>
          <pc:docMk/>
          <pc:sldMk cId="122089063" sldId="303"/>
        </pc:sldMkLst>
        <pc:spChg chg="mod">
          <ac:chgData name="Weifeng Xu" userId="e7aed605-a3dd-4d5a-a692-a87037af107b" providerId="ADAL" clId="{08E2B694-2FF2-4AAA-8781-6847062CAC58}" dt="2021-01-28T14:05:19.534" v="224" actId="1076"/>
          <ac:spMkLst>
            <pc:docMk/>
            <pc:sldMk cId="122089063" sldId="303"/>
            <ac:spMk id="5" creationId="{00000000-0000-0000-0000-000000000000}"/>
          </ac:spMkLst>
        </pc:spChg>
        <pc:spChg chg="mod">
          <ac:chgData name="Weifeng Xu" userId="e7aed605-a3dd-4d5a-a692-a87037af107b" providerId="ADAL" clId="{08E2B694-2FF2-4AAA-8781-6847062CAC58}" dt="2021-01-28T14:05:28.137" v="227" actId="1076"/>
          <ac:spMkLst>
            <pc:docMk/>
            <pc:sldMk cId="122089063" sldId="303"/>
            <ac:spMk id="7" creationId="{00000000-0000-0000-0000-000000000000}"/>
          </ac:spMkLst>
        </pc:spChg>
        <pc:picChg chg="mod">
          <ac:chgData name="Weifeng Xu" userId="e7aed605-a3dd-4d5a-a692-a87037af107b" providerId="ADAL" clId="{08E2B694-2FF2-4AAA-8781-6847062CAC58}" dt="2021-01-28T14:05:25.293" v="226" actId="1076"/>
          <ac:picMkLst>
            <pc:docMk/>
            <pc:sldMk cId="122089063" sldId="303"/>
            <ac:picMk id="2" creationId="{00000000-0000-0000-0000-000000000000}"/>
          </ac:picMkLst>
        </pc:picChg>
        <pc:cxnChg chg="add mod">
          <ac:chgData name="Weifeng Xu" userId="e7aed605-a3dd-4d5a-a692-a87037af107b" providerId="ADAL" clId="{08E2B694-2FF2-4AAA-8781-6847062CAC58}" dt="2021-01-28T14:05:53.735" v="228" actId="14100"/>
          <ac:cxnSpMkLst>
            <pc:docMk/>
            <pc:sldMk cId="122089063" sldId="303"/>
            <ac:cxnSpMk id="9" creationId="{F2658E30-FEE0-4F60-9E61-084A687856D6}"/>
          </ac:cxnSpMkLst>
        </pc:cxnChg>
      </pc:sldChg>
      <pc:sldChg chg="modSp mod">
        <pc:chgData name="Weifeng Xu" userId="e7aed605-a3dd-4d5a-a692-a87037af107b" providerId="ADAL" clId="{08E2B694-2FF2-4AAA-8781-6847062CAC58}" dt="2021-01-28T14:16:56.719" v="257" actId="108"/>
        <pc:sldMkLst>
          <pc:docMk/>
          <pc:sldMk cId="397031587" sldId="306"/>
        </pc:sldMkLst>
        <pc:spChg chg="mod">
          <ac:chgData name="Weifeng Xu" userId="e7aed605-a3dd-4d5a-a692-a87037af107b" providerId="ADAL" clId="{08E2B694-2FF2-4AAA-8781-6847062CAC58}" dt="2021-01-28T14:16:56.719" v="257" actId="108"/>
          <ac:spMkLst>
            <pc:docMk/>
            <pc:sldMk cId="397031587" sldId="306"/>
            <ac:spMk id="3" creationId="{00000000-0000-0000-0000-000000000000}"/>
          </ac:spMkLst>
        </pc:spChg>
      </pc:sldChg>
      <pc:sldChg chg="modNotesTx">
        <pc:chgData name="Weifeng Xu" userId="e7aed605-a3dd-4d5a-a692-a87037af107b" providerId="ADAL" clId="{08E2B694-2FF2-4AAA-8781-6847062CAC58}" dt="2021-01-29T01:10:40.263" v="300" actId="20577"/>
        <pc:sldMkLst>
          <pc:docMk/>
          <pc:sldMk cId="2709583132" sldId="312"/>
        </pc:sldMkLst>
      </pc:sldChg>
      <pc:sldChg chg="addSp delSp modSp mod modNotesTx">
        <pc:chgData name="Weifeng Xu" userId="e7aed605-a3dd-4d5a-a692-a87037af107b" providerId="ADAL" clId="{08E2B694-2FF2-4AAA-8781-6847062CAC58}" dt="2021-02-03T14:17:59.093" v="364" actId="207"/>
        <pc:sldMkLst>
          <pc:docMk/>
          <pc:sldMk cId="3605786217" sldId="313"/>
        </pc:sldMkLst>
        <pc:spChg chg="mod">
          <ac:chgData name="Weifeng Xu" userId="e7aed605-a3dd-4d5a-a692-a87037af107b" providerId="ADAL" clId="{08E2B694-2FF2-4AAA-8781-6847062CAC58}" dt="2021-01-29T01:30:33.574" v="362" actId="1076"/>
          <ac:spMkLst>
            <pc:docMk/>
            <pc:sldMk cId="3605786217" sldId="313"/>
            <ac:spMk id="6" creationId="{00000000-0000-0000-0000-000000000000}"/>
          </ac:spMkLst>
        </pc:spChg>
        <pc:picChg chg="add del mod">
          <ac:chgData name="Weifeng Xu" userId="e7aed605-a3dd-4d5a-a692-a87037af107b" providerId="ADAL" clId="{08E2B694-2FF2-4AAA-8781-6847062CAC58}" dt="2021-01-29T01:30:29.900" v="361" actId="478"/>
          <ac:picMkLst>
            <pc:docMk/>
            <pc:sldMk cId="3605786217" sldId="313"/>
            <ac:picMk id="4" creationId="{27084B44-0CA2-49F7-8883-3B0633CF1144}"/>
          </ac:picMkLst>
        </pc:picChg>
        <pc:picChg chg="mod">
          <ac:chgData name="Weifeng Xu" userId="e7aed605-a3dd-4d5a-a692-a87037af107b" providerId="ADAL" clId="{08E2B694-2FF2-4AAA-8781-6847062CAC58}" dt="2021-01-29T01:30:33.574" v="362" actId="1076"/>
          <ac:picMkLst>
            <pc:docMk/>
            <pc:sldMk cId="3605786217" sldId="313"/>
            <ac:picMk id="7" creationId="{00000000-0000-0000-0000-000000000000}"/>
          </ac:picMkLst>
        </pc:picChg>
      </pc:sldChg>
      <pc:sldChg chg="ord">
        <pc:chgData name="Weifeng Xu" userId="e7aed605-a3dd-4d5a-a692-a87037af107b" providerId="ADAL" clId="{08E2B694-2FF2-4AAA-8781-6847062CAC58}" dt="2021-01-23T04:16:01.598" v="176"/>
        <pc:sldMkLst>
          <pc:docMk/>
          <pc:sldMk cId="1082904539" sldId="316"/>
        </pc:sldMkLst>
      </pc:sldChg>
      <pc:sldChg chg="modSp mod">
        <pc:chgData name="Weifeng Xu" userId="e7aed605-a3dd-4d5a-a692-a87037af107b" providerId="ADAL" clId="{08E2B694-2FF2-4AAA-8781-6847062CAC58}" dt="2021-01-29T00:38:40.306" v="299" actId="20577"/>
        <pc:sldMkLst>
          <pc:docMk/>
          <pc:sldMk cId="1551242108" sldId="319"/>
        </pc:sldMkLst>
        <pc:spChg chg="mod">
          <ac:chgData name="Weifeng Xu" userId="e7aed605-a3dd-4d5a-a692-a87037af107b" providerId="ADAL" clId="{08E2B694-2FF2-4AAA-8781-6847062CAC58}" dt="2021-01-29T00:38:40.306" v="299" actId="20577"/>
          <ac:spMkLst>
            <pc:docMk/>
            <pc:sldMk cId="1551242108" sldId="319"/>
            <ac:spMk id="3" creationId="{00000000-0000-0000-0000-000000000000}"/>
          </ac:spMkLst>
        </pc:spChg>
      </pc:sldChg>
      <pc:sldChg chg="addSp delSp modSp new del mod">
        <pc:chgData name="Weifeng Xu" userId="e7aed605-a3dd-4d5a-a692-a87037af107b" providerId="ADAL" clId="{08E2B694-2FF2-4AAA-8781-6847062CAC58}" dt="2021-01-29T01:30:45.137" v="363" actId="47"/>
        <pc:sldMkLst>
          <pc:docMk/>
          <pc:sldMk cId="3779903997" sldId="323"/>
        </pc:sldMkLst>
        <pc:picChg chg="add mod">
          <ac:chgData name="Weifeng Xu" userId="e7aed605-a3dd-4d5a-a692-a87037af107b" providerId="ADAL" clId="{08E2B694-2FF2-4AAA-8781-6847062CAC58}" dt="2021-01-29T01:25:44.556" v="304" actId="1076"/>
          <ac:picMkLst>
            <pc:docMk/>
            <pc:sldMk cId="3779903997" sldId="323"/>
            <ac:picMk id="3" creationId="{04A58A67-E2CF-46B1-AF19-01FD45B830A4}"/>
          </ac:picMkLst>
        </pc:picChg>
        <pc:picChg chg="add del mod">
          <ac:chgData name="Weifeng Xu" userId="e7aed605-a3dd-4d5a-a692-a87037af107b" providerId="ADAL" clId="{08E2B694-2FF2-4AAA-8781-6847062CAC58}" dt="2021-01-29T01:29:54.344" v="310"/>
          <ac:picMkLst>
            <pc:docMk/>
            <pc:sldMk cId="3779903997" sldId="323"/>
            <ac:picMk id="4" creationId="{EF7F65E4-71B7-458C-BD18-CD80AD6E52B9}"/>
          </ac:picMkLst>
        </pc:picChg>
      </pc:sldChg>
      <pc:sldChg chg="del">
        <pc:chgData name="Weifeng Xu" userId="e7aed605-a3dd-4d5a-a692-a87037af107b" providerId="ADAL" clId="{08E2B694-2FF2-4AAA-8781-6847062CAC58}" dt="2021-04-13T12:53:14.489" v="365" actId="47"/>
        <pc:sldMkLst>
          <pc:docMk/>
          <pc:sldMk cId="3846330883" sldId="323"/>
        </pc:sldMkLst>
      </pc:sldChg>
    </pc:docChg>
  </pc:docChgLst>
  <pc:docChgLst>
    <pc:chgData name="Weifeng Xu" userId="e7aed605-a3dd-4d5a-a692-a87037af107b" providerId="ADAL" clId="{0A09D5CD-4CED-4AF1-8C2B-E7ACB39836CB}"/>
    <pc:docChg chg="modSld">
      <pc:chgData name="Weifeng Xu" userId="e7aed605-a3dd-4d5a-a692-a87037af107b" providerId="ADAL" clId="{0A09D5CD-4CED-4AF1-8C2B-E7ACB39836CB}" dt="2021-05-01T15:48:28.750" v="0" actId="6549"/>
      <pc:docMkLst>
        <pc:docMk/>
      </pc:docMkLst>
      <pc:sldChg chg="modSp mod">
        <pc:chgData name="Weifeng Xu" userId="e7aed605-a3dd-4d5a-a692-a87037af107b" providerId="ADAL" clId="{0A09D5CD-4CED-4AF1-8C2B-E7ACB39836CB}" dt="2021-05-01T15:48:28.750" v="0" actId="6549"/>
        <pc:sldMkLst>
          <pc:docMk/>
          <pc:sldMk cId="3686885202" sldId="278"/>
        </pc:sldMkLst>
        <pc:spChg chg="mod">
          <ac:chgData name="Weifeng Xu" userId="e7aed605-a3dd-4d5a-a692-a87037af107b" providerId="ADAL" clId="{0A09D5CD-4CED-4AF1-8C2B-E7ACB39836CB}" dt="2021-05-01T15:48:28.750" v="0" actId="6549"/>
          <ac:spMkLst>
            <pc:docMk/>
            <pc:sldMk cId="3686885202" sldId="278"/>
            <ac:spMk id="7" creationId="{00000000-0000-0000-0000-000000000000}"/>
          </ac:spMkLst>
        </pc:spChg>
      </pc:sldChg>
    </pc:docChg>
  </pc:docChgLst>
  <pc:docChgLst>
    <pc:chgData name="Richard Wheeless" userId="S::id63la41@ubalt.edu::edf7d7f9-5d95-4eec-886d-0f745236a21b" providerId="AD" clId="Web-{0B792A49-8583-D191-B5EC-E1F0A1E2E39D}"/>
    <pc:docChg chg="modSld">
      <pc:chgData name="Richard Wheeless" userId="S::id63la41@ubalt.edu::edf7d7f9-5d95-4eec-886d-0f745236a21b" providerId="AD" clId="Web-{0B792A49-8583-D191-B5EC-E1F0A1E2E39D}" dt="2020-11-08T13:44:53.468" v="2" actId="14100"/>
      <pc:docMkLst>
        <pc:docMk/>
      </pc:docMkLst>
      <pc:sldChg chg="modSp">
        <pc:chgData name="Richard Wheeless" userId="S::id63la41@ubalt.edu::edf7d7f9-5d95-4eec-886d-0f745236a21b" providerId="AD" clId="Web-{0B792A49-8583-D191-B5EC-E1F0A1E2E39D}" dt="2020-11-08T13:44:53.468" v="2" actId="14100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0B792A49-8583-D191-B5EC-E1F0A1E2E39D}" dt="2020-11-08T13:44:53.468" v="2" actId="14100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FB90EEE5-AB5D-BF30-2664-B627A2F8468E}"/>
    <pc:docChg chg="addSld delSld modSld">
      <pc:chgData name="Richard Wheeless" userId="S::id63la41@ubalt.edu::edf7d7f9-5d95-4eec-886d-0f745236a21b" providerId="AD" clId="Web-{FB90EEE5-AB5D-BF30-2664-B627A2F8468E}" dt="2021-03-08T07:06:08.255" v="3"/>
      <pc:docMkLst>
        <pc:docMk/>
      </pc:docMkLst>
      <pc:sldChg chg="modSp">
        <pc:chgData name="Richard Wheeless" userId="S::id63la41@ubalt.edu::edf7d7f9-5d95-4eec-886d-0f745236a21b" providerId="AD" clId="Web-{FB90EEE5-AB5D-BF30-2664-B627A2F8468E}" dt="2021-03-08T05:20:11.345" v="2" actId="1076"/>
        <pc:sldMkLst>
          <pc:docMk/>
          <pc:sldMk cId="2709583132" sldId="312"/>
        </pc:sldMkLst>
        <pc:picChg chg="mod">
          <ac:chgData name="Richard Wheeless" userId="S::id63la41@ubalt.edu::edf7d7f9-5d95-4eec-886d-0f745236a21b" providerId="AD" clId="Web-{FB90EEE5-AB5D-BF30-2664-B627A2F8468E}" dt="2021-03-08T05:20:11.345" v="2" actId="1076"/>
          <ac:picMkLst>
            <pc:docMk/>
            <pc:sldMk cId="2709583132" sldId="312"/>
            <ac:picMk id="2" creationId="{00000000-0000-0000-0000-000000000000}"/>
          </ac:picMkLst>
        </pc:picChg>
      </pc:sldChg>
      <pc:sldChg chg="new del">
        <pc:chgData name="Richard Wheeless" userId="S::id63la41@ubalt.edu::edf7d7f9-5d95-4eec-886d-0f745236a21b" providerId="AD" clId="Web-{FB90EEE5-AB5D-BF30-2664-B627A2F8468E}" dt="2021-03-08T05:08:37.196" v="1"/>
        <pc:sldMkLst>
          <pc:docMk/>
          <pc:sldMk cId="3349084322" sldId="323"/>
        </pc:sldMkLst>
      </pc:sldChg>
      <pc:sldChg chg="new">
        <pc:chgData name="Richard Wheeless" userId="S::id63la41@ubalt.edu::edf7d7f9-5d95-4eec-886d-0f745236a21b" providerId="AD" clId="Web-{FB90EEE5-AB5D-BF30-2664-B627A2F8468E}" dt="2021-03-08T07:06:08.255" v="3"/>
        <pc:sldMkLst>
          <pc:docMk/>
          <pc:sldMk cId="3846330883" sldId="323"/>
        </pc:sldMkLst>
      </pc:sldChg>
    </pc:docChg>
  </pc:docChgLst>
  <pc:docChgLst>
    <pc:chgData name="Richard Wheeless" userId="S::id63la41@ubalt.edu::edf7d7f9-5d95-4eec-886d-0f745236a21b" providerId="AD" clId="Web-{21B446F3-4D0E-4CEE-A2E6-8830D632264D}"/>
    <pc:docChg chg="modSld">
      <pc:chgData name="Richard Wheeless" userId="S::id63la41@ubalt.edu::edf7d7f9-5d95-4eec-886d-0f745236a21b" providerId="AD" clId="Web-{21B446F3-4D0E-4CEE-A2E6-8830D632264D}" dt="2020-10-19T07:28:28.704" v="3" actId="1076"/>
      <pc:docMkLst>
        <pc:docMk/>
      </pc:docMkLst>
      <pc:sldChg chg="modSp">
        <pc:chgData name="Richard Wheeless" userId="S::id63la41@ubalt.edu::edf7d7f9-5d95-4eec-886d-0f745236a21b" providerId="AD" clId="Web-{21B446F3-4D0E-4CEE-A2E6-8830D632264D}" dt="2020-10-19T07:24:38.322" v="1" actId="1076"/>
        <pc:sldMkLst>
          <pc:docMk/>
          <pc:sldMk cId="3686885202" sldId="278"/>
        </pc:sldMkLst>
        <pc:picChg chg="mod">
          <ac:chgData name="Richard Wheeless" userId="S::id63la41@ubalt.edu::edf7d7f9-5d95-4eec-886d-0f745236a21b" providerId="AD" clId="Web-{21B446F3-4D0E-4CEE-A2E6-8830D632264D}" dt="2020-10-19T07:24:38.322" v="1" actId="1076"/>
          <ac:picMkLst>
            <pc:docMk/>
            <pc:sldMk cId="3686885202" sldId="278"/>
            <ac:picMk id="8" creationId="{00000000-0000-0000-0000-000000000000}"/>
          </ac:picMkLst>
        </pc:picChg>
      </pc:sldChg>
      <pc:sldChg chg="modSp">
        <pc:chgData name="Richard Wheeless" userId="S::id63la41@ubalt.edu::edf7d7f9-5d95-4eec-886d-0f745236a21b" providerId="AD" clId="Web-{21B446F3-4D0E-4CEE-A2E6-8830D632264D}" dt="2020-10-19T07:28:28.704" v="3" actId="1076"/>
        <pc:sldMkLst>
          <pc:docMk/>
          <pc:sldMk cId="2603411321" sldId="279"/>
        </pc:sldMkLst>
        <pc:picChg chg="mod">
          <ac:chgData name="Richard Wheeless" userId="S::id63la41@ubalt.edu::edf7d7f9-5d95-4eec-886d-0f745236a21b" providerId="AD" clId="Web-{21B446F3-4D0E-4CEE-A2E6-8830D632264D}" dt="2020-10-19T07:28:28.704" v="3" actId="1076"/>
          <ac:picMkLst>
            <pc:docMk/>
            <pc:sldMk cId="2603411321" sldId="279"/>
            <ac:picMk id="3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51BCF59C-0654-03FF-53A7-ACD13246012D}"/>
    <pc:docChg chg="modSld">
      <pc:chgData name="Richard Wheeless" userId="S::id63la41@ubalt.edu::edf7d7f9-5d95-4eec-886d-0f745236a21b" providerId="AD" clId="Web-{51BCF59C-0654-03FF-53A7-ACD13246012D}" dt="2020-10-20T19:29:04.677" v="3" actId="1076"/>
      <pc:docMkLst>
        <pc:docMk/>
      </pc:docMkLst>
      <pc:sldChg chg="modSp">
        <pc:chgData name="Richard Wheeless" userId="S::id63la41@ubalt.edu::edf7d7f9-5d95-4eec-886d-0f745236a21b" providerId="AD" clId="Web-{51BCF59C-0654-03FF-53A7-ACD13246012D}" dt="2020-10-20T19:29:04.677" v="3" actId="1076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51BCF59C-0654-03FF-53A7-ACD13246012D}" dt="2020-10-20T19:28:43.770" v="0" actId="14100"/>
          <ac:picMkLst>
            <pc:docMk/>
            <pc:sldMk cId="1608075478" sldId="282"/>
            <ac:picMk id="3" creationId="{00000000-0000-0000-0000-000000000000}"/>
          </ac:picMkLst>
        </pc:picChg>
        <pc:picChg chg="mod">
          <ac:chgData name="Richard Wheeless" userId="S::id63la41@ubalt.edu::edf7d7f9-5d95-4eec-886d-0f745236a21b" providerId="AD" clId="Web-{51BCF59C-0654-03FF-53A7-ACD13246012D}" dt="2020-10-20T19:29:04.677" v="3" actId="1076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Weifeng Xu" userId="e7aed605-a3dd-4d5a-a692-a87037af107b" providerId="ADAL" clId="{FC29E0CB-EC29-4F0E-A782-58C19F5D3434}"/>
    <pc:docChg chg="undo custSel addSld modSld">
      <pc:chgData name="Weifeng Xu" userId="e7aed605-a3dd-4d5a-a692-a87037af107b" providerId="ADAL" clId="{FC29E0CB-EC29-4F0E-A782-58C19F5D3434}" dt="2021-08-31T19:07:46.204" v="530" actId="20577"/>
      <pc:docMkLst>
        <pc:docMk/>
      </pc:docMkLst>
      <pc:sldChg chg="addSp delSp modSp mod modNotesTx">
        <pc:chgData name="Weifeng Xu" userId="e7aed605-a3dd-4d5a-a692-a87037af107b" providerId="ADAL" clId="{FC29E0CB-EC29-4F0E-A782-58C19F5D3434}" dt="2021-08-31T19:07:46.204" v="530" actId="20577"/>
        <pc:sldMkLst>
          <pc:docMk/>
          <pc:sldMk cId="878550910" sldId="265"/>
        </pc:sldMkLst>
        <pc:spChg chg="mod">
          <ac:chgData name="Weifeng Xu" userId="e7aed605-a3dd-4d5a-a692-a87037af107b" providerId="ADAL" clId="{FC29E0CB-EC29-4F0E-A782-58C19F5D3434}" dt="2021-08-31T18:55:59.297" v="481" actId="20577"/>
          <ac:spMkLst>
            <pc:docMk/>
            <pc:sldMk cId="878550910" sldId="265"/>
            <ac:spMk id="4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8-31T19:07:46.204" v="530" actId="20577"/>
          <ac:spMkLst>
            <pc:docMk/>
            <pc:sldMk cId="878550910" sldId="265"/>
            <ac:spMk id="12" creationId="{582204F2-497F-465D-B427-D1F6A277BF51}"/>
          </ac:spMkLst>
        </pc:spChg>
        <pc:picChg chg="mod modCrop">
          <ac:chgData name="Weifeng Xu" userId="e7aed605-a3dd-4d5a-a692-a87037af107b" providerId="ADAL" clId="{FC29E0CB-EC29-4F0E-A782-58C19F5D3434}" dt="2021-08-31T19:07:30.444" v="509" actId="14100"/>
          <ac:picMkLst>
            <pc:docMk/>
            <pc:sldMk cId="878550910" sldId="265"/>
            <ac:picMk id="3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1-08-31T19:06:32.847" v="491" actId="1076"/>
          <ac:picMkLst>
            <pc:docMk/>
            <pc:sldMk cId="878550910" sldId="265"/>
            <ac:picMk id="6" creationId="{813C2476-2F32-4C02-A6E6-BF86C3632874}"/>
          </ac:picMkLst>
        </pc:picChg>
        <pc:picChg chg="del mod">
          <ac:chgData name="Weifeng Xu" userId="e7aed605-a3dd-4d5a-a692-a87037af107b" providerId="ADAL" clId="{FC29E0CB-EC29-4F0E-A782-58C19F5D3434}" dt="2021-08-31T19:05:49.974" v="486" actId="478"/>
          <ac:picMkLst>
            <pc:docMk/>
            <pc:sldMk cId="878550910" sldId="265"/>
            <ac:picMk id="7" creationId="{00000000-0000-0000-0000-000000000000}"/>
          </ac:picMkLst>
        </pc:picChg>
        <pc:picChg chg="del mod">
          <ac:chgData name="Weifeng Xu" userId="e7aed605-a3dd-4d5a-a692-a87037af107b" providerId="ADAL" clId="{FC29E0CB-EC29-4F0E-A782-58C19F5D3434}" dt="2021-08-31T19:05:53.405" v="487" actId="478"/>
          <ac:picMkLst>
            <pc:docMk/>
            <pc:sldMk cId="878550910" sldId="265"/>
            <ac:picMk id="8" creationId="{00000000-0000-0000-0000-000000000000}"/>
          </ac:picMkLst>
        </pc:picChg>
      </pc:sldChg>
      <pc:sldChg chg="addSp delSp modSp mod modClrScheme chgLayout">
        <pc:chgData name="Weifeng Xu" userId="e7aed605-a3dd-4d5a-a692-a87037af107b" providerId="ADAL" clId="{FC29E0CB-EC29-4F0E-A782-58C19F5D3434}" dt="2021-08-28T14:19:43.731" v="392" actId="20577"/>
        <pc:sldMkLst>
          <pc:docMk/>
          <pc:sldMk cId="3686885202" sldId="278"/>
        </pc:sldMkLst>
        <pc:spChg chg="del mod">
          <ac:chgData name="Weifeng Xu" userId="e7aed605-a3dd-4d5a-a692-a87037af107b" providerId="ADAL" clId="{FC29E0CB-EC29-4F0E-A782-58C19F5D3434}" dt="2021-08-24T14:46:53.635" v="16" actId="700"/>
          <ac:spMkLst>
            <pc:docMk/>
            <pc:sldMk cId="3686885202" sldId="278"/>
            <ac:spMk id="2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2:58.928" v="275" actId="1076"/>
          <ac:spMkLst>
            <pc:docMk/>
            <pc:sldMk cId="3686885202" sldId="278"/>
            <ac:spMk id="6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2:58.928" v="275" actId="1076"/>
          <ac:spMkLst>
            <pc:docMk/>
            <pc:sldMk cId="3686885202" sldId="278"/>
            <ac:spMk id="7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3:10.532" v="280" actId="1076"/>
          <ac:spMkLst>
            <pc:docMk/>
            <pc:sldMk cId="3686885202" sldId="278"/>
            <ac:spMk id="10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8-28T14:19:43.731" v="392" actId="20577"/>
          <ac:spMkLst>
            <pc:docMk/>
            <pc:sldMk cId="3686885202" sldId="278"/>
            <ac:spMk id="12" creationId="{47DD4493-8847-4398-BA00-45B210C5680D}"/>
          </ac:spMkLst>
        </pc:spChg>
        <pc:picChg chg="add mod">
          <ac:chgData name="Weifeng Xu" userId="e7aed605-a3dd-4d5a-a692-a87037af107b" providerId="ADAL" clId="{FC29E0CB-EC29-4F0E-A782-58C19F5D3434}" dt="2021-08-28T14:13:12.040" v="281" actId="1076"/>
          <ac:picMkLst>
            <pc:docMk/>
            <pc:sldMk cId="3686885202" sldId="278"/>
            <ac:picMk id="5" creationId="{0D8478FA-F59D-45DA-87EA-56231EA3383B}"/>
          </ac:picMkLst>
        </pc:picChg>
        <pc:picChg chg="mod">
          <ac:chgData name="Weifeng Xu" userId="e7aed605-a3dd-4d5a-a692-a87037af107b" providerId="ADAL" clId="{FC29E0CB-EC29-4F0E-A782-58C19F5D3434}" dt="2021-08-28T14:12:58.928" v="275" actId="1076"/>
          <ac:picMkLst>
            <pc:docMk/>
            <pc:sldMk cId="3686885202" sldId="278"/>
            <ac:picMk id="8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1-08-28T14:13:10.532" v="280" actId="1076"/>
          <ac:picMkLst>
            <pc:docMk/>
            <pc:sldMk cId="3686885202" sldId="278"/>
            <ac:picMk id="9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1-08-28T14:13:20.244" v="283" actId="1076"/>
          <ac:picMkLst>
            <pc:docMk/>
            <pc:sldMk cId="3686885202" sldId="278"/>
            <ac:picMk id="11" creationId="{021F1EFD-78AD-4B6B-8D2B-B7DA905E56B4}"/>
          </ac:picMkLst>
        </pc:picChg>
        <pc:picChg chg="add mod">
          <ac:chgData name="Weifeng Xu" userId="e7aed605-a3dd-4d5a-a692-a87037af107b" providerId="ADAL" clId="{FC29E0CB-EC29-4F0E-A782-58C19F5D3434}" dt="2021-08-28T14:16:16.822" v="300" actId="1076"/>
          <ac:picMkLst>
            <pc:docMk/>
            <pc:sldMk cId="3686885202" sldId="278"/>
            <ac:picMk id="14" creationId="{A7E78A1A-6DF2-4F57-A048-1C7F5613EAE4}"/>
          </ac:picMkLst>
        </pc:picChg>
        <pc:cxnChg chg="add del mod">
          <ac:chgData name="Weifeng Xu" userId="e7aed605-a3dd-4d5a-a692-a87037af107b" providerId="ADAL" clId="{FC29E0CB-EC29-4F0E-A782-58C19F5D3434}" dt="2021-08-28T14:13:32.336" v="286" actId="478"/>
          <ac:cxnSpMkLst>
            <pc:docMk/>
            <pc:sldMk cId="3686885202" sldId="278"/>
            <ac:cxnSpMk id="3" creationId="{E3EC1536-2210-4471-8467-315673BCFAA6}"/>
          </ac:cxnSpMkLst>
        </pc:cxnChg>
        <pc:cxnChg chg="add mod">
          <ac:chgData name="Weifeng Xu" userId="e7aed605-a3dd-4d5a-a692-a87037af107b" providerId="ADAL" clId="{FC29E0CB-EC29-4F0E-A782-58C19F5D3434}" dt="2021-08-28T14:16:29.220" v="303" actId="14100"/>
          <ac:cxnSpMkLst>
            <pc:docMk/>
            <pc:sldMk cId="3686885202" sldId="278"/>
            <ac:cxnSpMk id="16" creationId="{748A8274-3A09-417E-96F5-AA3D1BD9855E}"/>
          </ac:cxnSpMkLst>
        </pc:cxnChg>
      </pc:sldChg>
      <pc:sldChg chg="modSp mod">
        <pc:chgData name="Weifeng Xu" userId="e7aed605-a3dd-4d5a-a692-a87037af107b" providerId="ADAL" clId="{FC29E0CB-EC29-4F0E-A782-58C19F5D3434}" dt="2021-08-28T14:20:36.426" v="412" actId="6549"/>
        <pc:sldMkLst>
          <pc:docMk/>
          <pc:sldMk cId="2603411321" sldId="279"/>
        </pc:sldMkLst>
        <pc:spChg chg="mod">
          <ac:chgData name="Weifeng Xu" userId="e7aed605-a3dd-4d5a-a692-a87037af107b" providerId="ADAL" clId="{FC29E0CB-EC29-4F0E-A782-58C19F5D3434}" dt="2021-08-28T14:20:18.762" v="411" actId="20577"/>
          <ac:spMkLst>
            <pc:docMk/>
            <pc:sldMk cId="2603411321" sldId="279"/>
            <ac:spMk id="9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20:36.426" v="412" actId="6549"/>
          <ac:spMkLst>
            <pc:docMk/>
            <pc:sldMk cId="2603411321" sldId="279"/>
            <ac:spMk id="12" creationId="{00000000-0000-0000-0000-000000000000}"/>
          </ac:spMkLst>
        </pc:spChg>
      </pc:sldChg>
      <pc:sldChg chg="modSp mod">
        <pc:chgData name="Weifeng Xu" userId="e7aed605-a3dd-4d5a-a692-a87037af107b" providerId="ADAL" clId="{FC29E0CB-EC29-4F0E-A782-58C19F5D3434}" dt="2021-08-24T15:43:46.165" v="270" actId="20577"/>
        <pc:sldMkLst>
          <pc:docMk/>
          <pc:sldMk cId="3972099897" sldId="314"/>
        </pc:sldMkLst>
        <pc:spChg chg="mod">
          <ac:chgData name="Weifeng Xu" userId="e7aed605-a3dd-4d5a-a692-a87037af107b" providerId="ADAL" clId="{FC29E0CB-EC29-4F0E-A782-58C19F5D3434}" dt="2021-08-24T15:43:46.165" v="270" actId="20577"/>
          <ac:spMkLst>
            <pc:docMk/>
            <pc:sldMk cId="3972099897" sldId="314"/>
            <ac:spMk id="2" creationId="{00000000-0000-0000-0000-000000000000}"/>
          </ac:spMkLst>
        </pc:spChg>
      </pc:sldChg>
      <pc:sldChg chg="addSp modSp mod modNotesTx">
        <pc:chgData name="Weifeng Xu" userId="e7aed605-a3dd-4d5a-a692-a87037af107b" providerId="ADAL" clId="{FC29E0CB-EC29-4F0E-A782-58C19F5D3434}" dt="2021-08-24T15:42:21.134" v="266" actId="20577"/>
        <pc:sldMkLst>
          <pc:docMk/>
          <pc:sldMk cId="1551242108" sldId="319"/>
        </pc:sldMkLst>
        <pc:spChg chg="mod">
          <ac:chgData name="Weifeng Xu" userId="e7aed605-a3dd-4d5a-a692-a87037af107b" providerId="ADAL" clId="{FC29E0CB-EC29-4F0E-A782-58C19F5D3434}" dt="2021-08-24T15:42:21.134" v="266" actId="20577"/>
          <ac:spMkLst>
            <pc:docMk/>
            <pc:sldMk cId="1551242108" sldId="319"/>
            <ac:spMk id="7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8-24T15:28:04.922" v="253" actId="1076"/>
          <ac:spMkLst>
            <pc:docMk/>
            <pc:sldMk cId="1551242108" sldId="319"/>
            <ac:spMk id="8" creationId="{DF05B1B2-EC6E-4343-B3AE-9A1B03ACA0F6}"/>
          </ac:spMkLst>
        </pc:spChg>
        <pc:spChg chg="add mod">
          <ac:chgData name="Weifeng Xu" userId="e7aed605-a3dd-4d5a-a692-a87037af107b" providerId="ADAL" clId="{FC29E0CB-EC29-4F0E-A782-58C19F5D3434}" dt="2021-08-24T15:28:12.778" v="256" actId="1076"/>
          <ac:spMkLst>
            <pc:docMk/>
            <pc:sldMk cId="1551242108" sldId="319"/>
            <ac:spMk id="9" creationId="{9D86D5B9-9EF5-4A89-93E8-547117F089E2}"/>
          </ac:spMkLst>
        </pc:spChg>
      </pc:sldChg>
      <pc:sldChg chg="addSp delSp modSp new mod modClrScheme chgLayout">
        <pc:chgData name="Weifeng Xu" userId="e7aed605-a3dd-4d5a-a692-a87037af107b" providerId="ADAL" clId="{FC29E0CB-EC29-4F0E-A782-58C19F5D3434}" dt="2021-08-24T15:14:52.652" v="237" actId="1076"/>
        <pc:sldMkLst>
          <pc:docMk/>
          <pc:sldMk cId="292031743" sldId="323"/>
        </pc:sldMkLst>
        <pc:spChg chg="del mod ord">
          <ac:chgData name="Weifeng Xu" userId="e7aed605-a3dd-4d5a-a692-a87037af107b" providerId="ADAL" clId="{FC29E0CB-EC29-4F0E-A782-58C19F5D3434}" dt="2021-08-24T14:43:53.375" v="1" actId="700"/>
          <ac:spMkLst>
            <pc:docMk/>
            <pc:sldMk cId="292031743" sldId="323"/>
            <ac:spMk id="2" creationId="{0FA4BCDA-9AFB-4F5F-A5EA-048D8F2D88DC}"/>
          </ac:spMkLst>
        </pc:spChg>
        <pc:spChg chg="del">
          <ac:chgData name="Weifeng Xu" userId="e7aed605-a3dd-4d5a-a692-a87037af107b" providerId="ADAL" clId="{FC29E0CB-EC29-4F0E-A782-58C19F5D3434}" dt="2021-08-24T14:43:53.375" v="1" actId="700"/>
          <ac:spMkLst>
            <pc:docMk/>
            <pc:sldMk cId="292031743" sldId="323"/>
            <ac:spMk id="3" creationId="{71A05EB1-ACBB-4660-8BCB-5819A1D26DFD}"/>
          </ac:spMkLst>
        </pc:spChg>
        <pc:spChg chg="add mod ord">
          <ac:chgData name="Weifeng Xu" userId="e7aed605-a3dd-4d5a-a692-a87037af107b" providerId="ADAL" clId="{FC29E0CB-EC29-4F0E-A782-58C19F5D3434}" dt="2021-08-24T14:47:45.841" v="24" actId="700"/>
          <ac:spMkLst>
            <pc:docMk/>
            <pc:sldMk cId="292031743" sldId="323"/>
            <ac:spMk id="4" creationId="{21C5F391-BD46-454B-BA43-6035EF9BA067}"/>
          </ac:spMkLst>
        </pc:spChg>
        <pc:spChg chg="add del mod">
          <ac:chgData name="Weifeng Xu" userId="e7aed605-a3dd-4d5a-a692-a87037af107b" providerId="ADAL" clId="{FC29E0CB-EC29-4F0E-A782-58C19F5D3434}" dt="2021-08-24T14:47:40.936" v="23" actId="478"/>
          <ac:spMkLst>
            <pc:docMk/>
            <pc:sldMk cId="292031743" sldId="323"/>
            <ac:spMk id="7" creationId="{FEABE6E2-43C1-4D37-AD2E-53733DBD4D78}"/>
          </ac:spMkLst>
        </pc:spChg>
        <pc:spChg chg="add mod ord">
          <ac:chgData name="Weifeng Xu" userId="e7aed605-a3dd-4d5a-a692-a87037af107b" providerId="ADAL" clId="{FC29E0CB-EC29-4F0E-A782-58C19F5D3434}" dt="2021-08-24T15:09:55.364" v="218" actId="12"/>
          <ac:spMkLst>
            <pc:docMk/>
            <pc:sldMk cId="292031743" sldId="323"/>
            <ac:spMk id="9" creationId="{33EF9FE4-BE5E-48E5-841C-1F2FAF0945AA}"/>
          </ac:spMkLst>
        </pc:spChg>
        <pc:spChg chg="add mod">
          <ac:chgData name="Weifeng Xu" userId="e7aed605-a3dd-4d5a-a692-a87037af107b" providerId="ADAL" clId="{FC29E0CB-EC29-4F0E-A782-58C19F5D3434}" dt="2021-08-24T15:11:07.583" v="228" actId="207"/>
          <ac:spMkLst>
            <pc:docMk/>
            <pc:sldMk cId="292031743" sldId="323"/>
            <ac:spMk id="10" creationId="{14424628-BD89-4B1D-A277-4007BE9552D4}"/>
          </ac:spMkLst>
        </pc:spChg>
        <pc:spChg chg="add mod">
          <ac:chgData name="Weifeng Xu" userId="e7aed605-a3dd-4d5a-a692-a87037af107b" providerId="ADAL" clId="{FC29E0CB-EC29-4F0E-A782-58C19F5D3434}" dt="2021-08-24T15:10:58.335" v="224" actId="2085"/>
          <ac:spMkLst>
            <pc:docMk/>
            <pc:sldMk cId="292031743" sldId="323"/>
            <ac:spMk id="37" creationId="{8BC1F83E-E671-43C8-AD56-BC632DDC9A67}"/>
          </ac:spMkLst>
        </pc:spChg>
        <pc:spChg chg="add mod">
          <ac:chgData name="Weifeng Xu" userId="e7aed605-a3dd-4d5a-a692-a87037af107b" providerId="ADAL" clId="{FC29E0CB-EC29-4F0E-A782-58C19F5D3434}" dt="2021-08-24T15:14:52.652" v="237" actId="1076"/>
          <ac:spMkLst>
            <pc:docMk/>
            <pc:sldMk cId="292031743" sldId="323"/>
            <ac:spMk id="39" creationId="{20D7D29C-EFF3-4DDA-AADD-3B45F806B09B}"/>
          </ac:spMkLst>
        </pc:spChg>
        <pc:picChg chg="add mod">
          <ac:chgData name="Weifeng Xu" userId="e7aed605-a3dd-4d5a-a692-a87037af107b" providerId="ADAL" clId="{FC29E0CB-EC29-4F0E-A782-58C19F5D3434}" dt="2021-08-24T15:00:00.007" v="179" actId="1076"/>
          <ac:picMkLst>
            <pc:docMk/>
            <pc:sldMk cId="292031743" sldId="323"/>
            <ac:picMk id="1026" creationId="{DE1748CC-871F-448C-8F8E-90685526AA93}"/>
          </ac:picMkLst>
        </pc:picChg>
        <pc:cxnChg chg="add del mod">
          <ac:chgData name="Weifeng Xu" userId="e7aed605-a3dd-4d5a-a692-a87037af107b" providerId="ADAL" clId="{FC29E0CB-EC29-4F0E-A782-58C19F5D3434}" dt="2021-08-24T14:47:38.463" v="22" actId="478"/>
          <ac:cxnSpMkLst>
            <pc:docMk/>
            <pc:sldMk cId="292031743" sldId="323"/>
            <ac:cxnSpMk id="8" creationId="{70C8EC3F-7231-4209-B5AE-38295BCD5236}"/>
          </ac:cxnSpMkLst>
        </pc:cxnChg>
        <pc:cxnChg chg="add del mod">
          <ac:chgData name="Weifeng Xu" userId="e7aed605-a3dd-4d5a-a692-a87037af107b" providerId="ADAL" clId="{FC29E0CB-EC29-4F0E-A782-58C19F5D3434}" dt="2021-08-24T15:01:39.249" v="188" actId="478"/>
          <ac:cxnSpMkLst>
            <pc:docMk/>
            <pc:sldMk cId="292031743" sldId="323"/>
            <ac:cxnSpMk id="12" creationId="{DEF5EE3C-8FD1-4B3C-97BE-9DCCAD7CC40C}"/>
          </ac:cxnSpMkLst>
        </pc:cxnChg>
        <pc:cxnChg chg="add mod">
          <ac:chgData name="Weifeng Xu" userId="e7aed605-a3dd-4d5a-a692-a87037af107b" providerId="ADAL" clId="{FC29E0CB-EC29-4F0E-A782-58C19F5D3434}" dt="2021-08-24T15:09:26.321" v="214" actId="693"/>
          <ac:cxnSpMkLst>
            <pc:docMk/>
            <pc:sldMk cId="292031743" sldId="323"/>
            <ac:cxnSpMk id="15" creationId="{8D1FCEF6-B348-4FC8-B0E6-D54D53AA5EE7}"/>
          </ac:cxnSpMkLst>
        </pc:cxnChg>
        <pc:cxnChg chg="add mod">
          <ac:chgData name="Weifeng Xu" userId="e7aed605-a3dd-4d5a-a692-a87037af107b" providerId="ADAL" clId="{FC29E0CB-EC29-4F0E-A782-58C19F5D3434}" dt="2021-08-24T15:11:03.632" v="227" actId="20577"/>
          <ac:cxnSpMkLst>
            <pc:docMk/>
            <pc:sldMk cId="292031743" sldId="323"/>
            <ac:cxnSpMk id="17" creationId="{B5C70081-E697-43EB-94C9-7F52ADBDDBC3}"/>
          </ac:cxnSpMkLst>
        </pc:cxnChg>
        <pc:cxnChg chg="add mod">
          <ac:chgData name="Weifeng Xu" userId="e7aed605-a3dd-4d5a-a692-a87037af107b" providerId="ADAL" clId="{FC29E0CB-EC29-4F0E-A782-58C19F5D3434}" dt="2021-08-24T15:09:14.464" v="212" actId="693"/>
          <ac:cxnSpMkLst>
            <pc:docMk/>
            <pc:sldMk cId="292031743" sldId="323"/>
            <ac:cxnSpMk id="23" creationId="{27E200BC-E63B-45D2-802C-A1E390EF4959}"/>
          </ac:cxnSpMkLst>
        </pc:cxnChg>
        <pc:cxnChg chg="add mod">
          <ac:chgData name="Weifeng Xu" userId="e7aed605-a3dd-4d5a-a692-a87037af107b" providerId="ADAL" clId="{FC29E0CB-EC29-4F0E-A782-58C19F5D3434}" dt="2021-08-24T15:09:20.239" v="213" actId="693"/>
          <ac:cxnSpMkLst>
            <pc:docMk/>
            <pc:sldMk cId="292031743" sldId="323"/>
            <ac:cxnSpMk id="28" creationId="{3570BB91-F533-44AF-AE76-EE5174C15FC8}"/>
          </ac:cxnSpMkLst>
        </pc:cxnChg>
        <pc:cxnChg chg="add mod">
          <ac:chgData name="Weifeng Xu" userId="e7aed605-a3dd-4d5a-a692-a87037af107b" providerId="ADAL" clId="{FC29E0CB-EC29-4F0E-A782-58C19F5D3434}" dt="2021-08-24T15:07:27.729" v="206" actId="13822"/>
          <ac:cxnSpMkLst>
            <pc:docMk/>
            <pc:sldMk cId="292031743" sldId="323"/>
            <ac:cxnSpMk id="31" creationId="{5EC48818-F89D-497D-8A55-F90D8B550A5A}"/>
          </ac:cxnSpMkLst>
        </pc:cxnChg>
        <pc:cxnChg chg="add mod">
          <ac:chgData name="Weifeng Xu" userId="e7aed605-a3dd-4d5a-a692-a87037af107b" providerId="ADAL" clId="{FC29E0CB-EC29-4F0E-A782-58C19F5D3434}" dt="2021-08-24T15:11:03.632" v="227" actId="20577"/>
          <ac:cxnSpMkLst>
            <pc:docMk/>
            <pc:sldMk cId="292031743" sldId="323"/>
            <ac:cxnSpMk id="33" creationId="{84B3EB96-76FB-40F6-AF47-7A4C4970B19B}"/>
          </ac:cxnSpMkLst>
        </pc:cxnChg>
        <pc:cxnChg chg="add mod">
          <ac:chgData name="Weifeng Xu" userId="e7aed605-a3dd-4d5a-a692-a87037af107b" providerId="ADAL" clId="{FC29E0CB-EC29-4F0E-A782-58C19F5D3434}" dt="2021-08-24T15:14:39.745" v="236" actId="208"/>
          <ac:cxnSpMkLst>
            <pc:docMk/>
            <pc:sldMk cId="292031743" sldId="323"/>
            <ac:cxnSpMk id="40" creationId="{58D05975-147C-4B53-B8E2-BE2E7BB34565}"/>
          </ac:cxnSpMkLst>
        </pc:cxnChg>
      </pc:sldChg>
      <pc:sldChg chg="addSp modSp new mod">
        <pc:chgData name="Weifeng Xu" userId="e7aed605-a3dd-4d5a-a692-a87037af107b" providerId="ADAL" clId="{FC29E0CB-EC29-4F0E-A782-58C19F5D3434}" dt="2021-08-28T14:18:59.522" v="339" actId="20577"/>
        <pc:sldMkLst>
          <pc:docMk/>
          <pc:sldMk cId="705781261" sldId="324"/>
        </pc:sldMkLst>
        <pc:spChg chg="add mod">
          <ac:chgData name="Weifeng Xu" userId="e7aed605-a3dd-4d5a-a692-a87037af107b" providerId="ADAL" clId="{FC29E0CB-EC29-4F0E-A782-58C19F5D3434}" dt="2021-08-28T14:18:59.522" v="339" actId="20577"/>
          <ac:spMkLst>
            <pc:docMk/>
            <pc:sldMk cId="705781261" sldId="324"/>
            <ac:spMk id="4" creationId="{F899B127-178E-4275-A3CD-BE0E57D93C7B}"/>
          </ac:spMkLst>
        </pc:spChg>
        <pc:picChg chg="add mod">
          <ac:chgData name="Weifeng Xu" userId="e7aed605-a3dd-4d5a-a692-a87037af107b" providerId="ADAL" clId="{FC29E0CB-EC29-4F0E-A782-58C19F5D3434}" dt="2021-08-28T14:18:38.861" v="315" actId="1076"/>
          <ac:picMkLst>
            <pc:docMk/>
            <pc:sldMk cId="705781261" sldId="324"/>
            <ac:picMk id="3" creationId="{A767EFEE-ABBF-49DE-8475-713DB24442E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C4305-6BB2-45B0-A096-AF8B0E93CD1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43C7DE-F8BC-401C-A341-6059CE460E54}">
      <dgm:prSet phldrT="[Text]"/>
      <dgm:spPr/>
      <dgm:t>
        <a:bodyPr/>
        <a:lstStyle/>
        <a:p>
          <a:r>
            <a:rPr lang="en-US" dirty="0"/>
            <a:t>University</a:t>
          </a:r>
        </a:p>
      </dgm:t>
    </dgm:pt>
    <dgm:pt modelId="{F64D63D2-E075-4931-B502-022E4DA669C6}" type="parTrans" cxnId="{FBFA8550-4E63-4E97-9F80-308C60D50209}">
      <dgm:prSet/>
      <dgm:spPr/>
      <dgm:t>
        <a:bodyPr/>
        <a:lstStyle/>
        <a:p>
          <a:endParaRPr lang="en-US"/>
        </a:p>
      </dgm:t>
    </dgm:pt>
    <dgm:pt modelId="{58021167-5664-4D2D-A4A0-21E1730279B0}" type="sibTrans" cxnId="{FBFA8550-4E63-4E97-9F80-308C60D50209}">
      <dgm:prSet/>
      <dgm:spPr/>
      <dgm:t>
        <a:bodyPr/>
        <a:lstStyle/>
        <a:p>
          <a:endParaRPr lang="en-US"/>
        </a:p>
      </dgm:t>
    </dgm:pt>
    <dgm:pt modelId="{68FC34B4-7456-449F-B8D7-27C1BD9F978C}">
      <dgm:prSet phldrT="[Text]"/>
      <dgm:spPr/>
      <dgm:t>
        <a:bodyPr/>
        <a:lstStyle/>
        <a:p>
          <a:r>
            <a:rPr lang="en-US" dirty="0"/>
            <a:t>College</a:t>
          </a:r>
        </a:p>
      </dgm:t>
    </dgm:pt>
    <dgm:pt modelId="{4F24C05C-7227-424D-813C-3992AAC60663}" type="parTrans" cxnId="{59CFCA16-B957-4EF3-8C09-EE66AFEC78CF}">
      <dgm:prSet/>
      <dgm:spPr/>
      <dgm:t>
        <a:bodyPr/>
        <a:lstStyle/>
        <a:p>
          <a:endParaRPr lang="en-US"/>
        </a:p>
      </dgm:t>
    </dgm:pt>
    <dgm:pt modelId="{DDD74E11-6721-484C-A319-5FBFB82FBD29}" type="sibTrans" cxnId="{59CFCA16-B957-4EF3-8C09-EE66AFEC78CF}">
      <dgm:prSet/>
      <dgm:spPr/>
      <dgm:t>
        <a:bodyPr/>
        <a:lstStyle/>
        <a:p>
          <a:endParaRPr lang="en-US"/>
        </a:p>
      </dgm:t>
    </dgm:pt>
    <dgm:pt modelId="{43C68203-62A7-432C-BE6F-419F397E4BAF}">
      <dgm:prSet phldrT="[Text]"/>
      <dgm:spPr/>
      <dgm:t>
        <a:bodyPr/>
        <a:lstStyle/>
        <a:p>
          <a:r>
            <a:rPr lang="en-US" dirty="0"/>
            <a:t>CS Dept.</a:t>
          </a:r>
        </a:p>
      </dgm:t>
    </dgm:pt>
    <dgm:pt modelId="{FAE1EE04-E171-4BF0-AAAB-416DE9602DF2}" type="parTrans" cxnId="{C126F509-18E5-4560-8E9F-4BFB7498349F}">
      <dgm:prSet/>
      <dgm:spPr/>
      <dgm:t>
        <a:bodyPr/>
        <a:lstStyle/>
        <a:p>
          <a:endParaRPr lang="en-US"/>
        </a:p>
      </dgm:t>
    </dgm:pt>
    <dgm:pt modelId="{775DB943-3DA7-46B0-90CE-1C466D7CF709}" type="sibTrans" cxnId="{C126F509-18E5-4560-8E9F-4BFB7498349F}">
      <dgm:prSet/>
      <dgm:spPr/>
      <dgm:t>
        <a:bodyPr/>
        <a:lstStyle/>
        <a:p>
          <a:endParaRPr lang="en-US"/>
        </a:p>
      </dgm:t>
    </dgm:pt>
    <dgm:pt modelId="{312B9F91-8460-4FEA-B1B9-4C76C53F0EBF}">
      <dgm:prSet phldrT="[Text]"/>
      <dgm:spPr/>
      <dgm:t>
        <a:bodyPr/>
        <a:lstStyle/>
        <a:p>
          <a:r>
            <a:rPr lang="en-US" dirty="0"/>
            <a:t>Criminal Justice Dept.</a:t>
          </a:r>
        </a:p>
      </dgm:t>
    </dgm:pt>
    <dgm:pt modelId="{148EEEA1-05F9-4439-A88F-63F0587BDBBC}" type="parTrans" cxnId="{BB5703B6-445F-4815-80F6-254A29B4504A}">
      <dgm:prSet/>
      <dgm:spPr/>
      <dgm:t>
        <a:bodyPr/>
        <a:lstStyle/>
        <a:p>
          <a:endParaRPr lang="en-US"/>
        </a:p>
      </dgm:t>
    </dgm:pt>
    <dgm:pt modelId="{10DFF5F7-8CBE-4CB3-8223-588DFA4E6C38}" type="sibTrans" cxnId="{BB5703B6-445F-4815-80F6-254A29B4504A}">
      <dgm:prSet/>
      <dgm:spPr/>
      <dgm:t>
        <a:bodyPr/>
        <a:lstStyle/>
        <a:p>
          <a:endParaRPr lang="en-US"/>
        </a:p>
      </dgm:t>
    </dgm:pt>
    <dgm:pt modelId="{6972FCFF-2B01-4885-86B9-51A7D72403DC}">
      <dgm:prSet phldrT="[Text]"/>
      <dgm:spPr/>
      <dgm:t>
        <a:bodyPr/>
        <a:lstStyle/>
        <a:p>
          <a:r>
            <a:rPr lang="en-US" dirty="0"/>
            <a:t>Admin</a:t>
          </a:r>
        </a:p>
      </dgm:t>
    </dgm:pt>
    <dgm:pt modelId="{9C4681C5-153D-460F-9493-566AD117770D}" type="parTrans" cxnId="{914F569A-8D66-465F-A458-E6A1FDE56C8A}">
      <dgm:prSet/>
      <dgm:spPr/>
      <dgm:t>
        <a:bodyPr/>
        <a:lstStyle/>
        <a:p>
          <a:endParaRPr lang="en-US"/>
        </a:p>
      </dgm:t>
    </dgm:pt>
    <dgm:pt modelId="{3C3CE2F8-8DFC-4D9D-B19A-EF46B456EACB}" type="sibTrans" cxnId="{914F569A-8D66-465F-A458-E6A1FDE56C8A}">
      <dgm:prSet/>
      <dgm:spPr/>
      <dgm:t>
        <a:bodyPr/>
        <a:lstStyle/>
        <a:p>
          <a:endParaRPr lang="en-US"/>
        </a:p>
      </dgm:t>
    </dgm:pt>
    <dgm:pt modelId="{4E7DAE94-5F08-4117-98F0-9C74784AD009}" type="pres">
      <dgm:prSet presAssocID="{6C8C4305-6BB2-45B0-A096-AF8B0E93CD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B98E3A-BD0E-4F4C-B316-89B88FA288C4}" type="pres">
      <dgm:prSet presAssocID="{E243C7DE-F8BC-401C-A341-6059CE460E54}" presName="hierRoot1" presStyleCnt="0"/>
      <dgm:spPr/>
    </dgm:pt>
    <dgm:pt modelId="{7F0AD1DC-A65D-4B5A-9FA4-2A1F0E02465A}" type="pres">
      <dgm:prSet presAssocID="{E243C7DE-F8BC-401C-A341-6059CE460E54}" presName="composite" presStyleCnt="0"/>
      <dgm:spPr/>
    </dgm:pt>
    <dgm:pt modelId="{FF00604A-394A-4778-89BE-C8C8CDFEA408}" type="pres">
      <dgm:prSet presAssocID="{E243C7DE-F8BC-401C-A341-6059CE460E54}" presName="background" presStyleLbl="node0" presStyleIdx="0" presStyleCnt="1"/>
      <dgm:spPr/>
    </dgm:pt>
    <dgm:pt modelId="{283C6358-D637-4C42-BB5C-973148C18DBC}" type="pres">
      <dgm:prSet presAssocID="{E243C7DE-F8BC-401C-A341-6059CE460E54}" presName="text" presStyleLbl="fgAcc0" presStyleIdx="0" presStyleCnt="1">
        <dgm:presLayoutVars>
          <dgm:chPref val="3"/>
        </dgm:presLayoutVars>
      </dgm:prSet>
      <dgm:spPr/>
    </dgm:pt>
    <dgm:pt modelId="{6CFB0DB1-6BDD-409B-BECB-53CCDFB299F6}" type="pres">
      <dgm:prSet presAssocID="{E243C7DE-F8BC-401C-A341-6059CE460E54}" presName="hierChild2" presStyleCnt="0"/>
      <dgm:spPr/>
    </dgm:pt>
    <dgm:pt modelId="{727430B2-E8B6-4C11-9D0A-3CD7D4CAA4BE}" type="pres">
      <dgm:prSet presAssocID="{4F24C05C-7227-424D-813C-3992AAC60663}" presName="Name10" presStyleLbl="parChTrans1D2" presStyleIdx="0" presStyleCnt="2"/>
      <dgm:spPr/>
    </dgm:pt>
    <dgm:pt modelId="{B2FC54C5-8092-4591-85FE-B237FCD101E1}" type="pres">
      <dgm:prSet presAssocID="{68FC34B4-7456-449F-B8D7-27C1BD9F978C}" presName="hierRoot2" presStyleCnt="0"/>
      <dgm:spPr/>
    </dgm:pt>
    <dgm:pt modelId="{0EB118BB-772F-45C1-89B4-63C856A72DFA}" type="pres">
      <dgm:prSet presAssocID="{68FC34B4-7456-449F-B8D7-27C1BD9F978C}" presName="composite2" presStyleCnt="0"/>
      <dgm:spPr/>
    </dgm:pt>
    <dgm:pt modelId="{C381FFF0-1758-45DB-BFE3-60B894D6FFBA}" type="pres">
      <dgm:prSet presAssocID="{68FC34B4-7456-449F-B8D7-27C1BD9F978C}" presName="background2" presStyleLbl="node2" presStyleIdx="0" presStyleCnt="2"/>
      <dgm:spPr/>
    </dgm:pt>
    <dgm:pt modelId="{ABBDB93D-5168-4FFD-80EA-2F06C5FA1C21}" type="pres">
      <dgm:prSet presAssocID="{68FC34B4-7456-449F-B8D7-27C1BD9F978C}" presName="text2" presStyleLbl="fgAcc2" presStyleIdx="0" presStyleCnt="2">
        <dgm:presLayoutVars>
          <dgm:chPref val="3"/>
        </dgm:presLayoutVars>
      </dgm:prSet>
      <dgm:spPr/>
    </dgm:pt>
    <dgm:pt modelId="{6F2B2360-4B32-46E0-9BD7-A2465F739588}" type="pres">
      <dgm:prSet presAssocID="{68FC34B4-7456-449F-B8D7-27C1BD9F978C}" presName="hierChild3" presStyleCnt="0"/>
      <dgm:spPr/>
    </dgm:pt>
    <dgm:pt modelId="{0E035982-9DD7-46D6-97DA-1DE5799C178A}" type="pres">
      <dgm:prSet presAssocID="{FAE1EE04-E171-4BF0-AAAB-416DE9602DF2}" presName="Name17" presStyleLbl="parChTrans1D3" presStyleIdx="0" presStyleCnt="2"/>
      <dgm:spPr/>
    </dgm:pt>
    <dgm:pt modelId="{04BBED2E-9A07-4192-8AE4-AAD87BD7C47B}" type="pres">
      <dgm:prSet presAssocID="{43C68203-62A7-432C-BE6F-419F397E4BAF}" presName="hierRoot3" presStyleCnt="0"/>
      <dgm:spPr/>
    </dgm:pt>
    <dgm:pt modelId="{36D2A887-F042-49AE-A4BA-EDF3F75DFD5A}" type="pres">
      <dgm:prSet presAssocID="{43C68203-62A7-432C-BE6F-419F397E4BAF}" presName="composite3" presStyleCnt="0"/>
      <dgm:spPr/>
    </dgm:pt>
    <dgm:pt modelId="{654DD9F5-8345-4A2E-881F-92F8254671DD}" type="pres">
      <dgm:prSet presAssocID="{43C68203-62A7-432C-BE6F-419F397E4BAF}" presName="background3" presStyleLbl="node3" presStyleIdx="0" presStyleCnt="2"/>
      <dgm:spPr/>
    </dgm:pt>
    <dgm:pt modelId="{68076F42-33D3-4159-BA57-6569A221D3FB}" type="pres">
      <dgm:prSet presAssocID="{43C68203-62A7-432C-BE6F-419F397E4BAF}" presName="text3" presStyleLbl="fgAcc3" presStyleIdx="0" presStyleCnt="2">
        <dgm:presLayoutVars>
          <dgm:chPref val="3"/>
        </dgm:presLayoutVars>
      </dgm:prSet>
      <dgm:spPr/>
    </dgm:pt>
    <dgm:pt modelId="{DB032403-4542-4B89-AD7A-F8006E0DAB49}" type="pres">
      <dgm:prSet presAssocID="{43C68203-62A7-432C-BE6F-419F397E4BAF}" presName="hierChild4" presStyleCnt="0"/>
      <dgm:spPr/>
    </dgm:pt>
    <dgm:pt modelId="{64C43718-BAFE-437C-B856-9A45C56B8A87}" type="pres">
      <dgm:prSet presAssocID="{148EEEA1-05F9-4439-A88F-63F0587BDBBC}" presName="Name17" presStyleLbl="parChTrans1D3" presStyleIdx="1" presStyleCnt="2"/>
      <dgm:spPr/>
    </dgm:pt>
    <dgm:pt modelId="{5E71E1E6-D776-4DA3-B6C7-76CECF299B03}" type="pres">
      <dgm:prSet presAssocID="{312B9F91-8460-4FEA-B1B9-4C76C53F0EBF}" presName="hierRoot3" presStyleCnt="0"/>
      <dgm:spPr/>
    </dgm:pt>
    <dgm:pt modelId="{F29F12EB-6F5A-4319-9167-4C4A35955802}" type="pres">
      <dgm:prSet presAssocID="{312B9F91-8460-4FEA-B1B9-4C76C53F0EBF}" presName="composite3" presStyleCnt="0"/>
      <dgm:spPr/>
    </dgm:pt>
    <dgm:pt modelId="{FF80E8DC-0CB5-4BC6-8539-F663B08B01D8}" type="pres">
      <dgm:prSet presAssocID="{312B9F91-8460-4FEA-B1B9-4C76C53F0EBF}" presName="background3" presStyleLbl="node3" presStyleIdx="1" presStyleCnt="2"/>
      <dgm:spPr/>
    </dgm:pt>
    <dgm:pt modelId="{921360B7-6B16-45FF-8C10-38F11EC2AF7B}" type="pres">
      <dgm:prSet presAssocID="{312B9F91-8460-4FEA-B1B9-4C76C53F0EBF}" presName="text3" presStyleLbl="fgAcc3" presStyleIdx="1" presStyleCnt="2">
        <dgm:presLayoutVars>
          <dgm:chPref val="3"/>
        </dgm:presLayoutVars>
      </dgm:prSet>
      <dgm:spPr/>
    </dgm:pt>
    <dgm:pt modelId="{AD317ADB-7290-4C42-8F6D-0371EF1C41A6}" type="pres">
      <dgm:prSet presAssocID="{312B9F91-8460-4FEA-B1B9-4C76C53F0EBF}" presName="hierChild4" presStyleCnt="0"/>
      <dgm:spPr/>
    </dgm:pt>
    <dgm:pt modelId="{3B8CE73B-D323-42D8-8424-CA22F8591D63}" type="pres">
      <dgm:prSet presAssocID="{9C4681C5-153D-460F-9493-566AD117770D}" presName="Name10" presStyleLbl="parChTrans1D2" presStyleIdx="1" presStyleCnt="2"/>
      <dgm:spPr/>
    </dgm:pt>
    <dgm:pt modelId="{5EEDDA30-406C-4176-8C2A-CC29A5856563}" type="pres">
      <dgm:prSet presAssocID="{6972FCFF-2B01-4885-86B9-51A7D72403DC}" presName="hierRoot2" presStyleCnt="0"/>
      <dgm:spPr/>
    </dgm:pt>
    <dgm:pt modelId="{E6259D81-FFF8-4830-8009-318328A49058}" type="pres">
      <dgm:prSet presAssocID="{6972FCFF-2B01-4885-86B9-51A7D72403DC}" presName="composite2" presStyleCnt="0"/>
      <dgm:spPr/>
    </dgm:pt>
    <dgm:pt modelId="{32E147A7-5ED2-412D-AA15-4CB7A876F61D}" type="pres">
      <dgm:prSet presAssocID="{6972FCFF-2B01-4885-86B9-51A7D72403DC}" presName="background2" presStyleLbl="node2" presStyleIdx="1" presStyleCnt="2"/>
      <dgm:spPr/>
    </dgm:pt>
    <dgm:pt modelId="{4E4A765A-3D72-48B5-AD21-0563DEE1604A}" type="pres">
      <dgm:prSet presAssocID="{6972FCFF-2B01-4885-86B9-51A7D72403DC}" presName="text2" presStyleLbl="fgAcc2" presStyleIdx="1" presStyleCnt="2">
        <dgm:presLayoutVars>
          <dgm:chPref val="3"/>
        </dgm:presLayoutVars>
      </dgm:prSet>
      <dgm:spPr/>
    </dgm:pt>
    <dgm:pt modelId="{F7FEC8FD-1787-4255-AC31-B50AC3A3BF26}" type="pres">
      <dgm:prSet presAssocID="{6972FCFF-2B01-4885-86B9-51A7D72403DC}" presName="hierChild3" presStyleCnt="0"/>
      <dgm:spPr/>
    </dgm:pt>
  </dgm:ptLst>
  <dgm:cxnLst>
    <dgm:cxn modelId="{C126F509-18E5-4560-8E9F-4BFB7498349F}" srcId="{68FC34B4-7456-449F-B8D7-27C1BD9F978C}" destId="{43C68203-62A7-432C-BE6F-419F397E4BAF}" srcOrd="0" destOrd="0" parTransId="{FAE1EE04-E171-4BF0-AAAB-416DE9602DF2}" sibTransId="{775DB943-3DA7-46B0-90CE-1C466D7CF709}"/>
    <dgm:cxn modelId="{59CFCA16-B957-4EF3-8C09-EE66AFEC78CF}" srcId="{E243C7DE-F8BC-401C-A341-6059CE460E54}" destId="{68FC34B4-7456-449F-B8D7-27C1BD9F978C}" srcOrd="0" destOrd="0" parTransId="{4F24C05C-7227-424D-813C-3992AAC60663}" sibTransId="{DDD74E11-6721-484C-A319-5FBFB82FBD29}"/>
    <dgm:cxn modelId="{9C261E1B-6316-4521-9FB8-379D7854747E}" type="presOf" srcId="{4F24C05C-7227-424D-813C-3992AAC60663}" destId="{727430B2-E8B6-4C11-9D0A-3CD7D4CAA4BE}" srcOrd="0" destOrd="0" presId="urn:microsoft.com/office/officeart/2005/8/layout/hierarchy1"/>
    <dgm:cxn modelId="{4670FC3B-6D77-4806-926F-39CE7746AF79}" type="presOf" srcId="{68FC34B4-7456-449F-B8D7-27C1BD9F978C}" destId="{ABBDB93D-5168-4FFD-80EA-2F06C5FA1C21}" srcOrd="0" destOrd="0" presId="urn:microsoft.com/office/officeart/2005/8/layout/hierarchy1"/>
    <dgm:cxn modelId="{FBFA8550-4E63-4E97-9F80-308C60D50209}" srcId="{6C8C4305-6BB2-45B0-A096-AF8B0E93CD11}" destId="{E243C7DE-F8BC-401C-A341-6059CE460E54}" srcOrd="0" destOrd="0" parTransId="{F64D63D2-E075-4931-B502-022E4DA669C6}" sibTransId="{58021167-5664-4D2D-A4A0-21E1730279B0}"/>
    <dgm:cxn modelId="{C3D86652-6DA4-4326-B0CC-B00D01B4915B}" type="presOf" srcId="{FAE1EE04-E171-4BF0-AAAB-416DE9602DF2}" destId="{0E035982-9DD7-46D6-97DA-1DE5799C178A}" srcOrd="0" destOrd="0" presId="urn:microsoft.com/office/officeart/2005/8/layout/hierarchy1"/>
    <dgm:cxn modelId="{73D4435A-79F1-412E-806A-53A6CD142581}" type="presOf" srcId="{6C8C4305-6BB2-45B0-A096-AF8B0E93CD11}" destId="{4E7DAE94-5F08-4117-98F0-9C74784AD009}" srcOrd="0" destOrd="0" presId="urn:microsoft.com/office/officeart/2005/8/layout/hierarchy1"/>
    <dgm:cxn modelId="{B2246485-D64C-468E-8CEF-A62153D9B491}" type="presOf" srcId="{6972FCFF-2B01-4885-86B9-51A7D72403DC}" destId="{4E4A765A-3D72-48B5-AD21-0563DEE1604A}" srcOrd="0" destOrd="0" presId="urn:microsoft.com/office/officeart/2005/8/layout/hierarchy1"/>
    <dgm:cxn modelId="{40BC6E88-F3DC-484E-AD4B-09D937B962D5}" type="presOf" srcId="{43C68203-62A7-432C-BE6F-419F397E4BAF}" destId="{68076F42-33D3-4159-BA57-6569A221D3FB}" srcOrd="0" destOrd="0" presId="urn:microsoft.com/office/officeart/2005/8/layout/hierarchy1"/>
    <dgm:cxn modelId="{914F569A-8D66-465F-A458-E6A1FDE56C8A}" srcId="{E243C7DE-F8BC-401C-A341-6059CE460E54}" destId="{6972FCFF-2B01-4885-86B9-51A7D72403DC}" srcOrd="1" destOrd="0" parTransId="{9C4681C5-153D-460F-9493-566AD117770D}" sibTransId="{3C3CE2F8-8DFC-4D9D-B19A-EF46B456EACB}"/>
    <dgm:cxn modelId="{C1B482A1-5AE4-46B3-B2D6-C243488F0969}" type="presOf" srcId="{E243C7DE-F8BC-401C-A341-6059CE460E54}" destId="{283C6358-D637-4C42-BB5C-973148C18DBC}" srcOrd="0" destOrd="0" presId="urn:microsoft.com/office/officeart/2005/8/layout/hierarchy1"/>
    <dgm:cxn modelId="{BB5703B6-445F-4815-80F6-254A29B4504A}" srcId="{68FC34B4-7456-449F-B8D7-27C1BD9F978C}" destId="{312B9F91-8460-4FEA-B1B9-4C76C53F0EBF}" srcOrd="1" destOrd="0" parTransId="{148EEEA1-05F9-4439-A88F-63F0587BDBBC}" sibTransId="{10DFF5F7-8CBE-4CB3-8223-588DFA4E6C38}"/>
    <dgm:cxn modelId="{EA205EE4-95C3-413D-B913-B36FCA1E5D5B}" type="presOf" srcId="{9C4681C5-153D-460F-9493-566AD117770D}" destId="{3B8CE73B-D323-42D8-8424-CA22F8591D63}" srcOrd="0" destOrd="0" presId="urn:microsoft.com/office/officeart/2005/8/layout/hierarchy1"/>
    <dgm:cxn modelId="{1C08DDEC-2478-4ABA-888D-650675E0DA2B}" type="presOf" srcId="{148EEEA1-05F9-4439-A88F-63F0587BDBBC}" destId="{64C43718-BAFE-437C-B856-9A45C56B8A87}" srcOrd="0" destOrd="0" presId="urn:microsoft.com/office/officeart/2005/8/layout/hierarchy1"/>
    <dgm:cxn modelId="{72A6DCF0-0671-4E2A-BB6A-55CFBF57B532}" type="presOf" srcId="{312B9F91-8460-4FEA-B1B9-4C76C53F0EBF}" destId="{921360B7-6B16-45FF-8C10-38F11EC2AF7B}" srcOrd="0" destOrd="0" presId="urn:microsoft.com/office/officeart/2005/8/layout/hierarchy1"/>
    <dgm:cxn modelId="{4A138F3C-BC53-406C-8133-F9C31D6942AC}" type="presParOf" srcId="{4E7DAE94-5F08-4117-98F0-9C74784AD009}" destId="{CFB98E3A-BD0E-4F4C-B316-89B88FA288C4}" srcOrd="0" destOrd="0" presId="urn:microsoft.com/office/officeart/2005/8/layout/hierarchy1"/>
    <dgm:cxn modelId="{64190E0C-89F4-4B50-8BC8-4CA6703283B5}" type="presParOf" srcId="{CFB98E3A-BD0E-4F4C-B316-89B88FA288C4}" destId="{7F0AD1DC-A65D-4B5A-9FA4-2A1F0E02465A}" srcOrd="0" destOrd="0" presId="urn:microsoft.com/office/officeart/2005/8/layout/hierarchy1"/>
    <dgm:cxn modelId="{9DCE6E06-B1C1-4AA6-90F1-AFEC351774D0}" type="presParOf" srcId="{7F0AD1DC-A65D-4B5A-9FA4-2A1F0E02465A}" destId="{FF00604A-394A-4778-89BE-C8C8CDFEA408}" srcOrd="0" destOrd="0" presId="urn:microsoft.com/office/officeart/2005/8/layout/hierarchy1"/>
    <dgm:cxn modelId="{5519017D-1137-49FC-8AD7-5FA6B0923BD1}" type="presParOf" srcId="{7F0AD1DC-A65D-4B5A-9FA4-2A1F0E02465A}" destId="{283C6358-D637-4C42-BB5C-973148C18DBC}" srcOrd="1" destOrd="0" presId="urn:microsoft.com/office/officeart/2005/8/layout/hierarchy1"/>
    <dgm:cxn modelId="{42DE6E94-57A1-46ED-98AC-A5D9138A630E}" type="presParOf" srcId="{CFB98E3A-BD0E-4F4C-B316-89B88FA288C4}" destId="{6CFB0DB1-6BDD-409B-BECB-53CCDFB299F6}" srcOrd="1" destOrd="0" presId="urn:microsoft.com/office/officeart/2005/8/layout/hierarchy1"/>
    <dgm:cxn modelId="{78FC47C6-7320-4FE6-A462-6A4718B524FA}" type="presParOf" srcId="{6CFB0DB1-6BDD-409B-BECB-53CCDFB299F6}" destId="{727430B2-E8B6-4C11-9D0A-3CD7D4CAA4BE}" srcOrd="0" destOrd="0" presId="urn:microsoft.com/office/officeart/2005/8/layout/hierarchy1"/>
    <dgm:cxn modelId="{23860C0A-F3DF-41EB-BFD9-AF97426D01E0}" type="presParOf" srcId="{6CFB0DB1-6BDD-409B-BECB-53CCDFB299F6}" destId="{B2FC54C5-8092-4591-85FE-B237FCD101E1}" srcOrd="1" destOrd="0" presId="urn:microsoft.com/office/officeart/2005/8/layout/hierarchy1"/>
    <dgm:cxn modelId="{8B367786-E310-4511-929D-53D1497897E3}" type="presParOf" srcId="{B2FC54C5-8092-4591-85FE-B237FCD101E1}" destId="{0EB118BB-772F-45C1-89B4-63C856A72DFA}" srcOrd="0" destOrd="0" presId="urn:microsoft.com/office/officeart/2005/8/layout/hierarchy1"/>
    <dgm:cxn modelId="{AED03534-BD16-4201-B36F-F0607745C369}" type="presParOf" srcId="{0EB118BB-772F-45C1-89B4-63C856A72DFA}" destId="{C381FFF0-1758-45DB-BFE3-60B894D6FFBA}" srcOrd="0" destOrd="0" presId="urn:microsoft.com/office/officeart/2005/8/layout/hierarchy1"/>
    <dgm:cxn modelId="{CE63CBEC-9FA4-4132-B41F-5E7354CE7568}" type="presParOf" srcId="{0EB118BB-772F-45C1-89B4-63C856A72DFA}" destId="{ABBDB93D-5168-4FFD-80EA-2F06C5FA1C21}" srcOrd="1" destOrd="0" presId="urn:microsoft.com/office/officeart/2005/8/layout/hierarchy1"/>
    <dgm:cxn modelId="{177F91BA-1A24-4C4D-933C-16AC611E2500}" type="presParOf" srcId="{B2FC54C5-8092-4591-85FE-B237FCD101E1}" destId="{6F2B2360-4B32-46E0-9BD7-A2465F739588}" srcOrd="1" destOrd="0" presId="urn:microsoft.com/office/officeart/2005/8/layout/hierarchy1"/>
    <dgm:cxn modelId="{1BB1DFD1-0C0A-42CD-89D4-C5C21777D09E}" type="presParOf" srcId="{6F2B2360-4B32-46E0-9BD7-A2465F739588}" destId="{0E035982-9DD7-46D6-97DA-1DE5799C178A}" srcOrd="0" destOrd="0" presId="urn:microsoft.com/office/officeart/2005/8/layout/hierarchy1"/>
    <dgm:cxn modelId="{5D21DFB5-3DEF-48F5-9874-79D73FA9CDEA}" type="presParOf" srcId="{6F2B2360-4B32-46E0-9BD7-A2465F739588}" destId="{04BBED2E-9A07-4192-8AE4-AAD87BD7C47B}" srcOrd="1" destOrd="0" presId="urn:microsoft.com/office/officeart/2005/8/layout/hierarchy1"/>
    <dgm:cxn modelId="{5BF0A4A6-A04F-442A-A12A-892238F7C95B}" type="presParOf" srcId="{04BBED2E-9A07-4192-8AE4-AAD87BD7C47B}" destId="{36D2A887-F042-49AE-A4BA-EDF3F75DFD5A}" srcOrd="0" destOrd="0" presId="urn:microsoft.com/office/officeart/2005/8/layout/hierarchy1"/>
    <dgm:cxn modelId="{7F2BDBD2-E29D-4D22-9CBD-B0461DFAAC52}" type="presParOf" srcId="{36D2A887-F042-49AE-A4BA-EDF3F75DFD5A}" destId="{654DD9F5-8345-4A2E-881F-92F8254671DD}" srcOrd="0" destOrd="0" presId="urn:microsoft.com/office/officeart/2005/8/layout/hierarchy1"/>
    <dgm:cxn modelId="{32C80AC5-01AF-4182-AA5C-7AB6B53764CB}" type="presParOf" srcId="{36D2A887-F042-49AE-A4BA-EDF3F75DFD5A}" destId="{68076F42-33D3-4159-BA57-6569A221D3FB}" srcOrd="1" destOrd="0" presId="urn:microsoft.com/office/officeart/2005/8/layout/hierarchy1"/>
    <dgm:cxn modelId="{3DBD5319-F0E7-4DE7-ABA4-8E04C99C3A27}" type="presParOf" srcId="{04BBED2E-9A07-4192-8AE4-AAD87BD7C47B}" destId="{DB032403-4542-4B89-AD7A-F8006E0DAB49}" srcOrd="1" destOrd="0" presId="urn:microsoft.com/office/officeart/2005/8/layout/hierarchy1"/>
    <dgm:cxn modelId="{EBE7E437-42FD-4BF5-A434-AC3B8C9A67BB}" type="presParOf" srcId="{6F2B2360-4B32-46E0-9BD7-A2465F739588}" destId="{64C43718-BAFE-437C-B856-9A45C56B8A87}" srcOrd="2" destOrd="0" presId="urn:microsoft.com/office/officeart/2005/8/layout/hierarchy1"/>
    <dgm:cxn modelId="{B567056E-EBC9-43B4-847B-4E90A0807F96}" type="presParOf" srcId="{6F2B2360-4B32-46E0-9BD7-A2465F739588}" destId="{5E71E1E6-D776-4DA3-B6C7-76CECF299B03}" srcOrd="3" destOrd="0" presId="urn:microsoft.com/office/officeart/2005/8/layout/hierarchy1"/>
    <dgm:cxn modelId="{570E7212-A2AF-46F2-82C1-B8AC55349670}" type="presParOf" srcId="{5E71E1E6-D776-4DA3-B6C7-76CECF299B03}" destId="{F29F12EB-6F5A-4319-9167-4C4A35955802}" srcOrd="0" destOrd="0" presId="urn:microsoft.com/office/officeart/2005/8/layout/hierarchy1"/>
    <dgm:cxn modelId="{454195FB-7B7D-4F27-A5B7-2B1D0D9263B5}" type="presParOf" srcId="{F29F12EB-6F5A-4319-9167-4C4A35955802}" destId="{FF80E8DC-0CB5-4BC6-8539-F663B08B01D8}" srcOrd="0" destOrd="0" presId="urn:microsoft.com/office/officeart/2005/8/layout/hierarchy1"/>
    <dgm:cxn modelId="{2F5D88EC-EBCF-4001-92A1-921709C7942D}" type="presParOf" srcId="{F29F12EB-6F5A-4319-9167-4C4A35955802}" destId="{921360B7-6B16-45FF-8C10-38F11EC2AF7B}" srcOrd="1" destOrd="0" presId="urn:microsoft.com/office/officeart/2005/8/layout/hierarchy1"/>
    <dgm:cxn modelId="{12C77009-C659-41F9-AD23-15E2C8A1330F}" type="presParOf" srcId="{5E71E1E6-D776-4DA3-B6C7-76CECF299B03}" destId="{AD317ADB-7290-4C42-8F6D-0371EF1C41A6}" srcOrd="1" destOrd="0" presId="urn:microsoft.com/office/officeart/2005/8/layout/hierarchy1"/>
    <dgm:cxn modelId="{ADD25B6A-5DB8-4C24-BE83-82A41E83B537}" type="presParOf" srcId="{6CFB0DB1-6BDD-409B-BECB-53CCDFB299F6}" destId="{3B8CE73B-D323-42D8-8424-CA22F8591D63}" srcOrd="2" destOrd="0" presId="urn:microsoft.com/office/officeart/2005/8/layout/hierarchy1"/>
    <dgm:cxn modelId="{42815529-8B3F-446F-B7F8-1067D149C358}" type="presParOf" srcId="{6CFB0DB1-6BDD-409B-BECB-53CCDFB299F6}" destId="{5EEDDA30-406C-4176-8C2A-CC29A5856563}" srcOrd="3" destOrd="0" presId="urn:microsoft.com/office/officeart/2005/8/layout/hierarchy1"/>
    <dgm:cxn modelId="{5671A62A-D0E7-4DC3-BB4C-C095BA2F33EA}" type="presParOf" srcId="{5EEDDA30-406C-4176-8C2A-CC29A5856563}" destId="{E6259D81-FFF8-4830-8009-318328A49058}" srcOrd="0" destOrd="0" presId="urn:microsoft.com/office/officeart/2005/8/layout/hierarchy1"/>
    <dgm:cxn modelId="{2DF093B9-BED4-49B0-BCE3-52AA06727269}" type="presParOf" srcId="{E6259D81-FFF8-4830-8009-318328A49058}" destId="{32E147A7-5ED2-412D-AA15-4CB7A876F61D}" srcOrd="0" destOrd="0" presId="urn:microsoft.com/office/officeart/2005/8/layout/hierarchy1"/>
    <dgm:cxn modelId="{4319CC7F-2C89-43AA-A328-F15858CFED1F}" type="presParOf" srcId="{E6259D81-FFF8-4830-8009-318328A49058}" destId="{4E4A765A-3D72-48B5-AD21-0563DEE1604A}" srcOrd="1" destOrd="0" presId="urn:microsoft.com/office/officeart/2005/8/layout/hierarchy1"/>
    <dgm:cxn modelId="{8CCEFB60-A436-483F-9063-C393D4A0B4BC}" type="presParOf" srcId="{5EEDDA30-406C-4176-8C2A-CC29A5856563}" destId="{F7FEC8FD-1787-4255-AC31-B50AC3A3BF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CE73B-D323-42D8-8424-CA22F8591D63}">
      <dsp:nvSpPr>
        <dsp:cNvPr id="0" name=""/>
        <dsp:cNvSpPr/>
      </dsp:nvSpPr>
      <dsp:spPr>
        <a:xfrm>
          <a:off x="2020561" y="586721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02"/>
              </a:lnTo>
              <a:lnTo>
                <a:pt x="564269" y="183002"/>
              </a:lnTo>
              <a:lnTo>
                <a:pt x="564269" y="26854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43718-BAFE-437C-B856-9A45C56B8A87}">
      <dsp:nvSpPr>
        <dsp:cNvPr id="0" name=""/>
        <dsp:cNvSpPr/>
      </dsp:nvSpPr>
      <dsp:spPr>
        <a:xfrm>
          <a:off x="1456291" y="1441589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02"/>
              </a:lnTo>
              <a:lnTo>
                <a:pt x="564269" y="183002"/>
              </a:lnTo>
              <a:lnTo>
                <a:pt x="564269" y="2685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35982-9DD7-46D6-97DA-1DE5799C178A}">
      <dsp:nvSpPr>
        <dsp:cNvPr id="0" name=""/>
        <dsp:cNvSpPr/>
      </dsp:nvSpPr>
      <dsp:spPr>
        <a:xfrm>
          <a:off x="892021" y="1441589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564269" y="0"/>
              </a:moveTo>
              <a:lnTo>
                <a:pt x="564269" y="183002"/>
              </a:lnTo>
              <a:lnTo>
                <a:pt x="0" y="183002"/>
              </a:lnTo>
              <a:lnTo>
                <a:pt x="0" y="2685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430B2-E8B6-4C11-9D0A-3CD7D4CAA4BE}">
      <dsp:nvSpPr>
        <dsp:cNvPr id="0" name=""/>
        <dsp:cNvSpPr/>
      </dsp:nvSpPr>
      <dsp:spPr>
        <a:xfrm>
          <a:off x="1456291" y="586721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564269" y="0"/>
              </a:moveTo>
              <a:lnTo>
                <a:pt x="564269" y="183002"/>
              </a:lnTo>
              <a:lnTo>
                <a:pt x="0" y="183002"/>
              </a:lnTo>
              <a:lnTo>
                <a:pt x="0" y="26854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0604A-394A-4778-89BE-C8C8CDFEA408}">
      <dsp:nvSpPr>
        <dsp:cNvPr id="0" name=""/>
        <dsp:cNvSpPr/>
      </dsp:nvSpPr>
      <dsp:spPr>
        <a:xfrm>
          <a:off x="1558885" y="393"/>
          <a:ext cx="923350" cy="5863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C6358-D637-4C42-BB5C-973148C18DBC}">
      <dsp:nvSpPr>
        <dsp:cNvPr id="0" name=""/>
        <dsp:cNvSpPr/>
      </dsp:nvSpPr>
      <dsp:spPr>
        <a:xfrm>
          <a:off x="1661480" y="97858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University</a:t>
          </a:r>
        </a:p>
      </dsp:txBody>
      <dsp:txXfrm>
        <a:off x="1678653" y="115031"/>
        <a:ext cx="889004" cy="551981"/>
      </dsp:txXfrm>
    </dsp:sp>
    <dsp:sp modelId="{C381FFF0-1758-45DB-BFE3-60B894D6FFBA}">
      <dsp:nvSpPr>
        <dsp:cNvPr id="0" name=""/>
        <dsp:cNvSpPr/>
      </dsp:nvSpPr>
      <dsp:spPr>
        <a:xfrm>
          <a:off x="994616" y="855262"/>
          <a:ext cx="923350" cy="5863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DB93D-5168-4FFD-80EA-2F06C5FA1C21}">
      <dsp:nvSpPr>
        <dsp:cNvPr id="0" name=""/>
        <dsp:cNvSpPr/>
      </dsp:nvSpPr>
      <dsp:spPr>
        <a:xfrm>
          <a:off x="1097210" y="952727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College</a:t>
          </a:r>
        </a:p>
      </dsp:txBody>
      <dsp:txXfrm>
        <a:off x="1114383" y="969900"/>
        <a:ext cx="889004" cy="551981"/>
      </dsp:txXfrm>
    </dsp:sp>
    <dsp:sp modelId="{654DD9F5-8345-4A2E-881F-92F8254671DD}">
      <dsp:nvSpPr>
        <dsp:cNvPr id="0" name=""/>
        <dsp:cNvSpPr/>
      </dsp:nvSpPr>
      <dsp:spPr>
        <a:xfrm>
          <a:off x="430346" y="1710131"/>
          <a:ext cx="923350" cy="586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76F42-33D3-4159-BA57-6569A221D3FB}">
      <dsp:nvSpPr>
        <dsp:cNvPr id="0" name=""/>
        <dsp:cNvSpPr/>
      </dsp:nvSpPr>
      <dsp:spPr>
        <a:xfrm>
          <a:off x="532940" y="1807595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CS Dept.</a:t>
          </a:r>
        </a:p>
      </dsp:txBody>
      <dsp:txXfrm>
        <a:off x="550113" y="1824768"/>
        <a:ext cx="889004" cy="551981"/>
      </dsp:txXfrm>
    </dsp:sp>
    <dsp:sp modelId="{FF80E8DC-0CB5-4BC6-8539-F663B08B01D8}">
      <dsp:nvSpPr>
        <dsp:cNvPr id="0" name=""/>
        <dsp:cNvSpPr/>
      </dsp:nvSpPr>
      <dsp:spPr>
        <a:xfrm>
          <a:off x="1558885" y="1710131"/>
          <a:ext cx="923350" cy="586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360B7-6B16-45FF-8C10-38F11EC2AF7B}">
      <dsp:nvSpPr>
        <dsp:cNvPr id="0" name=""/>
        <dsp:cNvSpPr/>
      </dsp:nvSpPr>
      <dsp:spPr>
        <a:xfrm>
          <a:off x="1661480" y="1807595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Criminal Justice Dept.</a:t>
          </a:r>
        </a:p>
      </dsp:txBody>
      <dsp:txXfrm>
        <a:off x="1678653" y="1824768"/>
        <a:ext cx="889004" cy="551981"/>
      </dsp:txXfrm>
    </dsp:sp>
    <dsp:sp modelId="{32E147A7-5ED2-412D-AA15-4CB7A876F61D}">
      <dsp:nvSpPr>
        <dsp:cNvPr id="0" name=""/>
        <dsp:cNvSpPr/>
      </dsp:nvSpPr>
      <dsp:spPr>
        <a:xfrm>
          <a:off x="2123155" y="855262"/>
          <a:ext cx="923350" cy="5863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A765A-3D72-48B5-AD21-0563DEE1604A}">
      <dsp:nvSpPr>
        <dsp:cNvPr id="0" name=""/>
        <dsp:cNvSpPr/>
      </dsp:nvSpPr>
      <dsp:spPr>
        <a:xfrm>
          <a:off x="2225750" y="952727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Admin</a:t>
          </a:r>
        </a:p>
      </dsp:txBody>
      <dsp:txXfrm>
        <a:off x="2242923" y="969900"/>
        <a:ext cx="889004" cy="551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https://www.cfreds.nist.gov/data_leakage_case/data-leakage-case.html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https://linuxize.com/post/regular-expressions-in-grep/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88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Prefetch</a:t>
            </a:r>
            <a:endParaRPr lang="en-US" dirty="0"/>
          </a:p>
          <a:p>
            <a:r>
              <a:rPr lang="en-US" dirty="0" err="1"/>
              <a:t>cp</a:t>
            </a:r>
            <a:r>
              <a:rPr lang="en-US" dirty="0"/>
              <a:t> -</a:t>
            </a:r>
            <a:r>
              <a:rPr lang="en-US" dirty="0" err="1"/>
              <a:t>avr</a:t>
            </a:r>
            <a:r>
              <a:rPr lang="en-US" dirty="0"/>
              <a:t> /media/root/C8CA0C8DCA0C7A48/Windows/</a:t>
            </a:r>
            <a:r>
              <a:rPr lang="en-US" dirty="0" err="1"/>
              <a:t>Prefetch</a:t>
            </a:r>
            <a:r>
              <a:rPr lang="en-US" dirty="0"/>
              <a:t>/ ./</a:t>
            </a:r>
            <a:r>
              <a:rPr lang="en-US" dirty="0" err="1"/>
              <a:t>Prefetch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06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fls</a:t>
            </a:r>
            <a:r>
              <a:rPr lang="en-US" dirty="0"/>
              <a:t> -r -o 206848 cfreds_2015_data_leakage_pc.dd | grep "</a:t>
            </a:r>
            <a:r>
              <a:rPr lang="en-US" dirty="0" err="1"/>
              <a:t>Security.evtx</a:t>
            </a:r>
            <a:r>
              <a:rPr lang="en-US" dirty="0"/>
              <a:t>"</a:t>
            </a:r>
          </a:p>
          <a:p>
            <a:r>
              <a:rPr lang="en-US" dirty="0" err="1"/>
              <a:t>fls</a:t>
            </a:r>
            <a:r>
              <a:rPr lang="en-US" dirty="0"/>
              <a:t> -r -p -o 206848 cfreds_2015_data_leakage_pc.dd | grep "</a:t>
            </a:r>
            <a:r>
              <a:rPr lang="en-US" dirty="0" err="1"/>
              <a:t>Security.evtx</a:t>
            </a:r>
            <a:r>
              <a:rPr lang="en-US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00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sudo</a:t>
            </a:r>
            <a:r>
              <a:rPr lang="en-US" dirty="0"/>
              <a:t> apt-get install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https://raw.githubusercontent.com/siftgrab/siftgrab/master/regripper.conf/RegRipper30-apt-git-Install.sh</a:t>
            </a:r>
          </a:p>
          <a:p>
            <a:r>
              <a:rPr lang="en-US" dirty="0"/>
              <a:t>https://medium.com/@stdout_/installing-regripper-v2-8-on-ubuntu-26dc8bc8a2d3</a:t>
            </a:r>
          </a:p>
          <a:p>
            <a:r>
              <a:rPr lang="en-US" dirty="0"/>
              <a:t>https://github.com/keydet89/RegRipper3.0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58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3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apt-ge</a:t>
            </a:r>
            <a:r>
              <a:rPr lang="en-US" dirty="0"/>
              <a:t>t install python-</a:t>
            </a:r>
            <a:r>
              <a:rPr lang="en-US" dirty="0" err="1"/>
              <a:t>setuptools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92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python3-evtx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1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6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cd lab</a:t>
            </a:r>
          </a:p>
          <a:p>
            <a:r>
              <a:rPr lang="en-US" dirty="0" err="1"/>
              <a:t>wget</a:t>
            </a:r>
            <a:r>
              <a:rPr lang="en-US" dirty="0"/>
              <a:t>  -q https://www.cfreds.nist.gov/data_leakage_case/images/pc/cfreds_2015_data_leakage_pc.7z.001</a:t>
            </a:r>
          </a:p>
          <a:p>
            <a:r>
              <a:rPr lang="en-US" dirty="0" err="1"/>
              <a:t>wget</a:t>
            </a:r>
            <a:r>
              <a:rPr lang="en-US" dirty="0"/>
              <a:t>  -q https://www.cfreds.nist.gov/data_leakage_case/images/pc/cfreds_2015_data_leakage_pc.7z.002</a:t>
            </a:r>
          </a:p>
          <a:p>
            <a:r>
              <a:rPr lang="en-US" dirty="0" err="1"/>
              <a:t>wget</a:t>
            </a:r>
            <a:r>
              <a:rPr lang="en-US" dirty="0"/>
              <a:t> - q https://www.cfreds.nist.gov/data_leakage_case/images/pc/cfreds_2015_data_leakage_pc.7z.003</a:t>
            </a:r>
          </a:p>
          <a:p>
            <a:r>
              <a:rPr lang="en-US" dirty="0"/>
              <a:t>https://www.dropbox.com/s/u4axlx8eomgwfdc/cfreds_2015_data_leakage_pc.7z.001</a:t>
            </a:r>
          </a:p>
          <a:p>
            <a:r>
              <a:rPr lang="en-US" dirty="0"/>
              <a:t>https://www.dropbox.com/s/pyq50s2cri6yftf/cfreds_2015_data_leakage_pc.7z.002</a:t>
            </a:r>
          </a:p>
          <a:p>
            <a:r>
              <a:rPr lang="en-US" dirty="0"/>
              <a:t>https://www.dropbox.com/s/cxvzuiupmqc7l99/cfreds_2015_data_leakage_pc.7z.003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https://cfreds-archive.nist.gov/data_leakage_case/images/pc/cfreds_2015_data_leakage_pc.7z.001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https://cfreds-archive.nist.gov/data_leakage_case/images/pc/cfreds_2015_data_leakage_pc.7z.002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7z e cfreds_2015_data_leakage_pc.7z.001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6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http://blog.hakzone.info/posts-and-articles/linux/disk-analysis-with-fdisk-mmls-fsstat-and-fls/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Roboto"/>
              </a:rPr>
              <a:t>Block devices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 are characterized by random access to data organized in fixed-size blocks. Examples of such devices are hard drives, CD-ROM drives, RAM disks,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222222"/>
                </a:solidFill>
                <a:latin typeface="Roboto"/>
              </a:rPr>
              <a:t>fdisk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also known as format disk is a dialog-driven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command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in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Linux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used for creating and manipulating disk partition table. It is used for the view, create, delete, change, resize, copy and move partitions on a hard drive using the dialog-driven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fdisk</a:t>
            </a:r>
            <a:r>
              <a:rPr lang="en-US" dirty="0"/>
              <a:t> -l cfreds_2015_data_leakage_pc.dd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9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-o 206848 cfreds_2015_data_leadage_pc.dd</a:t>
            </a:r>
          </a:p>
          <a:p>
            <a:r>
              <a:rPr lang="en-US" dirty="0"/>
              <a:t>https://wiki.sleuthkit.org/index.php?title=Fls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26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losetup --</a:t>
            </a:r>
            <a:r>
              <a:rPr lang="en-US" dirty="0" err="1"/>
              <a:t>partscan</a:t>
            </a:r>
            <a:r>
              <a:rPr lang="en-US" dirty="0"/>
              <a:t>  --find --show  --read-only cfreds_2015_data_leakage_pc.dd</a:t>
            </a:r>
          </a:p>
          <a:p>
            <a:r>
              <a:rPr lang="en-US" dirty="0"/>
              <a:t>losetup --detach /dev/loop0</a:t>
            </a:r>
          </a:p>
          <a:p>
            <a:r>
              <a:rPr lang="en-US" dirty="0"/>
              <a:t>use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if you have any </a:t>
            </a:r>
            <a:r>
              <a:rPr lang="en-US" dirty="0" err="1"/>
              <a:t>trobules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mount -o </a:t>
            </a:r>
            <a:r>
              <a:rPr lang="en-US" dirty="0" err="1"/>
              <a:t>ro,loop,offset</a:t>
            </a:r>
            <a:r>
              <a:rPr lang="en-US" dirty="0"/>
              <a:t>=</a:t>
            </a:r>
            <a:r>
              <a:rPr lang="en-US"/>
              <a:t>206848  cfreds_2015_data_leakage_pc.dd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loopdev</a:t>
            </a:r>
            <a:endParaRPr lang="en-US" dirty="0"/>
          </a:p>
          <a:p>
            <a:r>
              <a:rPr lang="en-US" dirty="0" err="1"/>
              <a:t>umount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/nist_dataleak_pc_dd2/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2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1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zsecurity.org/download-custom-kali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an Initial Lab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Image is provided by NIST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3743"/>
            <a:ext cx="9698741" cy="35336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command to list file/directory names in a system volume?</a:t>
            </a:r>
          </a:p>
        </p:txBody>
      </p:sp>
    </p:spTree>
    <p:extLst>
      <p:ext uri="{BB962C8B-B14F-4D97-AF65-F5344CB8AC3E}">
        <p14:creationId xmlns:p14="http://schemas.microsoft.com/office/powerpoint/2010/main" val="216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69" y="795926"/>
            <a:ext cx="8980471" cy="35547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93980" y="794683"/>
            <a:ext cx="124214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</a:rPr>
              <a:t>-o</a:t>
            </a:r>
            <a:r>
              <a:rPr lang="en-US" sz="1600" dirty="0">
                <a:latin typeface="Verdana" panose="020B0604030504040204" pitchFamily="34" charset="0"/>
              </a:rPr>
              <a:t>: offset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879369" y="425351"/>
            <a:ext cx="457439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List file/directory names of the system volume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4350695"/>
            <a:ext cx="4478214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r: </a:t>
            </a:r>
            <a:r>
              <a:rPr lang="pt-BR" sz="1600" dirty="0"/>
              <a:t>Regular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d</a:t>
            </a:r>
            <a:r>
              <a:rPr lang="pt-BR" sz="1600" dirty="0"/>
              <a:t>: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273</a:t>
            </a:r>
            <a:r>
              <a:rPr lang="pt-BR" sz="1600" dirty="0"/>
              <a:t>: the entry of metadata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metadata address</a:t>
            </a:r>
            <a:r>
              <a:rPr lang="pt-BR" sz="1600" dirty="0"/>
              <a:t>: </a:t>
            </a:r>
            <a:r>
              <a:rPr lang="en-US" sz="1600" dirty="0"/>
              <a:t>is a term that is used in the sleuth kit (TSK) as a </a:t>
            </a:r>
            <a:r>
              <a:rPr lang="en-US" sz="1600" dirty="0">
                <a:solidFill>
                  <a:srgbClr val="FFC000"/>
                </a:solidFill>
              </a:rPr>
              <a:t>generic</a:t>
            </a:r>
            <a:r>
              <a:rPr lang="en-US" sz="1600" dirty="0"/>
              <a:t> term for the addresses of file system-specific data structures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-144-6 </a:t>
            </a:r>
            <a:r>
              <a:rPr lang="en-US" sz="1600" dirty="0"/>
              <a:t>(for NTFS), identifies the </a:t>
            </a:r>
            <a:r>
              <a:rPr lang="en-US" sz="1600" dirty="0">
                <a:solidFill>
                  <a:srgbClr val="FFC000"/>
                </a:solidFill>
              </a:rPr>
              <a:t>$Data </a:t>
            </a:r>
            <a:r>
              <a:rPr lang="en-US" sz="1600" dirty="0"/>
              <a:t>attribute that this name points to. </a:t>
            </a:r>
          </a:p>
        </p:txBody>
      </p:sp>
      <p:sp>
        <p:nvSpPr>
          <p:cNvPr id="6" name="Rectangle 5"/>
          <p:cNvSpPr/>
          <p:nvPr/>
        </p:nvSpPr>
        <p:spPr>
          <a:xfrm>
            <a:off x="879369" y="4350695"/>
            <a:ext cx="507595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2000" dirty="0"/>
              <a:t>/</a:t>
            </a:r>
            <a:r>
              <a:rPr lang="en-US" sz="2000" dirty="0">
                <a:solidFill>
                  <a:schemeClr val="accent1"/>
                </a:solidFill>
              </a:rPr>
              <a:t>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'</a:t>
            </a:r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1600" dirty="0"/>
              <a:t>': saved in the file's </a:t>
            </a:r>
            <a:r>
              <a:rPr lang="en-US" sz="1600" dirty="0">
                <a:solidFill>
                  <a:srgbClr val="FF0000"/>
                </a:solidFill>
              </a:rPr>
              <a:t>file name structure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'</a:t>
            </a:r>
            <a:r>
              <a:rPr lang="en-US" sz="2000" dirty="0">
                <a:solidFill>
                  <a:schemeClr val="accent1"/>
                </a:solidFill>
              </a:rPr>
              <a:t>r</a:t>
            </a:r>
            <a:r>
              <a:rPr lang="en-US" sz="1600" dirty="0"/>
              <a:t>' : saved in the file's </a:t>
            </a:r>
            <a:r>
              <a:rPr lang="en-US" sz="1600" dirty="0">
                <a:solidFill>
                  <a:schemeClr val="accent1"/>
                </a:solidFill>
              </a:rPr>
              <a:t>metadata structure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dirty="0">
                <a:solidFill>
                  <a:srgbClr val="FFC000"/>
                </a:solidFill>
              </a:rPr>
              <a:t>allocated</a:t>
            </a:r>
            <a:r>
              <a:rPr lang="en-US" sz="1600" dirty="0"/>
              <a:t> files, these should always be equal.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dirty="0">
                <a:solidFill>
                  <a:srgbClr val="FFC000"/>
                </a:solidFill>
              </a:rPr>
              <a:t>deleted </a:t>
            </a:r>
            <a:r>
              <a:rPr lang="en-US" sz="1600" dirty="0"/>
              <a:t>files, they could be different if one of the structures was reallocated to a different file type. 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9604" y="2224715"/>
            <a:ext cx="345525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FAT/</a:t>
            </a:r>
            <a:r>
              <a:rPr lang="en-US" sz="1600" dirty="0" err="1">
                <a:solidFill>
                  <a:srgbClr val="007DB5"/>
                </a:solidFill>
              </a:rPr>
              <a:t>exFAT</a:t>
            </a:r>
            <a:r>
              <a:rPr lang="en-US" sz="1600" dirty="0"/>
              <a:t>: Directory entry (</a:t>
            </a:r>
            <a:r>
              <a:rPr lang="en-US" sz="1600" dirty="0">
                <a:solidFill>
                  <a:srgbClr val="FFC000"/>
                </a:solidFill>
              </a:rPr>
              <a:t>USB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NTFS</a:t>
            </a:r>
            <a:r>
              <a:rPr lang="en-US" sz="1600" dirty="0"/>
              <a:t>: MFT Entry (</a:t>
            </a:r>
            <a:r>
              <a:rPr lang="en-US" sz="1600" dirty="0">
                <a:solidFill>
                  <a:srgbClr val="FFC000"/>
                </a:solidFill>
              </a:rPr>
              <a:t>Win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UFS</a:t>
            </a:r>
            <a:r>
              <a:rPr lang="en-US" sz="1600" dirty="0"/>
              <a:t>: </a:t>
            </a:r>
            <a:r>
              <a:rPr lang="en-US" sz="1600" dirty="0" err="1"/>
              <a:t>Inode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FFC000"/>
                </a:solidFill>
              </a:rPr>
              <a:t>Digital camera, mobile phone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DB5"/>
                </a:solidFill>
              </a:rPr>
              <a:t>ExtX</a:t>
            </a:r>
            <a:r>
              <a:rPr lang="en-US" sz="1600" dirty="0"/>
              <a:t>: </a:t>
            </a:r>
            <a:r>
              <a:rPr lang="en-US" sz="1600" dirty="0" err="1"/>
              <a:t>Inode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FFC000"/>
                </a:solidFill>
              </a:rPr>
              <a:t>Linux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HFS</a:t>
            </a:r>
            <a:r>
              <a:rPr lang="en-US" sz="1600" dirty="0"/>
              <a:t>: Catalog record  (</a:t>
            </a:r>
            <a:r>
              <a:rPr lang="en-US" sz="1600" dirty="0" err="1">
                <a:solidFill>
                  <a:srgbClr val="FFC000"/>
                </a:solidFill>
              </a:rPr>
              <a:t>Ios</a:t>
            </a:r>
            <a:r>
              <a:rPr lang="en-US" sz="1600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658E30-FEE0-4F60-9E61-084A687856D6}"/>
              </a:ext>
            </a:extLst>
          </p:cNvPr>
          <p:cNvCxnSpPr>
            <a:cxnSpLocks/>
          </p:cNvCxnSpPr>
          <p:nvPr/>
        </p:nvCxnSpPr>
        <p:spPr>
          <a:xfrm flipH="1" flipV="1">
            <a:off x="1798320" y="1722120"/>
            <a:ext cx="3571284" cy="85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4"/>
            </a:pPr>
            <a:r>
              <a:rPr lang="en-US" dirty="0"/>
              <a:t>Extract key registry files from a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41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Windows Registry?</a:t>
            </a:r>
          </a:p>
          <a:p>
            <a:r>
              <a:rPr lang="en-US" dirty="0"/>
              <a:t>How to access registry files? </a:t>
            </a:r>
          </a:p>
          <a:p>
            <a:r>
              <a:rPr lang="en-US" dirty="0"/>
              <a:t>How to copy registry files for future forensic analysis?</a:t>
            </a:r>
          </a:p>
        </p:txBody>
      </p:sp>
    </p:spTree>
    <p:extLst>
      <p:ext uri="{BB962C8B-B14F-4D97-AF65-F5344CB8AC3E}">
        <p14:creationId xmlns:p14="http://schemas.microsoft.com/office/powerpoint/2010/main" val="70059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 What is Windows Registry?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Windows Registry is a database </a:t>
            </a:r>
          </a:p>
          <a:p>
            <a:pPr lvl="1"/>
            <a:r>
              <a:rPr lang="en-US" dirty="0"/>
              <a:t>Stores low-level settings for the Microsoft Windows operating system </a:t>
            </a:r>
          </a:p>
          <a:p>
            <a:pPr lvl="1"/>
            <a:r>
              <a:rPr lang="en-US" dirty="0"/>
              <a:t>Store setting for applications that opt to use the registry. </a:t>
            </a:r>
          </a:p>
          <a:p>
            <a:r>
              <a:rPr lang="en-US" dirty="0"/>
              <a:t>It is a hierarchical database</a:t>
            </a:r>
          </a:p>
          <a:p>
            <a:pPr lvl="1"/>
            <a:r>
              <a:rPr lang="en-US" dirty="0"/>
              <a:t>Store forensic information</a:t>
            </a:r>
          </a:p>
          <a:p>
            <a:r>
              <a:rPr lang="en-US" dirty="0"/>
              <a:t>Components use registry</a:t>
            </a:r>
          </a:p>
          <a:p>
            <a:pPr lvl="1"/>
            <a:r>
              <a:rPr lang="en-US" dirty="0"/>
              <a:t>Kernel, </a:t>
            </a:r>
          </a:p>
          <a:p>
            <a:pPr lvl="1"/>
            <a:r>
              <a:rPr lang="en-US" dirty="0"/>
              <a:t>Device drivers, </a:t>
            </a:r>
          </a:p>
          <a:p>
            <a:pPr lvl="1"/>
            <a:r>
              <a:rPr lang="en-US" dirty="0"/>
              <a:t>Services, </a:t>
            </a:r>
          </a:p>
          <a:p>
            <a:pPr lvl="1"/>
            <a:r>
              <a:rPr lang="en-US" dirty="0"/>
              <a:t>Security Accounts Manager (SAM)</a:t>
            </a:r>
          </a:p>
          <a:p>
            <a:pPr lvl="1"/>
            <a:r>
              <a:rPr lang="en-US" dirty="0"/>
              <a:t>User interface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02955408"/>
              </p:ext>
            </p:extLst>
          </p:nvPr>
        </p:nvGraphicFramePr>
        <p:xfrm>
          <a:off x="5728677" y="3313721"/>
          <a:ext cx="3579447" cy="2394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02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weaklibrary.com/wp-content/uploads/6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80" y="1063423"/>
            <a:ext cx="10620375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85920" y="3496717"/>
            <a:ext cx="60960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393939"/>
                </a:solidFill>
                <a:latin typeface="Poppins"/>
              </a:rPr>
              <a:t>The five main root keys of registry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HKEY_CLASSES_ROOT (HKCR)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HKEY_CURRENT_USER (HKCU)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HKEY_LOCAL_MACHINE (HKLM)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HKEY_USERS (HKU)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HKEY_CURRENT_CONFIG (HKCC)</a:t>
            </a:r>
            <a:endParaRPr lang="en-US" b="0" i="0" dirty="0">
              <a:solidFill>
                <a:srgbClr val="393939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55167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HKEY_USERS (HKU)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99638" y="1825625"/>
            <a:ext cx="5454162" cy="4351338"/>
          </a:xfrm>
        </p:spPr>
        <p:txBody>
          <a:bodyPr/>
          <a:lstStyle/>
          <a:p>
            <a:r>
              <a:rPr lang="en-US" dirty="0"/>
              <a:t>Contains information about all the users who logged in to the computer </a:t>
            </a:r>
            <a:r>
              <a:rPr lang="en-US" dirty="0">
                <a:solidFill>
                  <a:srgbClr val="FF0000"/>
                </a:solidFill>
              </a:rPr>
              <a:t>at some point</a:t>
            </a:r>
          </a:p>
          <a:p>
            <a:r>
              <a:rPr lang="en-US" dirty="0"/>
              <a:t>When log on, the current logged in user profile is linked by HKCU</a:t>
            </a:r>
          </a:p>
          <a:p>
            <a:r>
              <a:rPr lang="en-US" dirty="0"/>
              <a:t>Saved in each user's profile folder</a:t>
            </a:r>
          </a:p>
          <a:p>
            <a:pPr lvl="1"/>
            <a:r>
              <a:rPr lang="en-US" dirty="0"/>
              <a:t>C:\Users\IEUser\Ntuser.dat</a:t>
            </a:r>
          </a:p>
          <a:p>
            <a:pPr lvl="1"/>
            <a:r>
              <a:rPr lang="en-US" dirty="0"/>
              <a:t>C:\Users\ssh_Server\Ntuser.dat</a:t>
            </a:r>
          </a:p>
          <a:p>
            <a:pPr lvl="1"/>
            <a:r>
              <a:rPr lang="en-US" dirty="0"/>
              <a:t>C:\Users\Default User\Ntuser.dat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29" y="1690688"/>
            <a:ext cx="4519635" cy="43935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09547" y="2850859"/>
            <a:ext cx="216583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contains the base settings for new users when they first logon,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35469" y="2963007"/>
            <a:ext cx="674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35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HKEY_LOCAL_MACHINE (HKLM)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69" y="1668554"/>
            <a:ext cx="9472863" cy="1267151"/>
          </a:xfrm>
        </p:spPr>
        <p:txBody>
          <a:bodyPr>
            <a:normAutofit/>
          </a:bodyPr>
          <a:lstStyle/>
          <a:p>
            <a:r>
              <a:rPr lang="en-US" dirty="0"/>
              <a:t>Contains computer hardware and software information</a:t>
            </a:r>
          </a:p>
          <a:p>
            <a:r>
              <a:rPr lang="en-US" dirty="0"/>
              <a:t>Loaded at boot time from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304" y="2806989"/>
            <a:ext cx="2771274" cy="3044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29" y="2864774"/>
            <a:ext cx="4038950" cy="399322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248525" y="4757113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76075" y="4942651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50616" y="5128189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64391" y="4535891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92404" y="4265107"/>
            <a:ext cx="378881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Store Plug-and-Play devices Infor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Created dynamically, not stored in a file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84883" y="4284924"/>
            <a:ext cx="1466196" cy="25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84883" y="5303680"/>
            <a:ext cx="17901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/>
              <a:t>Loaded at boot time from</a:t>
            </a:r>
          </a:p>
        </p:txBody>
      </p:sp>
    </p:spTree>
    <p:extLst>
      <p:ext uri="{BB962C8B-B14F-4D97-AF65-F5344CB8AC3E}">
        <p14:creationId xmlns:p14="http://schemas.microsoft.com/office/powerpoint/2010/main" val="297634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HKEY_CURRENT_USER (HKCU)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877" y="1690688"/>
            <a:ext cx="6689558" cy="45430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Does not contain any data</a:t>
            </a:r>
          </a:p>
          <a:p>
            <a:pPr lvl="1"/>
            <a:r>
              <a:rPr lang="en-US" dirty="0"/>
              <a:t>A link to the </a:t>
            </a:r>
            <a:r>
              <a:rPr lang="en-US" dirty="0" err="1"/>
              <a:t>subkey</a:t>
            </a:r>
            <a:r>
              <a:rPr lang="en-US" dirty="0"/>
              <a:t> of HKEY_USERS</a:t>
            </a:r>
          </a:p>
          <a:p>
            <a:r>
              <a:rPr lang="en-US" dirty="0"/>
              <a:t>Stores settings for currently logged-in use</a:t>
            </a:r>
          </a:p>
          <a:p>
            <a:pPr lvl="1"/>
            <a:r>
              <a:rPr lang="en-US" dirty="0"/>
              <a:t>Unloaded when the user logs out</a:t>
            </a:r>
          </a:p>
          <a:p>
            <a:pPr lvl="1"/>
            <a:r>
              <a:rPr lang="en-US" dirty="0"/>
              <a:t>If no profile is available, built from default user</a:t>
            </a:r>
          </a:p>
          <a:p>
            <a:r>
              <a:rPr lang="en-US" dirty="0"/>
              <a:t>Control everything of the current logged user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Desktop settings, </a:t>
            </a:r>
          </a:p>
          <a:p>
            <a:pPr lvl="1"/>
            <a:r>
              <a:rPr lang="en-US" dirty="0"/>
              <a:t>Network connections, printers,</a:t>
            </a:r>
          </a:p>
          <a:p>
            <a:pPr lvl="1"/>
            <a:r>
              <a:rPr lang="en-US" dirty="0"/>
              <a:t>Application preferences.</a:t>
            </a:r>
          </a:p>
          <a:p>
            <a:pPr lvl="1"/>
            <a:r>
              <a:rPr lang="en-US" dirty="0"/>
              <a:t>Keyboard layout</a:t>
            </a:r>
          </a:p>
          <a:p>
            <a:pPr lvl="1"/>
            <a:r>
              <a:rPr lang="en-US" dirty="0"/>
              <a:t>Current logged user information</a:t>
            </a:r>
          </a:p>
          <a:p>
            <a:r>
              <a:rPr lang="en-US" dirty="0"/>
              <a:t>Treasure for investigators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41" y="1690688"/>
            <a:ext cx="2680574" cy="45151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192384" y="5325979"/>
            <a:ext cx="1804732" cy="4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3721768" y="4090737"/>
            <a:ext cx="1114927" cy="128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60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HKEY_CURRENT_CONFIG (HKCC)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69" y="1668554"/>
            <a:ext cx="9472863" cy="1267151"/>
          </a:xfrm>
        </p:spPr>
        <p:txBody>
          <a:bodyPr>
            <a:normAutofit/>
          </a:bodyPr>
          <a:lstStyle/>
          <a:p>
            <a:r>
              <a:rPr lang="en-US" dirty="0"/>
              <a:t>It doesn't store any information itself but instead acts as a pointer, or a shortcut, to a registry key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67" y="2736988"/>
            <a:ext cx="8079834" cy="32542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1550" y="4686300"/>
            <a:ext cx="46667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Noting shown here, but points to other registry </a:t>
            </a:r>
          </a:p>
        </p:txBody>
      </p:sp>
    </p:spTree>
    <p:extLst>
      <p:ext uri="{BB962C8B-B14F-4D97-AF65-F5344CB8AC3E}">
        <p14:creationId xmlns:p14="http://schemas.microsoft.com/office/powerpoint/2010/main" val="54039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</a:rPr>
              <a:t>Kali</a:t>
            </a:r>
            <a:r>
              <a:rPr lang="en-US" dirty="0"/>
              <a:t> 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the NIST data leakage case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 files in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registry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prefetched event log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security event log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  <a:r>
              <a:rPr lang="en-US" dirty="0"/>
              <a:t>, Install </a:t>
            </a:r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i="1" dirty="0">
                <a:solidFill>
                  <a:srgbClr val="007DB5"/>
                </a:solidFill>
              </a:rPr>
              <a:t> 3.0</a:t>
            </a:r>
            <a:r>
              <a:rPr lang="en-US" dirty="0"/>
              <a:t>,  </a:t>
            </a:r>
            <a:r>
              <a:rPr lang="en-US" i="1" dirty="0">
                <a:solidFill>
                  <a:srgbClr val="007DB5"/>
                </a:solidFill>
              </a:rPr>
              <a:t>Windows-</a:t>
            </a:r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i="1" dirty="0">
                <a:solidFill>
                  <a:srgbClr val="007DB5"/>
                </a:solidFill>
              </a:rPr>
              <a:t>-Parser</a:t>
            </a:r>
          </a:p>
        </p:txBody>
      </p:sp>
    </p:spTree>
    <p:extLst>
      <p:ext uri="{BB962C8B-B14F-4D97-AF65-F5344CB8AC3E}">
        <p14:creationId xmlns:p14="http://schemas.microsoft.com/office/powerpoint/2010/main" val="263680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C5F391-BD46-454B-BA43-6035EF9B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 How to access registry files? </a:t>
            </a:r>
            <a:r>
              <a:rPr lang="en-US" b="1" dirty="0"/>
              <a:t>Mounting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EF9FE4-BE5E-48E5-841C-1F2FAF09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88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Mounting </a:t>
            </a:r>
            <a:r>
              <a:rPr lang="en-GB" dirty="0"/>
              <a:t>ensures that your computer recognizes the media's format</a:t>
            </a:r>
            <a:endParaRPr lang="en-US" dirty="0"/>
          </a:p>
          <a:p>
            <a:pPr lvl="1"/>
            <a:r>
              <a:rPr lang="en-US" dirty="0"/>
              <a:t>mounting a device/driver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loop device </a:t>
            </a:r>
          </a:p>
          <a:p>
            <a:pPr lvl="1"/>
            <a:r>
              <a:rPr lang="en-GB" dirty="0"/>
              <a:t>a pseudo-device that makes a file accessible as a block device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a mounting point</a:t>
            </a:r>
          </a:p>
          <a:p>
            <a:pPr lvl="1"/>
            <a:r>
              <a:rPr lang="en-GB" dirty="0"/>
              <a:t>drive or folder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Attach the loop device to the mount point</a:t>
            </a:r>
            <a:endParaRPr lang="en-US" dirty="0"/>
          </a:p>
        </p:txBody>
      </p:sp>
      <p:pic>
        <p:nvPicPr>
          <p:cNvPr id="1026" name="Picture 2" descr="010.fig5">
            <a:extLst>
              <a:ext uri="{FF2B5EF4-FFF2-40B4-BE49-F238E27FC236}">
                <a16:creationId xmlns:a16="http://schemas.microsoft.com/office/drawing/2014/main" id="{DE1748CC-871F-448C-8F8E-90685526A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" t="4855" r="3751" b="6654"/>
          <a:stretch/>
        </p:blipFill>
        <p:spPr bwMode="auto">
          <a:xfrm>
            <a:off x="7312271" y="1825625"/>
            <a:ext cx="4747846" cy="474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424628-BD89-4B1D-A277-4007BE9552D4}"/>
              </a:ext>
            </a:extLst>
          </p:cNvPr>
          <p:cNvSpPr txBox="1"/>
          <p:nvPr/>
        </p:nvSpPr>
        <p:spPr>
          <a:xfrm>
            <a:off x="6096000" y="3086045"/>
            <a:ext cx="122976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. folder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1FCEF6-B348-4FC8-B0E6-D54D53AA5EE7}"/>
              </a:ext>
            </a:extLst>
          </p:cNvPr>
          <p:cNvCxnSpPr>
            <a:cxnSpLocks/>
          </p:cNvCxnSpPr>
          <p:nvPr/>
        </p:nvCxnSpPr>
        <p:spPr>
          <a:xfrm>
            <a:off x="6893169" y="3547710"/>
            <a:ext cx="1046285" cy="215849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70081-E697-43EB-94C9-7F52ADBDDBC3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710880" y="3547710"/>
            <a:ext cx="1167030" cy="2712414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E200BC-E63B-45D2-802C-A1E390EF4959}"/>
              </a:ext>
            </a:extLst>
          </p:cNvPr>
          <p:cNvCxnSpPr>
            <a:cxnSpLocks/>
          </p:cNvCxnSpPr>
          <p:nvPr/>
        </p:nvCxnSpPr>
        <p:spPr>
          <a:xfrm flipV="1">
            <a:off x="6300094" y="2011637"/>
            <a:ext cx="1577814" cy="107440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70BB91-F533-44AF-AE76-EE5174C15FC8}"/>
              </a:ext>
            </a:extLst>
          </p:cNvPr>
          <p:cNvCxnSpPr>
            <a:cxnSpLocks/>
          </p:cNvCxnSpPr>
          <p:nvPr/>
        </p:nvCxnSpPr>
        <p:spPr>
          <a:xfrm flipH="1">
            <a:off x="6893169" y="2352566"/>
            <a:ext cx="1046285" cy="733479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C48818-F89D-497D-8A55-F90D8B550A5A}"/>
              </a:ext>
            </a:extLst>
          </p:cNvPr>
          <p:cNvCxnSpPr/>
          <p:nvPr/>
        </p:nvCxnSpPr>
        <p:spPr>
          <a:xfrm>
            <a:off x="3912577" y="3429000"/>
            <a:ext cx="4026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B3EB96-76FB-40F6-AF47-7A4C4970B19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638839" y="3547710"/>
            <a:ext cx="2072041" cy="100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C1F83E-E671-43C8-AD56-BC632DDC9A67}"/>
              </a:ext>
            </a:extLst>
          </p:cNvPr>
          <p:cNvSpPr txBox="1"/>
          <p:nvPr/>
        </p:nvSpPr>
        <p:spPr>
          <a:xfrm>
            <a:off x="9787396" y="313441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D7D29C-EFF3-4DDA-AADD-3B45F806B09B}"/>
              </a:ext>
            </a:extLst>
          </p:cNvPr>
          <p:cNvSpPr txBox="1"/>
          <p:nvPr/>
        </p:nvSpPr>
        <p:spPr>
          <a:xfrm>
            <a:off x="7456152" y="2992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D05975-147C-4B53-B8E2-BE2E7BB34565}"/>
              </a:ext>
            </a:extLst>
          </p:cNvPr>
          <p:cNvCxnSpPr>
            <a:stCxn id="10" idx="3"/>
          </p:cNvCxnSpPr>
          <p:nvPr/>
        </p:nvCxnSpPr>
        <p:spPr>
          <a:xfrm flipV="1">
            <a:off x="7325760" y="3316877"/>
            <a:ext cx="552148" cy="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1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461406"/>
            <a:ext cx="787010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Set up loop device (a pseudo-</a:t>
            </a:r>
            <a:r>
              <a:rPr lang="en-US" b="1" dirty="0"/>
              <a:t>device</a:t>
            </a:r>
            <a:r>
              <a:rPr lang="en-US" dirty="0"/>
              <a:t> that makes a file accessible as a block </a:t>
            </a:r>
            <a:r>
              <a:rPr lang="en-US" b="1" dirty="0"/>
              <a:t>device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84025" y="392847"/>
            <a:ext cx="2949388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--</a:t>
            </a:r>
            <a:r>
              <a:rPr lang="en-US" sz="1600" b="1" dirty="0" err="1">
                <a:solidFill>
                  <a:srgbClr val="FF0000"/>
                </a:solidFill>
              </a:rPr>
              <a:t>partscan</a:t>
            </a:r>
            <a:r>
              <a:rPr lang="en-US" sz="1600" dirty="0"/>
              <a:t>: scan the partition table on a newly created loop device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find</a:t>
            </a:r>
            <a:r>
              <a:rPr lang="en-US" sz="1600" dirty="0"/>
              <a:t>: find the first unused loop device.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show</a:t>
            </a:r>
            <a:r>
              <a:rPr lang="en-US" sz="1600" dirty="0"/>
              <a:t>: print device name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read-only</a:t>
            </a:r>
            <a:r>
              <a:rPr lang="en-US" sz="1600" dirty="0"/>
              <a:t>: setup read-only loop device.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49554"/>
            <a:ext cx="7870103" cy="10582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107"/>
            <a:ext cx="7106348" cy="10932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649960"/>
            <a:ext cx="59786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Show disk (loop0), partition 1 (loop0p1), partition 2 (loop0p2)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1F1EFD-78AD-4B6B-8D2B-B7DA905E56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200" y="2024874"/>
            <a:ext cx="621721" cy="5916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DD4493-8847-4398-BA00-45B210C5680D}"/>
              </a:ext>
            </a:extLst>
          </p:cNvPr>
          <p:cNvSpPr txBox="1"/>
          <p:nvPr/>
        </p:nvSpPr>
        <p:spPr>
          <a:xfrm>
            <a:off x="1593734" y="2186723"/>
            <a:ext cx="6358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Try to add </a:t>
            </a:r>
            <a:r>
              <a:rPr lang="en-US" i="1" dirty="0" err="1">
                <a:solidFill>
                  <a:srgbClr val="7030A0"/>
                </a:solidFill>
              </a:rPr>
              <a:t>sudo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to get admin privilege if above </a:t>
            </a:r>
            <a:r>
              <a:rPr lang="en-US" dirty="0" err="1">
                <a:solidFill>
                  <a:srgbClr val="FF0000"/>
                </a:solidFill>
              </a:rPr>
              <a:t>ccmd</a:t>
            </a:r>
            <a:r>
              <a:rPr lang="en-US" dirty="0">
                <a:solidFill>
                  <a:srgbClr val="FF0000"/>
                </a:solidFill>
              </a:rPr>
              <a:t> doesn’t work.</a:t>
            </a:r>
          </a:p>
          <a:p>
            <a:r>
              <a:rPr lang="en-US" dirty="0">
                <a:solidFill>
                  <a:srgbClr val="FF0000"/>
                </a:solidFill>
              </a:rPr>
              <a:t>Otherwise, you have to manually mount the image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D8478FA-F59D-45DA-87EA-56231EA33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51869"/>
            <a:ext cx="7513971" cy="1242168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7E78A1A-6DF2-4F57-A048-1C7F5613EA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6304" y="2616545"/>
            <a:ext cx="1988992" cy="388653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8A8274-3A09-417E-96F5-AA3D1BD9855E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8352171" y="3472953"/>
            <a:ext cx="864133" cy="108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885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767EFEE-ABBF-49DE-8475-713DB2444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51" y="1292819"/>
            <a:ext cx="9049728" cy="4750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9B127-178E-4275-A3CD-BE0E57D93C7B}"/>
              </a:ext>
            </a:extLst>
          </p:cNvPr>
          <p:cNvSpPr txBox="1"/>
          <p:nvPr/>
        </p:nvSpPr>
        <p:spPr>
          <a:xfrm>
            <a:off x="1752951" y="923487"/>
            <a:ext cx="223388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mounted image</a:t>
            </a:r>
          </a:p>
        </p:txBody>
      </p:sp>
    </p:spTree>
    <p:extLst>
      <p:ext uri="{BB962C8B-B14F-4D97-AF65-F5344CB8AC3E}">
        <p14:creationId xmlns:p14="http://schemas.microsoft.com/office/powerpoint/2010/main" val="705781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36" y="4468642"/>
            <a:ext cx="5638087" cy="3430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7636" y="4099310"/>
            <a:ext cx="34172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Create a folder as the mount point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36" y="5428292"/>
            <a:ext cx="7383127" cy="407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7636" y="5043453"/>
            <a:ext cx="403770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Mount partition 2 to the mounting point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636" y="1376956"/>
            <a:ext cx="9038280" cy="14851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7636" y="722782"/>
            <a:ext cx="86273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Kali 2020 automatically create the mounting point </a:t>
            </a:r>
            <a:r>
              <a:rPr lang="en-US" b="1" i="1" dirty="0">
                <a:solidFill>
                  <a:srgbClr val="007DB5"/>
                </a:solidFill>
              </a:rPr>
              <a:t>/media/</a:t>
            </a:r>
            <a:r>
              <a:rPr lang="en-US" b="1" i="1" dirty="0" err="1">
                <a:solidFill>
                  <a:srgbClr val="007DB5"/>
                </a:solidFill>
              </a:rPr>
              <a:t>YOUR_Account</a:t>
            </a:r>
            <a:r>
              <a:rPr lang="en-US" b="1" i="1" dirty="0">
                <a:solidFill>
                  <a:srgbClr val="007DB5"/>
                </a:solidFill>
              </a:rPr>
              <a:t>/CB…48. </a:t>
            </a:r>
            <a:r>
              <a:rPr lang="en-US" dirty="0"/>
              <a:t>The partition 2 is mounted to the mounting point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8940" y="3288621"/>
            <a:ext cx="621721" cy="5916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64474" y="3450470"/>
            <a:ext cx="271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manually mount the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90E0-8870-4616-A417-1AA4CB55EF31}"/>
              </a:ext>
            </a:extLst>
          </p:cNvPr>
          <p:cNvSpPr txBox="1"/>
          <p:nvPr/>
        </p:nvSpPr>
        <p:spPr>
          <a:xfrm>
            <a:off x="887636" y="607516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Unmount command: </a:t>
            </a:r>
            <a:r>
              <a:rPr lang="en-US" i="1" dirty="0" err="1"/>
              <a:t>umount</a:t>
            </a:r>
            <a:r>
              <a:rPr lang="en-US" i="1" dirty="0"/>
              <a:t> /</a:t>
            </a:r>
            <a:r>
              <a:rPr lang="en-US" i="1" dirty="0" err="1"/>
              <a:t>mnt</a:t>
            </a:r>
            <a:r>
              <a:rPr lang="en-US" i="1" dirty="0"/>
              <a:t>/nist_dataleak_pc_dd2/</a:t>
            </a:r>
          </a:p>
        </p:txBody>
      </p:sp>
    </p:spTree>
    <p:extLst>
      <p:ext uri="{BB962C8B-B14F-4D97-AF65-F5344CB8AC3E}">
        <p14:creationId xmlns:p14="http://schemas.microsoft.com/office/powerpoint/2010/main" val="2603411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68" y="2335856"/>
            <a:ext cx="4038950" cy="399322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files contains the registry information?</a:t>
            </a:r>
          </a:p>
        </p:txBody>
      </p:sp>
      <p:sp>
        <p:nvSpPr>
          <p:cNvPr id="6" name="Rectangle 5"/>
          <p:cNvSpPr/>
          <p:nvPr/>
        </p:nvSpPr>
        <p:spPr>
          <a:xfrm>
            <a:off x="904668" y="1558775"/>
            <a:ext cx="4038950" cy="655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Contains computer hardware and software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952564" y="1558775"/>
            <a:ext cx="4554071" cy="655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Contains information about all the users who logged in to the computer </a:t>
            </a:r>
            <a:r>
              <a:rPr lang="en-US">
                <a:solidFill>
                  <a:srgbClr val="FF0000"/>
                </a:solidFill>
              </a:rPr>
              <a:t>at some point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564" y="2335856"/>
            <a:ext cx="2725271" cy="37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78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96" y="2230046"/>
            <a:ext cx="10138194" cy="13873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7404" y="1857357"/>
            <a:ext cx="30736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Copy System (five) files to \lab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96" y="4153379"/>
            <a:ext cx="8997489" cy="2160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404" y="3784047"/>
            <a:ext cx="15559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five files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4.3 How to copy registry files for future forensic analysis?</a:t>
            </a:r>
          </a:p>
        </p:txBody>
      </p:sp>
    </p:spTree>
    <p:extLst>
      <p:ext uri="{BB962C8B-B14F-4D97-AF65-F5344CB8AC3E}">
        <p14:creationId xmlns:p14="http://schemas.microsoft.com/office/powerpoint/2010/main" val="1123515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60" y="805394"/>
            <a:ext cx="10011516" cy="2147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3260" y="436062"/>
            <a:ext cx="202254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Find users in the PC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60" y="3131314"/>
            <a:ext cx="34660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Find copy users information to \lab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60" y="3479159"/>
            <a:ext cx="10011516" cy="987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60" y="4966821"/>
            <a:ext cx="7325658" cy="11543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260" y="4597489"/>
            <a:ext cx="16057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four files</a:t>
            </a:r>
          </a:p>
        </p:txBody>
      </p:sp>
    </p:spTree>
    <p:extLst>
      <p:ext uri="{BB962C8B-B14F-4D97-AF65-F5344CB8AC3E}">
        <p14:creationId xmlns:p14="http://schemas.microsoft.com/office/powerpoint/2010/main" val="1608075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5"/>
            </a:pPr>
            <a:r>
              <a:rPr lang="en-US" dirty="0"/>
              <a:t>Extract </a:t>
            </a:r>
            <a:r>
              <a:rPr lang="en-US" dirty="0" err="1"/>
              <a:t>prefetch</a:t>
            </a:r>
            <a:r>
              <a:rPr lang="en-US" dirty="0"/>
              <a:t> event log files from a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17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Prefetch</a:t>
            </a:r>
            <a:r>
              <a:rPr lang="en-US" dirty="0"/>
              <a:t> 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>
                <a:solidFill>
                  <a:srgbClr val="007DB5"/>
                </a:solidFill>
              </a:rPr>
              <a:t>Cache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type memory that stores data to improve performance</a:t>
            </a:r>
          </a:p>
          <a:p>
            <a:r>
              <a:rPr lang="en-US" dirty="0"/>
              <a:t>What is </a:t>
            </a:r>
            <a:r>
              <a:rPr lang="en-US" i="1" dirty="0">
                <a:solidFill>
                  <a:srgbClr val="007DB5"/>
                </a:solidFill>
              </a:rPr>
              <a:t>Prefetching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The loading of a resource (instructions, data) to cache before it is required</a:t>
            </a:r>
          </a:p>
          <a:p>
            <a:r>
              <a:rPr lang="en-US" dirty="0"/>
              <a:t>Which resource are chosen for prefetching?</a:t>
            </a:r>
          </a:p>
          <a:p>
            <a:pPr lvl="1"/>
            <a:r>
              <a:rPr lang="en-US" dirty="0"/>
              <a:t>Chosen based on the user’s daily behavior</a:t>
            </a:r>
          </a:p>
          <a:p>
            <a:pPr lvl="1"/>
            <a:r>
              <a:rPr lang="en-US" dirty="0"/>
              <a:t>E.g., the most used resource</a:t>
            </a:r>
          </a:p>
          <a:p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dirty="0"/>
              <a:t> log can be used for forensic analysis</a:t>
            </a:r>
          </a:p>
          <a:p>
            <a:pPr lvl="1"/>
            <a:r>
              <a:rPr lang="en-US" dirty="0"/>
              <a:t>E.g., monitoring 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2301653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0" y="1731738"/>
            <a:ext cx="10590340" cy="29705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38853" y="1854581"/>
            <a:ext cx="515148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-r</a:t>
            </a:r>
            <a:r>
              <a:rPr lang="en-US" sz="1600" dirty="0"/>
              <a:t>: recursively, </a:t>
            </a:r>
            <a:r>
              <a:rPr lang="en-US" sz="1600" dirty="0">
                <a:solidFill>
                  <a:srgbClr val="FF0000"/>
                </a:solidFill>
              </a:rPr>
              <a:t>-F</a:t>
            </a:r>
            <a:r>
              <a:rPr lang="en-US" sz="1600" dirty="0"/>
              <a:t>: Display only files, </a:t>
            </a:r>
            <a:r>
              <a:rPr lang="en-US" sz="1600" dirty="0">
                <a:solidFill>
                  <a:srgbClr val="FF0000"/>
                </a:solidFill>
              </a:rPr>
              <a:t>-d</a:t>
            </a:r>
            <a:r>
              <a:rPr lang="en-US" sz="1600" dirty="0"/>
              <a:t>: deleted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6420" y="1362406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Check </a:t>
            </a:r>
            <a:r>
              <a:rPr lang="en-US" i="1" dirty="0">
                <a:solidFill>
                  <a:srgbClr val="007DB5"/>
                </a:solidFill>
                <a:latin typeface="Helvetica Neue"/>
              </a:rPr>
              <a:t>.pf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files in a DD image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93395" y="2982203"/>
            <a:ext cx="3073365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-P</a:t>
            </a:r>
            <a:r>
              <a:rPr lang="en-US" dirty="0"/>
              <a:t>: PCRE - Perl Compatible Regular Expressions</a:t>
            </a:r>
          </a:p>
          <a:p>
            <a:r>
              <a:rPr lang="en-US" dirty="0">
                <a:solidFill>
                  <a:srgbClr val="FF0000"/>
                </a:solidFill>
              </a:rPr>
              <a:t>\: </a:t>
            </a:r>
            <a:r>
              <a:rPr lang="en-US" dirty="0"/>
              <a:t>Escapes a special character</a:t>
            </a:r>
          </a:p>
          <a:p>
            <a:r>
              <a:rPr lang="en-GB" dirty="0">
                <a:solidFill>
                  <a:srgbClr val="7030A0"/>
                </a:solidFill>
              </a:rPr>
              <a:t>note: always enclose the regular expression in single quotes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5B1B2-EC6E-4343-B3AE-9A1B03ACA0F6}"/>
              </a:ext>
            </a:extLst>
          </p:cNvPr>
          <p:cNvSpPr txBox="1"/>
          <p:nvPr/>
        </p:nvSpPr>
        <p:spPr>
          <a:xfrm>
            <a:off x="2882730" y="6257935"/>
            <a:ext cx="6176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https://www.debuggex.com/cheatsheet/regex/pcre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6D5B9-9EF5-4A89-93E8-547117F089E2}"/>
              </a:ext>
            </a:extLst>
          </p:cNvPr>
          <p:cNvSpPr txBox="1"/>
          <p:nvPr/>
        </p:nvSpPr>
        <p:spPr>
          <a:xfrm>
            <a:off x="685799" y="5137988"/>
            <a:ext cx="987376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grep supports three regular expression syntaxes, Basic, Extended, and Perl-compatible.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regular expression or regex is a pattern that matches a set of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4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  <a:latin typeface="+mn-lt"/>
                <a:ea typeface="+mn-ea"/>
                <a:cs typeface="+mn-cs"/>
              </a:rPr>
              <a:t>Kali</a:t>
            </a:r>
            <a:endParaRPr lang="en-US" sz="2800" i="1" dirty="0">
              <a:solidFill>
                <a:srgbClr val="007DB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29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41" y="1440331"/>
            <a:ext cx="10334386" cy="24862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6341" y="4099587"/>
            <a:ext cx="1033438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-a </a:t>
            </a:r>
            <a:r>
              <a:rPr lang="en-US" sz="2400" dirty="0"/>
              <a:t>: Preserve the specified attributes such as directory a file mode, ownership, timestamps, if possible additional attributes: context, links, </a:t>
            </a:r>
            <a:r>
              <a:rPr lang="en-US" sz="2400" dirty="0" err="1"/>
              <a:t>xattr</a:t>
            </a:r>
            <a:r>
              <a:rPr lang="en-US" sz="2400" dirty="0"/>
              <a:t>, all.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-v </a:t>
            </a:r>
            <a:r>
              <a:rPr lang="en-US" sz="2400" dirty="0"/>
              <a:t>: Verbose output.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-r </a:t>
            </a:r>
            <a:r>
              <a:rPr lang="en-US" sz="2400" dirty="0"/>
              <a:t>: Copy directories recursively.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6341" y="1070999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Copy </a:t>
            </a:r>
            <a:r>
              <a:rPr lang="en-US" i="1" dirty="0" err="1">
                <a:solidFill>
                  <a:srgbClr val="007DB5"/>
                </a:solidFill>
                <a:latin typeface="Helvetica Neue"/>
              </a:rPr>
              <a:t>Prefetch</a:t>
            </a:r>
            <a:r>
              <a:rPr lang="en-US" dirty="0">
                <a:solidFill>
                  <a:schemeClr val="accent6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folder to current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46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275" y="2018278"/>
            <a:ext cx="768747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and check .pf of chrom.exe is in </a:t>
            </a:r>
            <a:r>
              <a:rPr lang="en-US" i="1" dirty="0">
                <a:solidFill>
                  <a:schemeClr val="accent6"/>
                </a:solidFill>
              </a:rPr>
              <a:t>./Prefetch </a:t>
            </a:r>
            <a:r>
              <a:rPr lang="en-US" dirty="0"/>
              <a:t>folder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75" y="2387610"/>
            <a:ext cx="7757832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99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6"/>
            </a:pPr>
            <a:r>
              <a:rPr lang="en-US" dirty="0"/>
              <a:t>Extract security event log files from the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47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log files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OS records various events for debugging</a:t>
            </a:r>
          </a:p>
          <a:p>
            <a:pPr lvl="1"/>
            <a:r>
              <a:rPr lang="en-US" dirty="0"/>
              <a:t>Created by the Windows 7 Event Viewer (</a:t>
            </a:r>
            <a:r>
              <a:rPr lang="en-US" i="1" dirty="0" err="1">
                <a:solidFill>
                  <a:srgbClr val="007DB5"/>
                </a:solidFill>
              </a:rPr>
              <a:t>eventvwr.msc</a:t>
            </a:r>
            <a:r>
              <a:rPr lang="en-US" dirty="0"/>
              <a:t>) </a:t>
            </a:r>
          </a:p>
          <a:p>
            <a:r>
              <a:rPr lang="en-US" dirty="0"/>
              <a:t>Event logs has file extension  </a:t>
            </a:r>
            <a:r>
              <a:rPr lang="en-US" i="1" dirty="0">
                <a:solidFill>
                  <a:srgbClr val="007DB5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endParaRPr lang="en-US" i="1" dirty="0">
              <a:solidFill>
                <a:srgbClr val="007DB5"/>
              </a:solidFill>
            </a:endParaRPr>
          </a:p>
          <a:p>
            <a:pPr lvl="1"/>
            <a:r>
              <a:rPr lang="en-US" dirty="0"/>
              <a:t>Contains a list of events</a:t>
            </a:r>
          </a:p>
          <a:p>
            <a:pPr lvl="1"/>
            <a:r>
              <a:rPr lang="en-US" dirty="0"/>
              <a:t>Saved in a proprietary binary format </a:t>
            </a:r>
          </a:p>
          <a:p>
            <a:pPr lvl="1"/>
            <a:r>
              <a:rPr lang="en-US" dirty="0"/>
              <a:t>Only can be viewed within the Event Viewer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51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04" y="1513532"/>
            <a:ext cx="9783680" cy="16250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01013" y="2594503"/>
            <a:ext cx="30878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-r: </a:t>
            </a:r>
            <a:r>
              <a:rPr lang="en-US" dirty="0" err="1"/>
              <a:t>Recurse</a:t>
            </a:r>
            <a:r>
              <a:rPr lang="en-US" dirty="0"/>
              <a:t> on directory entries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04" y="3877225"/>
            <a:ext cx="10132117" cy="14897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904" y="1144200"/>
            <a:ext cx="450867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904" y="3507893"/>
            <a:ext cx="61800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 and show full path</a:t>
            </a:r>
          </a:p>
        </p:txBody>
      </p:sp>
    </p:spTree>
    <p:extLst>
      <p:ext uri="{BB962C8B-B14F-4D97-AF65-F5344CB8AC3E}">
        <p14:creationId xmlns:p14="http://schemas.microsoft.com/office/powerpoint/2010/main" val="2473625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15" y="2529778"/>
            <a:ext cx="10503312" cy="15754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4915" y="2160446"/>
            <a:ext cx="57654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Copy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 to the </a:t>
            </a:r>
            <a:r>
              <a:rPr lang="en-US" i="1" dirty="0">
                <a:solidFill>
                  <a:srgbClr val="007DB5"/>
                </a:solidFill>
              </a:rPr>
              <a:t>lab</a:t>
            </a:r>
            <a:r>
              <a:rPr lang="en-US" dirty="0"/>
              <a:t> directory</a:t>
            </a:r>
          </a:p>
        </p:txBody>
      </p:sp>
    </p:spTree>
    <p:extLst>
      <p:ext uri="{BB962C8B-B14F-4D97-AF65-F5344CB8AC3E}">
        <p14:creationId xmlns:p14="http://schemas.microsoft.com/office/powerpoint/2010/main" val="397031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7"/>
            </a:pPr>
            <a:r>
              <a:rPr lang="en-US" dirty="0"/>
              <a:t>Install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09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43" y="1920616"/>
            <a:ext cx="9498615" cy="3099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 Install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16197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60" y="1765808"/>
            <a:ext cx="8937552" cy="35491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9360" y="1396476"/>
            <a:ext cx="21891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  <a:r>
              <a:rPr lang="en-US" dirty="0"/>
              <a:t> help menu</a:t>
            </a:r>
          </a:p>
        </p:txBody>
      </p:sp>
    </p:spTree>
    <p:extLst>
      <p:ext uri="{BB962C8B-B14F-4D97-AF65-F5344CB8AC3E}">
        <p14:creationId xmlns:p14="http://schemas.microsoft.com/office/powerpoint/2010/main" val="1539147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79720"/>
          <a:stretch/>
        </p:blipFill>
        <p:spPr>
          <a:xfrm>
            <a:off x="1276129" y="1661360"/>
            <a:ext cx="8378494" cy="9781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3374"/>
          <a:stretch/>
        </p:blipFill>
        <p:spPr>
          <a:xfrm>
            <a:off x="1276129" y="2639482"/>
            <a:ext cx="8378494" cy="27310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6129" y="1292028"/>
            <a:ext cx="48347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files of the current folder in a tree structure</a:t>
            </a:r>
          </a:p>
        </p:txBody>
      </p:sp>
    </p:spTree>
    <p:extLst>
      <p:ext uri="{BB962C8B-B14F-4D97-AF65-F5344CB8AC3E}">
        <p14:creationId xmlns:p14="http://schemas.microsoft.com/office/powerpoint/2010/main" val="247108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installation instructions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https://zsecurity.org/download-custom-kali/</a:t>
            </a:r>
            <a:endParaRPr lang="en-US" dirty="0"/>
          </a:p>
          <a:p>
            <a:r>
              <a:rPr lang="en-US" dirty="0"/>
              <a:t>Refer to additional PPTs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24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 Install </a:t>
            </a:r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3.0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is a software tool to extract/parse information (keys, values, data) from the Registry</a:t>
            </a:r>
          </a:p>
          <a:p>
            <a:pPr lvl="1"/>
            <a:r>
              <a:rPr lang="en-US" dirty="0"/>
              <a:t>Open-source software (Windows and Linux)</a:t>
            </a:r>
          </a:p>
          <a:p>
            <a:pPr lvl="1"/>
            <a:r>
              <a:rPr lang="en-US" dirty="0"/>
              <a:t>Written in Perl</a:t>
            </a:r>
          </a:p>
          <a:p>
            <a:pPr lvl="1"/>
            <a:r>
              <a:rPr lang="en-US" dirty="0"/>
              <a:t>Consists of a framework that executes plugins</a:t>
            </a:r>
          </a:p>
          <a:p>
            <a:r>
              <a:rPr lang="en-US" dirty="0"/>
              <a:t>Two basic tools</a:t>
            </a:r>
          </a:p>
          <a:p>
            <a:pPr lvl="1"/>
            <a:r>
              <a:rPr lang="en-US" dirty="0"/>
              <a:t>A command line (CLI) tool called rip</a:t>
            </a:r>
          </a:p>
          <a:p>
            <a:pPr lvl="1"/>
            <a:r>
              <a:rPr lang="en-US" dirty="0"/>
              <a:t>Graphic user interface (GUI) </a:t>
            </a:r>
          </a:p>
        </p:txBody>
      </p:sp>
    </p:spTree>
    <p:extLst>
      <p:ext uri="{BB962C8B-B14F-4D97-AF65-F5344CB8AC3E}">
        <p14:creationId xmlns:p14="http://schemas.microsoft.com/office/powerpoint/2010/main" val="308956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4058" y="1028127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Download </a:t>
            </a:r>
            <a:r>
              <a:rPr lang="en-US" err="1">
                <a:solidFill>
                  <a:srgbClr val="333333"/>
                </a:solidFill>
                <a:latin typeface="Helvetica Neue"/>
              </a:rPr>
              <a:t>RegRipper</a:t>
            </a:r>
            <a:r>
              <a:rPr lang="en-US">
                <a:solidFill>
                  <a:srgbClr val="333333"/>
                </a:solidFill>
                <a:latin typeface="Helvetica Neue"/>
              </a:rPr>
              <a:t> 3.0  installation script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58" y="1393663"/>
            <a:ext cx="7625545" cy="562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58" y="2723827"/>
            <a:ext cx="7745478" cy="5440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4058" y="2353441"/>
            <a:ext cx="1768407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Verify the script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058" y="3907414"/>
            <a:ext cx="8162440" cy="95977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14058" y="3538082"/>
            <a:ext cx="2939516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Make the script executable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54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84" y="924558"/>
            <a:ext cx="6694616" cy="3697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77784" y="555226"/>
            <a:ext cx="251863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Run the script to install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84" y="2049246"/>
            <a:ext cx="8398268" cy="43086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7784" y="1663592"/>
            <a:ext cx="210833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Test </a:t>
            </a:r>
            <a:r>
              <a:rPr lang="en-US" err="1">
                <a:solidFill>
                  <a:srgbClr val="333333"/>
                </a:solidFill>
                <a:latin typeface="Helvetica Neue"/>
              </a:rPr>
              <a:t>regripper</a:t>
            </a:r>
            <a:r>
              <a:rPr lang="en-US">
                <a:solidFill>
                  <a:srgbClr val="333333"/>
                </a:solidFill>
                <a:latin typeface="Helvetica Neue"/>
              </a:rPr>
              <a:t> 3.0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56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80" y="1690688"/>
            <a:ext cx="10773768" cy="2132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53" y="3898912"/>
            <a:ext cx="9065429" cy="232543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7.3 Install </a:t>
            </a:r>
            <a:r>
              <a:rPr lang="en-US" i="1" dirty="0">
                <a:solidFill>
                  <a:srgbClr val="007DB5"/>
                </a:solidFill>
              </a:rPr>
              <a:t>Windows-</a:t>
            </a:r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i="1" dirty="0">
                <a:solidFill>
                  <a:srgbClr val="007DB5"/>
                </a:solidFill>
              </a:rPr>
              <a:t>-Parser</a:t>
            </a:r>
          </a:p>
        </p:txBody>
      </p:sp>
    </p:spTree>
    <p:extLst>
      <p:ext uri="{BB962C8B-B14F-4D97-AF65-F5344CB8AC3E}">
        <p14:creationId xmlns:p14="http://schemas.microsoft.com/office/powerpoint/2010/main" val="27095831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2118" y="1626555"/>
            <a:ext cx="260404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Test if </a:t>
            </a:r>
            <a:r>
              <a:rPr lang="en-US" i="1" dirty="0" err="1">
                <a:solidFill>
                  <a:schemeClr val="accent6"/>
                </a:solidFill>
              </a:rPr>
              <a:t>prefetch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tool works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18" y="2016721"/>
            <a:ext cx="9389102" cy="327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86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7.4 Install Window event log parser: </a:t>
            </a:r>
            <a:r>
              <a:rPr lang="en-US" i="1" dirty="0">
                <a:solidFill>
                  <a:srgbClr val="007DB5"/>
                </a:solidFill>
              </a:rPr>
              <a:t>Python-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pure Python parser for recent Windows Event Log files	</a:t>
            </a:r>
          </a:p>
          <a:p>
            <a:pPr lvl="1"/>
            <a:r>
              <a:rPr lang="en-US" dirty="0"/>
              <a:t>Parse files with "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r>
              <a:rPr lang="en-US" dirty="0"/>
              <a:t>“</a:t>
            </a:r>
          </a:p>
          <a:p>
            <a:r>
              <a:rPr lang="en-US" dirty="0"/>
              <a:t>Provides programmatic access to the File and Chunk headers, record templates, and event entries</a:t>
            </a:r>
          </a:p>
        </p:txBody>
      </p:sp>
    </p:spTree>
    <p:extLst>
      <p:ext uri="{BB962C8B-B14F-4D97-AF65-F5344CB8AC3E}">
        <p14:creationId xmlns:p14="http://schemas.microsoft.com/office/powerpoint/2010/main" val="1082904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663" y="1078893"/>
            <a:ext cx="6097777" cy="13313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90663" y="2410285"/>
            <a:ext cx="52135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Run </a:t>
            </a:r>
            <a:r>
              <a:rPr lang="en-US" i="1" dirty="0">
                <a:solidFill>
                  <a:schemeClr val="accent6"/>
                </a:solidFill>
              </a:rPr>
              <a:t>apt-get update  </a:t>
            </a:r>
            <a:r>
              <a:rPr lang="en-US" dirty="0"/>
              <a:t>if there is any error 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9ED30-61C3-4B04-B609-DDE1BEA65818}"/>
              </a:ext>
            </a:extLst>
          </p:cNvPr>
          <p:cNvSpPr txBox="1"/>
          <p:nvPr/>
        </p:nvSpPr>
        <p:spPr>
          <a:xfrm>
            <a:off x="1890663" y="3195141"/>
            <a:ext cx="270210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installation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663" y="3564473"/>
            <a:ext cx="5947051" cy="2703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1F3118-4C45-41DE-BB2E-D33776EC00C8}"/>
              </a:ext>
            </a:extLst>
          </p:cNvPr>
          <p:cNvSpPr txBox="1"/>
          <p:nvPr/>
        </p:nvSpPr>
        <p:spPr>
          <a:xfrm>
            <a:off x="1890663" y="698749"/>
            <a:ext cx="2932418" cy="38014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via apt</a:t>
            </a:r>
          </a:p>
        </p:txBody>
      </p:sp>
    </p:spTree>
    <p:extLst>
      <p:ext uri="{BB962C8B-B14F-4D97-AF65-F5344CB8AC3E}">
        <p14:creationId xmlns:p14="http://schemas.microsoft.com/office/powerpoint/2010/main" val="114770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2"/>
            </a:pPr>
            <a:r>
              <a:rPr lang="en-US" dirty="0"/>
              <a:t>Get the NIST data leakage case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4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43" y="2051639"/>
            <a:ext cx="10815253" cy="6963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4142" y="1702484"/>
            <a:ext cx="489852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Download DD images. See notes if the link expired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4142" y="4296626"/>
            <a:ext cx="24011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three zipped files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42" y="4666989"/>
            <a:ext cx="9879885" cy="12855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download the DD image?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3C2476-2F32-4C02-A6E6-BF86C3632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343" y="2465018"/>
            <a:ext cx="9034514" cy="283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2204F2-497F-465D-B427-D1F6A277BF51}"/>
              </a:ext>
            </a:extLst>
          </p:cNvPr>
          <p:cNvSpPr txBox="1"/>
          <p:nvPr/>
        </p:nvSpPr>
        <p:spPr>
          <a:xfrm>
            <a:off x="744142" y="3147500"/>
            <a:ext cx="104213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repeat for the following </a:t>
            </a:r>
            <a:r>
              <a:rPr lang="en-US"/>
              <a:t>2 links</a:t>
            </a:r>
            <a:endParaRPr lang="en-US" dirty="0"/>
          </a:p>
          <a:p>
            <a:r>
              <a:rPr lang="en-US" dirty="0"/>
              <a:t>https://cfreds-archive.nist.gov/data_leakage_case/images/pc/cfreds_2015_data_leakage_pc.7z.002</a:t>
            </a:r>
          </a:p>
          <a:p>
            <a:r>
              <a:rPr lang="en-US" dirty="0"/>
              <a:t>https://cfreds-archive.nist.gov/data_leakage_case/images/pc/cfreds_2015_data_leakage_pc.7z.003</a:t>
            </a:r>
          </a:p>
        </p:txBody>
      </p:sp>
    </p:spTree>
    <p:extLst>
      <p:ext uri="{BB962C8B-B14F-4D97-AF65-F5344CB8AC3E}">
        <p14:creationId xmlns:p14="http://schemas.microsoft.com/office/powerpoint/2010/main" val="87855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30" y="1798531"/>
            <a:ext cx="7292094" cy="419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2329" y="1415620"/>
            <a:ext cx="23820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unzipped the DD image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29" y="3160684"/>
            <a:ext cx="9003384" cy="148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2329" y="2791352"/>
            <a:ext cx="29792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the unzipped DD image</a:t>
            </a:r>
          </a:p>
        </p:txBody>
      </p:sp>
      <p:sp>
        <p:nvSpPr>
          <p:cNvPr id="8" name="Right Arrow 7"/>
          <p:cNvSpPr/>
          <p:nvPr/>
        </p:nvSpPr>
        <p:spPr>
          <a:xfrm rot="7978268">
            <a:off x="9045388" y="3821518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1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3"/>
            </a:pPr>
            <a:r>
              <a:rPr lang="en-US" dirty="0"/>
              <a:t>Exam files in the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partition is the system volume?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4737"/>
            <a:ext cx="10524927" cy="292513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8786790">
            <a:off x="2177892" y="4529448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562701">
            <a:off x="4760258" y="4788065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04257" y="4185607"/>
            <a:ext cx="214751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>
                <a:latin typeface="Verdana" panose="020B0604030504040204" pitchFamily="34" charset="0"/>
              </a:rPr>
              <a:t>"boot" volume: bootstrap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63403" y="4128816"/>
            <a:ext cx="45720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Verdana" panose="020B0604030504040204" pitchFamily="34" charset="0"/>
              </a:rPr>
              <a:t>"system" volume: the remainder of an operating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075405"/>
            <a:ext cx="550932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partitions of the DD image using </a:t>
            </a:r>
            <a:r>
              <a:rPr lang="en-US" i="1" dirty="0" err="1">
                <a:solidFill>
                  <a:srgbClr val="007DB5"/>
                </a:solidFill>
              </a:rPr>
              <a:t>fdisk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>
                <a:solidFill>
                  <a:srgbClr val="007DB5"/>
                </a:solidFill>
              </a:rPr>
              <a:t>f</a:t>
            </a:r>
            <a:r>
              <a:rPr lang="en-US" dirty="0"/>
              <a:t>ormat </a:t>
            </a:r>
            <a:r>
              <a:rPr lang="en-US" i="1" dirty="0">
                <a:solidFill>
                  <a:srgbClr val="007DB5"/>
                </a:solidFill>
              </a:rPr>
              <a:t>disk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293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</TotalTime>
  <Words>2232</Words>
  <Application>Microsoft Office PowerPoint</Application>
  <PresentationFormat>Widescreen</PresentationFormat>
  <Paragraphs>262</Paragraphs>
  <Slides>46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Avenir</vt:lpstr>
      <vt:lpstr>Helvetica Neue</vt:lpstr>
      <vt:lpstr>Poppins</vt:lpstr>
      <vt:lpstr>Arial</vt:lpstr>
      <vt:lpstr>Calibri</vt:lpstr>
      <vt:lpstr>Calibri Light</vt:lpstr>
      <vt:lpstr>Roboto</vt:lpstr>
      <vt:lpstr>Verdana</vt:lpstr>
      <vt:lpstr>Office Theme</vt:lpstr>
      <vt:lpstr>Setting Up an Initial Lab Environment</vt:lpstr>
      <vt:lpstr>Overview</vt:lpstr>
      <vt:lpstr>Install Kali</vt:lpstr>
      <vt:lpstr>Download and installation instructions</vt:lpstr>
      <vt:lpstr>Get the NIST data leakage case image</vt:lpstr>
      <vt:lpstr>How to download the DD image?</vt:lpstr>
      <vt:lpstr>PowerPoint Presentation</vt:lpstr>
      <vt:lpstr>Exam files in the DD image</vt:lpstr>
      <vt:lpstr>Which partition is the system volume?</vt:lpstr>
      <vt:lpstr>Which command to list file/directory names in a system volume?</vt:lpstr>
      <vt:lpstr>PowerPoint Presentation</vt:lpstr>
      <vt:lpstr>Extract key registry files from a DD image</vt:lpstr>
      <vt:lpstr>Overview</vt:lpstr>
      <vt:lpstr>4.1  What is Windows Registry?</vt:lpstr>
      <vt:lpstr>PowerPoint Presentation</vt:lpstr>
      <vt:lpstr>HKEY_USERS (HKU)</vt:lpstr>
      <vt:lpstr>HKEY_LOCAL_MACHINE (HKLM)</vt:lpstr>
      <vt:lpstr>HKEY_CURRENT_USER (HKCU)</vt:lpstr>
      <vt:lpstr>HKEY_CURRENT_CONFIG (HKCC)</vt:lpstr>
      <vt:lpstr>4.2  How to access registry files? Mounting</vt:lpstr>
      <vt:lpstr>PowerPoint Presentation</vt:lpstr>
      <vt:lpstr>PowerPoint Presentation</vt:lpstr>
      <vt:lpstr>PowerPoint Presentation</vt:lpstr>
      <vt:lpstr>What files contains the registry information?</vt:lpstr>
      <vt:lpstr>4.3 How to copy registry files for future forensic analysis?</vt:lpstr>
      <vt:lpstr>PowerPoint Presentation</vt:lpstr>
      <vt:lpstr>Extract prefetch event log files from a DD image</vt:lpstr>
      <vt:lpstr>Prefetch introduction</vt:lpstr>
      <vt:lpstr>PowerPoint Presentation</vt:lpstr>
      <vt:lpstr>PowerPoint Presentation</vt:lpstr>
      <vt:lpstr>PowerPoint Presentation</vt:lpstr>
      <vt:lpstr>Extract security event log files from the DD Image</vt:lpstr>
      <vt:lpstr>Event log files overview</vt:lpstr>
      <vt:lpstr>PowerPoint Presentation</vt:lpstr>
      <vt:lpstr>PowerPoint Presentation</vt:lpstr>
      <vt:lpstr>Install software</vt:lpstr>
      <vt:lpstr>7.1 Install tree</vt:lpstr>
      <vt:lpstr>PowerPoint Presentation</vt:lpstr>
      <vt:lpstr>PowerPoint Presentation</vt:lpstr>
      <vt:lpstr>7.2 Install RegRipper 3.0</vt:lpstr>
      <vt:lpstr>PowerPoint Presentation</vt:lpstr>
      <vt:lpstr>PowerPoint Presentation</vt:lpstr>
      <vt:lpstr>7.3 Install Windows-Prefetch-Parser</vt:lpstr>
      <vt:lpstr>PowerPoint Presentation</vt:lpstr>
      <vt:lpstr>7.4 Install Window event log parser: Python-evtx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272</cp:revision>
  <dcterms:created xsi:type="dcterms:W3CDTF">2020-09-14T14:43:27Z</dcterms:created>
  <dcterms:modified xsi:type="dcterms:W3CDTF">2021-08-31T19:07:46Z</dcterms:modified>
</cp:coreProperties>
</file>