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448" r:id="rId4"/>
    <p:sldId id="259" r:id="rId5"/>
    <p:sldId id="258" r:id="rId6"/>
    <p:sldId id="452" r:id="rId7"/>
    <p:sldId id="453" r:id="rId8"/>
    <p:sldId id="455" r:id="rId9"/>
    <p:sldId id="454" r:id="rId10"/>
    <p:sldId id="449" r:id="rId11"/>
    <p:sldId id="418" r:id="rId12"/>
    <p:sldId id="427" r:id="rId13"/>
    <p:sldId id="419" r:id="rId14"/>
    <p:sldId id="420" r:id="rId15"/>
    <p:sldId id="421" r:id="rId16"/>
    <p:sldId id="456" r:id="rId17"/>
    <p:sldId id="458" r:id="rId18"/>
    <p:sldId id="428" r:id="rId19"/>
    <p:sldId id="459" r:id="rId20"/>
    <p:sldId id="429" r:id="rId21"/>
    <p:sldId id="430" r:id="rId22"/>
    <p:sldId id="431" r:id="rId23"/>
    <p:sldId id="432" r:id="rId24"/>
    <p:sldId id="444" r:id="rId25"/>
    <p:sldId id="447" r:id="rId26"/>
    <p:sldId id="441" r:id="rId27"/>
    <p:sldId id="450" r:id="rId28"/>
    <p:sldId id="423" r:id="rId29"/>
    <p:sldId id="433" r:id="rId30"/>
    <p:sldId id="438" r:id="rId31"/>
    <p:sldId id="461" r:id="rId32"/>
    <p:sldId id="462" r:id="rId33"/>
    <p:sldId id="451" r:id="rId34"/>
    <p:sldId id="460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4CA56D5-47CB-484F-8DE2-B0FAB0B6CF57}" v="81" dt="2021-08-22T19:23:04.7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06" autoAdjust="0"/>
    <p:restoredTop sz="89650" autoAdjust="0"/>
  </p:normalViewPr>
  <p:slideViewPr>
    <p:cSldViewPr snapToGrid="0">
      <p:cViewPr varScale="1">
        <p:scale>
          <a:sx n="99" d="100"/>
          <a:sy n="99" d="100"/>
        </p:scale>
        <p:origin x="130" y="7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eifeng Xu" userId="e7aed605-a3dd-4d5a-a692-a87037af107b" providerId="ADAL" clId="{2DF50834-70B7-4792-8287-7E44FACC55EB}"/>
    <pc:docChg chg="undo redo custSel addSld delSld modSld sldOrd">
      <pc:chgData name="Weifeng Xu" userId="e7aed605-a3dd-4d5a-a692-a87037af107b" providerId="ADAL" clId="{2DF50834-70B7-4792-8287-7E44FACC55EB}" dt="2021-07-02T18:46:17.506" v="2421" actId="1076"/>
      <pc:docMkLst>
        <pc:docMk/>
      </pc:docMkLst>
      <pc:sldChg chg="addSp delSp modSp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1325061211" sldId="256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325061211" sldId="256"/>
            <ac:spMk id="2" creationId="{00000000-0000-0000-0000-000000000000}"/>
          </ac:spMkLst>
        </pc:spChg>
        <pc:spChg chg="add del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1325061211" sldId="256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1325061211" sldId="256"/>
            <ac:spMk id="4" creationId="{7270DA90-D6FE-4817-A397-357C521964EF}"/>
          </ac:spMkLst>
        </pc:spChg>
        <pc:spChg chg="add del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325061211" sldId="256"/>
            <ac:spMk id="5" creationId="{48882033-D690-4A32-BCE0-318BF52BC84B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325061211" sldId="256"/>
            <ac:spMk id="6" creationId="{FE279FE8-E095-4AD1-A1C6-C05FFE9ED9DC}"/>
          </ac:spMkLst>
        </pc:spChg>
        <pc:spChg chg="add del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325061211" sldId="256"/>
            <ac:spMk id="7" creationId="{F2871076-CFC8-4CD5-BF65-ECB4ACAEF8D8}"/>
          </ac:spMkLst>
        </pc:spChg>
      </pc:sldChg>
      <pc:sldChg chg="del">
        <pc:chgData name="Weifeng Xu" userId="e7aed605-a3dd-4d5a-a692-a87037af107b" providerId="ADAL" clId="{2DF50834-70B7-4792-8287-7E44FACC55EB}" dt="2021-06-25T22:29:38.709" v="54" actId="47"/>
        <pc:sldMkLst>
          <pc:docMk/>
          <pc:sldMk cId="2201572609" sldId="257"/>
        </pc:sldMkLst>
      </pc:sldChg>
      <pc:sldChg chg="del">
        <pc:chgData name="Weifeng Xu" userId="e7aed605-a3dd-4d5a-a692-a87037af107b" providerId="ADAL" clId="{2DF50834-70B7-4792-8287-7E44FACC55EB}" dt="2021-06-26T00:55:36.178" v="1173" actId="47"/>
        <pc:sldMkLst>
          <pc:docMk/>
          <pc:sldMk cId="450669007" sldId="258"/>
        </pc:sldMkLst>
      </pc:sldChg>
      <pc:sldChg chg="add mod chgLayout">
        <pc:chgData name="Weifeng Xu" userId="e7aed605-a3dd-4d5a-a692-a87037af107b" providerId="ADAL" clId="{2DF50834-70B7-4792-8287-7E44FACC55EB}" dt="2021-06-27T00:53:30.358" v="1663" actId="6264"/>
        <pc:sldMkLst>
          <pc:docMk/>
          <pc:sldMk cId="2789471632" sldId="392"/>
        </pc:sldMkLst>
      </pc:sldChg>
      <pc:sldChg chg="addSp delSp modSp add mod modClrScheme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3672303902" sldId="393"/>
        </pc:sldMkLst>
        <pc:spChg chg="add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672303902" sldId="393"/>
            <ac:spMk id="2" creationId="{4DFC9DA3-4DF5-4CDD-A4D5-ABF5F3B6A19C}"/>
          </ac:spMkLst>
        </pc:spChg>
        <pc:spChg chg="del mod ord">
          <ac:chgData name="Weifeng Xu" userId="e7aed605-a3dd-4d5a-a692-a87037af107b" providerId="ADAL" clId="{2DF50834-70B7-4792-8287-7E44FACC55EB}" dt="2021-06-25T23:56:52.319" v="855" actId="478"/>
          <ac:spMkLst>
            <pc:docMk/>
            <pc:sldMk cId="3672303902" sldId="393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3672303902" sldId="393"/>
            <ac:spMk id="3" creationId="{3507DC5C-F3FB-4642-B4AE-4880A33EF9EE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672303902" sldId="393"/>
            <ac:spMk id="5" creationId="{C786A172-1DBB-4248-816F-8360E8C049B9}"/>
          </ac:spMkLst>
        </pc:spChg>
        <pc:spChg chg="del mod">
          <ac:chgData name="Weifeng Xu" userId="e7aed605-a3dd-4d5a-a692-a87037af107b" providerId="ADAL" clId="{2DF50834-70B7-4792-8287-7E44FACC55EB}" dt="2021-06-25T23:56:47.575" v="852" actId="478"/>
          <ac:spMkLst>
            <pc:docMk/>
            <pc:sldMk cId="3672303902" sldId="393"/>
            <ac:spMk id="9" creationId="{00000000-0000-0000-0000-000000000000}"/>
          </ac:spMkLst>
        </pc:spChg>
        <pc:spChg chg="del mod">
          <ac:chgData name="Weifeng Xu" userId="e7aed605-a3dd-4d5a-a692-a87037af107b" providerId="ADAL" clId="{2DF50834-70B7-4792-8287-7E44FACC55EB}" dt="2021-06-25T23:56:43.838" v="851" actId="478"/>
          <ac:spMkLst>
            <pc:docMk/>
            <pc:sldMk cId="3672303902" sldId="393"/>
            <ac:spMk id="11" creationId="{00000000-0000-0000-0000-000000000000}"/>
          </ac:spMkLst>
        </pc:spChg>
        <pc:spChg chg="del mod">
          <ac:chgData name="Weifeng Xu" userId="e7aed605-a3dd-4d5a-a692-a87037af107b" providerId="ADAL" clId="{2DF50834-70B7-4792-8287-7E44FACC55EB}" dt="2021-06-25T23:56:43.838" v="851" actId="478"/>
          <ac:spMkLst>
            <pc:docMk/>
            <pc:sldMk cId="3672303902" sldId="393"/>
            <ac:spMk id="1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5T23:56:43.838" v="851" actId="478"/>
          <ac:spMkLst>
            <pc:docMk/>
            <pc:sldMk cId="3672303902" sldId="393"/>
            <ac:spMk id="18" creationId="{1BFE218D-FB3A-4368-96C3-B96769DF124E}"/>
          </ac:spMkLst>
        </pc:spChg>
        <pc:spChg chg="del mod">
          <ac:chgData name="Weifeng Xu" userId="e7aed605-a3dd-4d5a-a692-a87037af107b" providerId="ADAL" clId="{2DF50834-70B7-4792-8287-7E44FACC55EB}" dt="2021-06-25T23:56:43.838" v="851" actId="478"/>
          <ac:spMkLst>
            <pc:docMk/>
            <pc:sldMk cId="3672303902" sldId="393"/>
            <ac:spMk id="19" creationId="{00000000-0000-0000-0000-000000000000}"/>
          </ac:spMkLst>
        </pc:spChg>
        <pc:spChg chg="add mod">
          <ac:chgData name="Weifeng Xu" userId="e7aed605-a3dd-4d5a-a692-a87037af107b" providerId="ADAL" clId="{2DF50834-70B7-4792-8287-7E44FACC55EB}" dt="2021-06-26T00:38:38.614" v="913" actId="1076"/>
          <ac:spMkLst>
            <pc:docMk/>
            <pc:sldMk cId="3672303902" sldId="393"/>
            <ac:spMk id="20" creationId="{757F14FD-64BA-4DDF-B4D5-245746F36427}"/>
          </ac:spMkLst>
        </pc:spChg>
        <pc:spChg chg="add mod">
          <ac:chgData name="Weifeng Xu" userId="e7aed605-a3dd-4d5a-a692-a87037af107b" providerId="ADAL" clId="{2DF50834-70B7-4792-8287-7E44FACC55EB}" dt="2021-06-26T00:38:40.798" v="914" actId="1076"/>
          <ac:spMkLst>
            <pc:docMk/>
            <pc:sldMk cId="3672303902" sldId="393"/>
            <ac:spMk id="22" creationId="{C6A14005-6231-4D70-9780-009B13F0E95F}"/>
          </ac:spMkLst>
        </pc:spChg>
        <pc:picChg chg="mod">
          <ac:chgData name="Weifeng Xu" userId="e7aed605-a3dd-4d5a-a692-a87037af107b" providerId="ADAL" clId="{2DF50834-70B7-4792-8287-7E44FACC55EB}" dt="2021-06-26T00:38:34.926" v="912" actId="1076"/>
          <ac:picMkLst>
            <pc:docMk/>
            <pc:sldMk cId="3672303902" sldId="393"/>
            <ac:picMk id="4" creationId="{00000000-0000-0000-0000-000000000000}"/>
          </ac:picMkLst>
        </pc:picChg>
        <pc:picChg chg="del mod">
          <ac:chgData name="Weifeng Xu" userId="e7aed605-a3dd-4d5a-a692-a87037af107b" providerId="ADAL" clId="{2DF50834-70B7-4792-8287-7E44FACC55EB}" dt="2021-06-25T23:56:43.838" v="851" actId="478"/>
          <ac:picMkLst>
            <pc:docMk/>
            <pc:sldMk cId="3672303902" sldId="393"/>
            <ac:picMk id="5" creationId="{00000000-0000-0000-0000-000000000000}"/>
          </ac:picMkLst>
        </pc:picChg>
        <pc:picChg chg="del mod">
          <ac:chgData name="Weifeng Xu" userId="e7aed605-a3dd-4d5a-a692-a87037af107b" providerId="ADAL" clId="{2DF50834-70B7-4792-8287-7E44FACC55EB}" dt="2021-06-25T23:56:43.838" v="851" actId="478"/>
          <ac:picMkLst>
            <pc:docMk/>
            <pc:sldMk cId="3672303902" sldId="393"/>
            <ac:picMk id="8" creationId="{00000000-0000-0000-0000-000000000000}"/>
          </ac:picMkLst>
        </pc:picChg>
        <pc:picChg chg="del mod">
          <ac:chgData name="Weifeng Xu" userId="e7aed605-a3dd-4d5a-a692-a87037af107b" providerId="ADAL" clId="{2DF50834-70B7-4792-8287-7E44FACC55EB}" dt="2021-06-25T23:56:43.838" v="851" actId="478"/>
          <ac:picMkLst>
            <pc:docMk/>
            <pc:sldMk cId="3672303902" sldId="393"/>
            <ac:picMk id="10" creationId="{00000000-0000-0000-0000-000000000000}"/>
          </ac:picMkLst>
        </pc:picChg>
        <pc:picChg chg="del mod">
          <ac:chgData name="Weifeng Xu" userId="e7aed605-a3dd-4d5a-a692-a87037af107b" providerId="ADAL" clId="{2DF50834-70B7-4792-8287-7E44FACC55EB}" dt="2021-06-25T23:56:49.222" v="854" actId="478"/>
          <ac:picMkLst>
            <pc:docMk/>
            <pc:sldMk cId="3672303902" sldId="393"/>
            <ac:picMk id="12" creationId="{00000000-0000-0000-0000-000000000000}"/>
          </ac:picMkLst>
        </pc:picChg>
        <pc:picChg chg="add mod modCrop">
          <ac:chgData name="Weifeng Xu" userId="e7aed605-a3dd-4d5a-a692-a87037af107b" providerId="ADAL" clId="{2DF50834-70B7-4792-8287-7E44FACC55EB}" dt="2021-06-26T00:38:33.015" v="911" actId="1076"/>
          <ac:picMkLst>
            <pc:docMk/>
            <pc:sldMk cId="3672303902" sldId="393"/>
            <ac:picMk id="16" creationId="{6F0EFB53-6476-4967-842A-513591BADBE5}"/>
          </ac:picMkLst>
        </pc:picChg>
        <pc:cxnChg chg="del mod">
          <ac:chgData name="Weifeng Xu" userId="e7aed605-a3dd-4d5a-a692-a87037af107b" providerId="ADAL" clId="{2DF50834-70B7-4792-8287-7E44FACC55EB}" dt="2021-06-25T23:56:48.486" v="853" actId="478"/>
          <ac:cxnSpMkLst>
            <pc:docMk/>
            <pc:sldMk cId="3672303902" sldId="393"/>
            <ac:cxnSpMk id="7" creationId="{00000000-0000-0000-0000-000000000000}"/>
          </ac:cxnSpMkLst>
        </pc:cxnChg>
        <pc:cxnChg chg="del mod">
          <ac:chgData name="Weifeng Xu" userId="e7aed605-a3dd-4d5a-a692-a87037af107b" providerId="ADAL" clId="{2DF50834-70B7-4792-8287-7E44FACC55EB}" dt="2021-06-25T23:56:43.838" v="851" actId="478"/>
          <ac:cxnSpMkLst>
            <pc:docMk/>
            <pc:sldMk cId="3672303902" sldId="393"/>
            <ac:cxnSpMk id="15" creationId="{00000000-0000-0000-0000-000000000000}"/>
          </ac:cxnSpMkLst>
        </pc:cxnChg>
        <pc:cxnChg chg="del mod">
          <ac:chgData name="Weifeng Xu" userId="e7aed605-a3dd-4d5a-a692-a87037af107b" providerId="ADAL" clId="{2DF50834-70B7-4792-8287-7E44FACC55EB}" dt="2021-06-25T23:56:43.838" v="851" actId="478"/>
          <ac:cxnSpMkLst>
            <pc:docMk/>
            <pc:sldMk cId="3672303902" sldId="393"/>
            <ac:cxnSpMk id="17" creationId="{00000000-0000-0000-0000-000000000000}"/>
          </ac:cxnSpMkLst>
        </pc:cxnChg>
        <pc:cxnChg chg="del mod">
          <ac:chgData name="Weifeng Xu" userId="e7aed605-a3dd-4d5a-a692-a87037af107b" providerId="ADAL" clId="{2DF50834-70B7-4792-8287-7E44FACC55EB}" dt="2021-06-25T23:56:43.838" v="851" actId="478"/>
          <ac:cxnSpMkLst>
            <pc:docMk/>
            <pc:sldMk cId="3672303902" sldId="393"/>
            <ac:cxnSpMk id="21" creationId="{00000000-0000-0000-0000-000000000000}"/>
          </ac:cxnSpMkLst>
        </pc:cxnChg>
      </pc:sldChg>
      <pc:sldChg chg="addSp delSp modSp add mod modClrScheme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2467691949" sldId="394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467691949" sldId="394"/>
            <ac:spMk id="2" creationId="{00000000-0000-0000-0000-000000000000}"/>
          </ac:spMkLst>
        </pc:spChg>
        <pc:spChg chg="add mod">
          <ac:chgData name="Weifeng Xu" userId="e7aed605-a3dd-4d5a-a692-a87037af107b" providerId="ADAL" clId="{2DF50834-70B7-4792-8287-7E44FACC55EB}" dt="2021-06-26T00:40:46.726" v="1039" actId="1076"/>
          <ac:spMkLst>
            <pc:docMk/>
            <pc:sldMk cId="2467691949" sldId="394"/>
            <ac:spMk id="3" creationId="{76E1B39B-59AC-4EE1-87FD-39C3199A948A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2467691949" sldId="394"/>
            <ac:spMk id="4" creationId="{FDBE572F-22D3-45AD-BB83-0839FFD36676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2467691949" sldId="394"/>
            <ac:spMk id="6" creationId="{DCCBDC01-C63B-404C-8A7A-2499B6D9921C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467691949" sldId="394"/>
            <ac:spMk id="7" creationId="{D8C915EB-F20A-424B-BF00-010E7C88E5FF}"/>
          </ac:spMkLst>
        </pc:spChg>
        <pc:spChg chg="add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467691949" sldId="394"/>
            <ac:spMk id="8" creationId="{A2208B58-0E66-44D6-BA81-6687A0D72552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467691949" sldId="394"/>
            <ac:spMk id="9" creationId="{B77186E0-B800-4374-B26A-C7364B884258}"/>
          </ac:spMkLst>
        </pc:spChg>
        <pc:spChg chg="mod">
          <ac:chgData name="Weifeng Xu" userId="e7aed605-a3dd-4d5a-a692-a87037af107b" providerId="ADAL" clId="{2DF50834-70B7-4792-8287-7E44FACC55EB}" dt="2021-06-26T00:40:46.726" v="1039" actId="1076"/>
          <ac:spMkLst>
            <pc:docMk/>
            <pc:sldMk cId="2467691949" sldId="394"/>
            <ac:spMk id="12" creationId="{00000000-0000-0000-0000-000000000000}"/>
          </ac:spMkLst>
        </pc:spChg>
        <pc:spChg chg="mod">
          <ac:chgData name="Weifeng Xu" userId="e7aed605-a3dd-4d5a-a692-a87037af107b" providerId="ADAL" clId="{2DF50834-70B7-4792-8287-7E44FACC55EB}" dt="2021-06-26T00:40:46.726" v="1039" actId="1076"/>
          <ac:spMkLst>
            <pc:docMk/>
            <pc:sldMk cId="2467691949" sldId="394"/>
            <ac:spMk id="14" creationId="{00000000-0000-0000-0000-000000000000}"/>
          </ac:spMkLst>
        </pc:spChg>
        <pc:spChg chg="mod">
          <ac:chgData name="Weifeng Xu" userId="e7aed605-a3dd-4d5a-a692-a87037af107b" providerId="ADAL" clId="{2DF50834-70B7-4792-8287-7E44FACC55EB}" dt="2021-06-26T00:40:46.726" v="1039" actId="1076"/>
          <ac:spMkLst>
            <pc:docMk/>
            <pc:sldMk cId="2467691949" sldId="394"/>
            <ac:spMk id="17" creationId="{00000000-0000-0000-0000-000000000000}"/>
          </ac:spMkLst>
        </pc:spChg>
        <pc:spChg chg="add mod">
          <ac:chgData name="Weifeng Xu" userId="e7aed605-a3dd-4d5a-a692-a87037af107b" providerId="ADAL" clId="{2DF50834-70B7-4792-8287-7E44FACC55EB}" dt="2021-06-26T00:40:46.726" v="1039" actId="1076"/>
          <ac:spMkLst>
            <pc:docMk/>
            <pc:sldMk cId="2467691949" sldId="394"/>
            <ac:spMk id="22" creationId="{16115475-8B62-47B5-80A6-1F1F393306CC}"/>
          </ac:spMkLst>
        </pc:spChg>
        <pc:spChg chg="mod">
          <ac:chgData name="Weifeng Xu" userId="e7aed605-a3dd-4d5a-a692-a87037af107b" providerId="ADAL" clId="{2DF50834-70B7-4792-8287-7E44FACC55EB}" dt="2021-06-26T00:40:46.726" v="1039" actId="1076"/>
          <ac:spMkLst>
            <pc:docMk/>
            <pc:sldMk cId="2467691949" sldId="394"/>
            <ac:spMk id="29" creationId="{00000000-0000-0000-0000-000000000000}"/>
          </ac:spMkLst>
        </pc:spChg>
        <pc:spChg chg="mod">
          <ac:chgData name="Weifeng Xu" userId="e7aed605-a3dd-4d5a-a692-a87037af107b" providerId="ADAL" clId="{2DF50834-70B7-4792-8287-7E44FACC55EB}" dt="2021-06-26T00:40:46.726" v="1039" actId="1076"/>
          <ac:spMkLst>
            <pc:docMk/>
            <pc:sldMk cId="2467691949" sldId="394"/>
            <ac:spMk id="34" creationId="{00000000-0000-0000-0000-000000000000}"/>
          </ac:spMkLst>
        </pc:spChg>
        <pc:spChg chg="mod">
          <ac:chgData name="Weifeng Xu" userId="e7aed605-a3dd-4d5a-a692-a87037af107b" providerId="ADAL" clId="{2DF50834-70B7-4792-8287-7E44FACC55EB}" dt="2021-06-26T00:40:46.726" v="1039" actId="1076"/>
          <ac:spMkLst>
            <pc:docMk/>
            <pc:sldMk cId="2467691949" sldId="394"/>
            <ac:spMk id="35" creationId="{00000000-0000-0000-0000-000000000000}"/>
          </ac:spMkLst>
        </pc:spChg>
        <pc:spChg chg="mod">
          <ac:chgData name="Weifeng Xu" userId="e7aed605-a3dd-4d5a-a692-a87037af107b" providerId="ADAL" clId="{2DF50834-70B7-4792-8287-7E44FACC55EB}" dt="2021-06-26T00:40:46.726" v="1039" actId="1076"/>
          <ac:spMkLst>
            <pc:docMk/>
            <pc:sldMk cId="2467691949" sldId="394"/>
            <ac:spMk id="36" creationId="{00000000-0000-0000-0000-000000000000}"/>
          </ac:spMkLst>
        </pc:spChg>
        <pc:picChg chg="mod">
          <ac:chgData name="Weifeng Xu" userId="e7aed605-a3dd-4d5a-a692-a87037af107b" providerId="ADAL" clId="{2DF50834-70B7-4792-8287-7E44FACC55EB}" dt="2021-06-26T00:40:46.726" v="1039" actId="1076"/>
          <ac:picMkLst>
            <pc:docMk/>
            <pc:sldMk cId="2467691949" sldId="394"/>
            <ac:picMk id="10" creationId="{00000000-0000-0000-0000-000000000000}"/>
          </ac:picMkLst>
        </pc:picChg>
        <pc:picChg chg="mod">
          <ac:chgData name="Weifeng Xu" userId="e7aed605-a3dd-4d5a-a692-a87037af107b" providerId="ADAL" clId="{2DF50834-70B7-4792-8287-7E44FACC55EB}" dt="2021-06-26T00:40:46.726" v="1039" actId="1076"/>
          <ac:picMkLst>
            <pc:docMk/>
            <pc:sldMk cId="2467691949" sldId="394"/>
            <ac:picMk id="11" creationId="{00000000-0000-0000-0000-000000000000}"/>
          </ac:picMkLst>
        </pc:picChg>
        <pc:picChg chg="mod">
          <ac:chgData name="Weifeng Xu" userId="e7aed605-a3dd-4d5a-a692-a87037af107b" providerId="ADAL" clId="{2DF50834-70B7-4792-8287-7E44FACC55EB}" dt="2021-06-26T00:40:46.726" v="1039" actId="1076"/>
          <ac:picMkLst>
            <pc:docMk/>
            <pc:sldMk cId="2467691949" sldId="394"/>
            <ac:picMk id="13" creationId="{00000000-0000-0000-0000-000000000000}"/>
          </ac:picMkLst>
        </pc:picChg>
        <pc:picChg chg="mod">
          <ac:chgData name="Weifeng Xu" userId="e7aed605-a3dd-4d5a-a692-a87037af107b" providerId="ADAL" clId="{2DF50834-70B7-4792-8287-7E44FACC55EB}" dt="2021-06-26T00:40:46.726" v="1039" actId="1076"/>
          <ac:picMkLst>
            <pc:docMk/>
            <pc:sldMk cId="2467691949" sldId="394"/>
            <ac:picMk id="27" creationId="{00000000-0000-0000-0000-000000000000}"/>
          </ac:picMkLst>
        </pc:picChg>
        <pc:picChg chg="mod">
          <ac:chgData name="Weifeng Xu" userId="e7aed605-a3dd-4d5a-a692-a87037af107b" providerId="ADAL" clId="{2DF50834-70B7-4792-8287-7E44FACC55EB}" dt="2021-06-26T00:40:46.726" v="1039" actId="1076"/>
          <ac:picMkLst>
            <pc:docMk/>
            <pc:sldMk cId="2467691949" sldId="394"/>
            <ac:picMk id="28" creationId="{00000000-0000-0000-0000-000000000000}"/>
          </ac:picMkLst>
        </pc:picChg>
        <pc:picChg chg="mod">
          <ac:chgData name="Weifeng Xu" userId="e7aed605-a3dd-4d5a-a692-a87037af107b" providerId="ADAL" clId="{2DF50834-70B7-4792-8287-7E44FACC55EB}" dt="2021-06-26T00:40:46.726" v="1039" actId="1076"/>
          <ac:picMkLst>
            <pc:docMk/>
            <pc:sldMk cId="2467691949" sldId="394"/>
            <ac:picMk id="37" creationId="{00000000-0000-0000-0000-000000000000}"/>
          </ac:picMkLst>
        </pc:picChg>
        <pc:cxnChg chg="add mod">
          <ac:chgData name="Weifeng Xu" userId="e7aed605-a3dd-4d5a-a692-a87037af107b" providerId="ADAL" clId="{2DF50834-70B7-4792-8287-7E44FACC55EB}" dt="2021-06-26T00:40:46.726" v="1039" actId="1076"/>
          <ac:cxnSpMkLst>
            <pc:docMk/>
            <pc:sldMk cId="2467691949" sldId="394"/>
            <ac:cxnSpMk id="5" creationId="{1F1BDC6F-E7B5-486D-95CC-DE84EDF5B973}"/>
          </ac:cxnSpMkLst>
        </pc:cxnChg>
        <pc:cxnChg chg="mod">
          <ac:chgData name="Weifeng Xu" userId="e7aed605-a3dd-4d5a-a692-a87037af107b" providerId="ADAL" clId="{2DF50834-70B7-4792-8287-7E44FACC55EB}" dt="2021-06-26T00:40:46.726" v="1039" actId="1076"/>
          <ac:cxnSpMkLst>
            <pc:docMk/>
            <pc:sldMk cId="2467691949" sldId="394"/>
            <ac:cxnSpMk id="15" creationId="{00000000-0000-0000-0000-000000000000}"/>
          </ac:cxnSpMkLst>
        </pc:cxnChg>
        <pc:cxnChg chg="mod">
          <ac:chgData name="Weifeng Xu" userId="e7aed605-a3dd-4d5a-a692-a87037af107b" providerId="ADAL" clId="{2DF50834-70B7-4792-8287-7E44FACC55EB}" dt="2021-06-26T00:40:46.726" v="1039" actId="1076"/>
          <ac:cxnSpMkLst>
            <pc:docMk/>
            <pc:sldMk cId="2467691949" sldId="394"/>
            <ac:cxnSpMk id="16" creationId="{00000000-0000-0000-0000-000000000000}"/>
          </ac:cxnSpMkLst>
        </pc:cxnChg>
        <pc:cxnChg chg="add mod">
          <ac:chgData name="Weifeng Xu" userId="e7aed605-a3dd-4d5a-a692-a87037af107b" providerId="ADAL" clId="{2DF50834-70B7-4792-8287-7E44FACC55EB}" dt="2021-06-26T00:40:46.726" v="1039" actId="1076"/>
          <ac:cxnSpMkLst>
            <pc:docMk/>
            <pc:sldMk cId="2467691949" sldId="394"/>
            <ac:cxnSpMk id="23" creationId="{13BA38A7-EB2B-409D-9F20-58122B90E850}"/>
          </ac:cxnSpMkLst>
        </pc:cxnChg>
        <pc:cxnChg chg="mod">
          <ac:chgData name="Weifeng Xu" userId="e7aed605-a3dd-4d5a-a692-a87037af107b" providerId="ADAL" clId="{2DF50834-70B7-4792-8287-7E44FACC55EB}" dt="2021-06-26T00:40:46.726" v="1039" actId="1076"/>
          <ac:cxnSpMkLst>
            <pc:docMk/>
            <pc:sldMk cId="2467691949" sldId="394"/>
            <ac:cxnSpMk id="32" creationId="{00000000-0000-0000-0000-000000000000}"/>
          </ac:cxnSpMkLst>
        </pc:cxn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1030962794" sldId="395"/>
        </pc:sldMkLst>
        <pc:spChg chg="del">
          <ac:chgData name="Weifeng Xu" userId="e7aed605-a3dd-4d5a-a692-a87037af107b" providerId="ADAL" clId="{2DF50834-70B7-4792-8287-7E44FACC55EB}" dt="2021-06-25T23:56:59.846" v="857" actId="478"/>
          <ac:spMkLst>
            <pc:docMk/>
            <pc:sldMk cId="1030962794" sldId="395"/>
            <ac:spMk id="2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1030962794" sldId="395"/>
            <ac:spMk id="2" creationId="{F65BB281-B1A0-4B27-ADF3-3042034F194E}"/>
          </ac:spMkLst>
        </pc:spChg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030962794" sldId="395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030962794" sldId="395"/>
            <ac:spMk id="5" creationId="{3F9664D3-2F4C-4715-9855-4D17EF1BA533}"/>
          </ac:spMkLst>
        </pc:spChg>
        <pc:picChg chg="mod">
          <ac:chgData name="Weifeng Xu" userId="e7aed605-a3dd-4d5a-a692-a87037af107b" providerId="ADAL" clId="{2DF50834-70B7-4792-8287-7E44FACC55EB}" dt="2021-06-26T00:41:22.912" v="1074" actId="1076"/>
          <ac:picMkLst>
            <pc:docMk/>
            <pc:sldMk cId="1030962794" sldId="395"/>
            <ac:picMk id="4" creationId="{00000000-0000-0000-0000-000000000000}"/>
          </ac:picMkLst>
        </pc:pic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1635951812" sldId="396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635951812" sldId="396"/>
            <ac:spMk id="2" creationId="{00000000-0000-0000-0000-000000000000}"/>
          </ac:spMkLst>
        </pc:spChg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635951812" sldId="396"/>
            <ac:spMk id="3" creationId="{00000000-0000-0000-0000-000000000000}"/>
          </ac:spMkLst>
        </pc:spChg>
        <pc:spChg chg="add del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1635951812" sldId="396"/>
            <ac:spMk id="4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1635951812" sldId="396"/>
            <ac:spMk id="5" creationId="{CBFAFDAE-A688-46DB-8BAE-D45E0E1943EC}"/>
          </ac:spMkLst>
        </pc:spChg>
        <pc:spChg chg="add del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635951812" sldId="396"/>
            <ac:spMk id="6" creationId="{7AF0637C-EF55-497E-A948-5587933238E7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635951812" sldId="396"/>
            <ac:spMk id="7" creationId="{DD2BF5BB-1F70-46AC-8D77-B018828B4183}"/>
          </ac:spMkLst>
        </pc:spChg>
        <pc:spChg chg="add del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635951812" sldId="396"/>
            <ac:spMk id="8" creationId="{0C96FA9A-1183-48CA-83F5-6A97EF324057}"/>
          </ac:spMkLst>
        </pc:spChg>
      </pc:sldChg>
      <pc:sldChg chg="delSp add mod chgLayout">
        <pc:chgData name="Weifeng Xu" userId="e7aed605-a3dd-4d5a-a692-a87037af107b" providerId="ADAL" clId="{2DF50834-70B7-4792-8287-7E44FACC55EB}" dt="2021-06-27T00:53:30.358" v="1663" actId="6264"/>
        <pc:sldMkLst>
          <pc:docMk/>
          <pc:sldMk cId="3476957671" sldId="397"/>
        </pc:sldMkLst>
        <pc:spChg chg="del">
          <ac:chgData name="Weifeng Xu" userId="e7aed605-a3dd-4d5a-a692-a87037af107b" providerId="ADAL" clId="{2DF50834-70B7-4792-8287-7E44FACC55EB}" dt="2021-06-25T23:57:02.806" v="858" actId="478"/>
          <ac:spMkLst>
            <pc:docMk/>
            <pc:sldMk cId="3476957671" sldId="397"/>
            <ac:spMk id="2" creationId="{00000000-0000-0000-0000-000000000000}"/>
          </ac:spMkLst>
        </pc:spChg>
      </pc:sldChg>
      <pc:sldChg chg="addSp delSp modSp add mod chgLayout">
        <pc:chgData name="Weifeng Xu" userId="e7aed605-a3dd-4d5a-a692-a87037af107b" providerId="ADAL" clId="{2DF50834-70B7-4792-8287-7E44FACC55EB}" dt="2021-07-02T18:35:17.348" v="2403" actId="114"/>
        <pc:sldMkLst>
          <pc:docMk/>
          <pc:sldMk cId="837580508" sldId="398"/>
        </pc:sldMkLst>
        <pc:spChg chg="mod ord">
          <ac:chgData name="Weifeng Xu" userId="e7aed605-a3dd-4d5a-a692-a87037af107b" providerId="ADAL" clId="{2DF50834-70B7-4792-8287-7E44FACC55EB}" dt="2021-07-02T18:35:17.348" v="2403" actId="114"/>
          <ac:spMkLst>
            <pc:docMk/>
            <pc:sldMk cId="837580508" sldId="398"/>
            <ac:spMk id="2" creationId="{00000000-0000-0000-0000-000000000000}"/>
          </ac:spMkLst>
        </pc:spChg>
        <pc:spChg chg="del">
          <ac:chgData name="Weifeng Xu" userId="e7aed605-a3dd-4d5a-a692-a87037af107b" providerId="ADAL" clId="{2DF50834-70B7-4792-8287-7E44FACC55EB}" dt="2021-06-25T23:57:05.998" v="859" actId="478"/>
          <ac:spMkLst>
            <pc:docMk/>
            <pc:sldMk cId="837580508" sldId="398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837580508" sldId="398"/>
            <ac:spMk id="3" creationId="{CF233E21-A76B-4968-878F-DE406002D938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837580508" sldId="398"/>
            <ac:spMk id="4" creationId="{A8762E6D-E623-4B11-8DE1-3A2BE089005F}"/>
          </ac:spMkLst>
        </pc:spChg>
        <pc:spChg chg="add mod">
          <ac:chgData name="Weifeng Xu" userId="e7aed605-a3dd-4d5a-a692-a87037af107b" providerId="ADAL" clId="{2DF50834-70B7-4792-8287-7E44FACC55EB}" dt="2021-06-26T00:49:41.236" v="1165" actId="1076"/>
          <ac:spMkLst>
            <pc:docMk/>
            <pc:sldMk cId="837580508" sldId="398"/>
            <ac:spMk id="6" creationId="{14757FA7-EA64-4F87-B838-D987D97921E3}"/>
          </ac:spMkLst>
        </pc:spChg>
        <pc:spChg chg="add mod">
          <ac:chgData name="Weifeng Xu" userId="e7aed605-a3dd-4d5a-a692-a87037af107b" providerId="ADAL" clId="{2DF50834-70B7-4792-8287-7E44FACC55EB}" dt="2021-06-26T00:49:58.207" v="1167" actId="208"/>
          <ac:spMkLst>
            <pc:docMk/>
            <pc:sldMk cId="837580508" sldId="398"/>
            <ac:spMk id="7" creationId="{FCC26436-D0D8-4426-BEA7-E86DA8A071CC}"/>
          </ac:spMkLst>
        </pc:spChg>
        <pc:picChg chg="mod">
          <ac:chgData name="Weifeng Xu" userId="e7aed605-a3dd-4d5a-a692-a87037af107b" providerId="ADAL" clId="{2DF50834-70B7-4792-8287-7E44FACC55EB}" dt="2021-06-26T00:41:35.242" v="1076" actId="14100"/>
          <ac:picMkLst>
            <pc:docMk/>
            <pc:sldMk cId="837580508" sldId="398"/>
            <ac:picMk id="5" creationId="{00000000-0000-0000-0000-000000000000}"/>
          </ac:picMkLst>
        </pc:picChg>
      </pc:sldChg>
      <pc:sldChg chg="addSp delSp modSp add mod chgLayout">
        <pc:chgData name="Weifeng Xu" userId="e7aed605-a3dd-4d5a-a692-a87037af107b" providerId="ADAL" clId="{2DF50834-70B7-4792-8287-7E44FACC55EB}" dt="2021-07-02T18:36:24.185" v="2405" actId="114"/>
        <pc:sldMkLst>
          <pc:docMk/>
          <pc:sldMk cId="775249280" sldId="399"/>
        </pc:sldMkLst>
        <pc:spChg chg="mod ord">
          <ac:chgData name="Weifeng Xu" userId="e7aed605-a3dd-4d5a-a692-a87037af107b" providerId="ADAL" clId="{2DF50834-70B7-4792-8287-7E44FACC55EB}" dt="2021-07-02T18:36:24.185" v="2405" actId="114"/>
          <ac:spMkLst>
            <pc:docMk/>
            <pc:sldMk cId="775249280" sldId="399"/>
            <ac:spMk id="2" creationId="{00000000-0000-0000-0000-000000000000}"/>
          </ac:spMkLst>
        </pc:spChg>
        <pc:spChg chg="del">
          <ac:chgData name="Weifeng Xu" userId="e7aed605-a3dd-4d5a-a692-a87037af107b" providerId="ADAL" clId="{2DF50834-70B7-4792-8287-7E44FACC55EB}" dt="2021-06-25T23:57:08.246" v="860" actId="478"/>
          <ac:spMkLst>
            <pc:docMk/>
            <pc:sldMk cId="775249280" sldId="399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775249280" sldId="399"/>
            <ac:spMk id="3" creationId="{7B655A2E-51E5-401F-8924-AD0135A05CE8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775249280" sldId="399"/>
            <ac:spMk id="5" creationId="{0D7BA16E-77E3-44CE-80F3-1DEA13172096}"/>
          </ac:spMkLst>
        </pc:spChg>
        <pc:picChg chg="mod">
          <ac:chgData name="Weifeng Xu" userId="e7aed605-a3dd-4d5a-a692-a87037af107b" providerId="ADAL" clId="{2DF50834-70B7-4792-8287-7E44FACC55EB}" dt="2021-06-26T00:41:38.976" v="1077" actId="1076"/>
          <ac:picMkLst>
            <pc:docMk/>
            <pc:sldMk cId="775249280" sldId="399"/>
            <ac:picMk id="4" creationId="{00000000-0000-0000-0000-000000000000}"/>
          </ac:picMkLst>
        </pc:picChg>
      </pc:sldChg>
      <pc:sldChg chg="addSp delSp modSp add mod chgLayout">
        <pc:chgData name="Weifeng Xu" userId="e7aed605-a3dd-4d5a-a692-a87037af107b" providerId="ADAL" clId="{2DF50834-70B7-4792-8287-7E44FACC55EB}" dt="2021-07-02T18:36:39.379" v="2407" actId="114"/>
        <pc:sldMkLst>
          <pc:docMk/>
          <pc:sldMk cId="614667185" sldId="400"/>
        </pc:sldMkLst>
        <pc:spChg chg="mod ord">
          <ac:chgData name="Weifeng Xu" userId="e7aed605-a3dd-4d5a-a692-a87037af107b" providerId="ADAL" clId="{2DF50834-70B7-4792-8287-7E44FACC55EB}" dt="2021-07-02T18:36:39.379" v="2407" actId="114"/>
          <ac:spMkLst>
            <pc:docMk/>
            <pc:sldMk cId="614667185" sldId="400"/>
            <ac:spMk id="2" creationId="{00000000-0000-0000-0000-000000000000}"/>
          </ac:spMkLst>
        </pc:spChg>
        <pc:spChg chg="del">
          <ac:chgData name="Weifeng Xu" userId="e7aed605-a3dd-4d5a-a692-a87037af107b" providerId="ADAL" clId="{2DF50834-70B7-4792-8287-7E44FACC55EB}" dt="2021-06-25T23:57:11.294" v="861" actId="478"/>
          <ac:spMkLst>
            <pc:docMk/>
            <pc:sldMk cId="614667185" sldId="400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614667185" sldId="400"/>
            <ac:spMk id="3" creationId="{5CA7AAF5-DC6D-4000-93E2-FF097042D44D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614667185" sldId="400"/>
            <ac:spMk id="4" creationId="{04EF9E44-6C4D-46F3-8CA7-504039465F22}"/>
          </ac:spMkLst>
        </pc:spChg>
        <pc:picChg chg="mod">
          <ac:chgData name="Weifeng Xu" userId="e7aed605-a3dd-4d5a-a692-a87037af107b" providerId="ADAL" clId="{2DF50834-70B7-4792-8287-7E44FACC55EB}" dt="2021-06-26T00:41:42.764" v="1078" actId="1076"/>
          <ac:picMkLst>
            <pc:docMk/>
            <pc:sldMk cId="614667185" sldId="400"/>
            <ac:picMk id="5" creationId="{00000000-0000-0000-0000-000000000000}"/>
          </ac:picMkLst>
        </pc:pic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3582893092" sldId="401"/>
        </pc:sldMkLst>
        <pc:spChg chg="del">
          <ac:chgData name="Weifeng Xu" userId="e7aed605-a3dd-4d5a-a692-a87037af107b" providerId="ADAL" clId="{2DF50834-70B7-4792-8287-7E44FACC55EB}" dt="2021-06-25T23:57:17.470" v="862" actId="478"/>
          <ac:spMkLst>
            <pc:docMk/>
            <pc:sldMk cId="3582893092" sldId="401"/>
            <ac:spMk id="2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3582893092" sldId="401"/>
            <ac:spMk id="2" creationId="{AE3377C4-AA82-4013-973C-2AE7B328C7F8}"/>
          </ac:spMkLst>
        </pc:spChg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582893092" sldId="401"/>
            <ac:spMk id="3" creationId="{00000000-0000-0000-0000-000000000000}"/>
          </ac:spMkLst>
        </pc:spChg>
        <pc:spChg chg="mod">
          <ac:chgData name="Weifeng Xu" userId="e7aed605-a3dd-4d5a-a692-a87037af107b" providerId="ADAL" clId="{2DF50834-70B7-4792-8287-7E44FACC55EB}" dt="2021-06-26T00:45:04.959" v="1145" actId="1076"/>
          <ac:spMkLst>
            <pc:docMk/>
            <pc:sldMk cId="3582893092" sldId="401"/>
            <ac:spMk id="7" creationId="{00000000-0000-0000-0000-000000000000}"/>
          </ac:spMkLst>
        </pc:spChg>
        <pc:spChg chg="mod">
          <ac:chgData name="Weifeng Xu" userId="e7aed605-a3dd-4d5a-a692-a87037af107b" providerId="ADAL" clId="{2DF50834-70B7-4792-8287-7E44FACC55EB}" dt="2021-06-26T00:44:59.136" v="1144" actId="1076"/>
          <ac:spMkLst>
            <pc:docMk/>
            <pc:sldMk cId="3582893092" sldId="401"/>
            <ac:spMk id="9" creationId="{00000000-0000-0000-0000-000000000000}"/>
          </ac:spMkLst>
        </pc:spChg>
        <pc:spChg chg="mod">
          <ac:chgData name="Weifeng Xu" userId="e7aed605-a3dd-4d5a-a692-a87037af107b" providerId="ADAL" clId="{2DF50834-70B7-4792-8287-7E44FACC55EB}" dt="2021-06-26T00:45:09.667" v="1146" actId="1076"/>
          <ac:spMkLst>
            <pc:docMk/>
            <pc:sldMk cId="3582893092" sldId="401"/>
            <ac:spMk id="12" creationId="{00000000-0000-0000-0000-000000000000}"/>
          </ac:spMkLst>
        </pc:spChg>
        <pc:spChg chg="mod">
          <ac:chgData name="Weifeng Xu" userId="e7aed605-a3dd-4d5a-a692-a87037af107b" providerId="ADAL" clId="{2DF50834-70B7-4792-8287-7E44FACC55EB}" dt="2021-06-26T00:44:55.558" v="1143" actId="1076"/>
          <ac:spMkLst>
            <pc:docMk/>
            <pc:sldMk cId="3582893092" sldId="401"/>
            <ac:spMk id="14" creationId="{00000000-0000-0000-0000-000000000000}"/>
          </ac:spMkLst>
        </pc:spChg>
        <pc:spChg chg="mod">
          <ac:chgData name="Weifeng Xu" userId="e7aed605-a3dd-4d5a-a692-a87037af107b" providerId="ADAL" clId="{2DF50834-70B7-4792-8287-7E44FACC55EB}" dt="2021-06-26T00:44:49.380" v="1142" actId="1037"/>
          <ac:spMkLst>
            <pc:docMk/>
            <pc:sldMk cId="3582893092" sldId="401"/>
            <ac:spMk id="16" creationId="{00000000-0000-0000-0000-000000000000}"/>
          </ac:spMkLst>
        </pc:spChg>
        <pc:spChg chg="mod">
          <ac:chgData name="Weifeng Xu" userId="e7aed605-a3dd-4d5a-a692-a87037af107b" providerId="ADAL" clId="{2DF50834-70B7-4792-8287-7E44FACC55EB}" dt="2021-06-26T00:44:49.380" v="1142" actId="1037"/>
          <ac:spMkLst>
            <pc:docMk/>
            <pc:sldMk cId="3582893092" sldId="401"/>
            <ac:spMk id="17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582893092" sldId="401"/>
            <ac:spMk id="18" creationId="{079D2226-CD20-46F5-9CAD-8EF73ED038A7}"/>
          </ac:spMkLst>
        </pc:spChg>
        <pc:picChg chg="mod">
          <ac:chgData name="Weifeng Xu" userId="e7aed605-a3dd-4d5a-a692-a87037af107b" providerId="ADAL" clId="{2DF50834-70B7-4792-8287-7E44FACC55EB}" dt="2021-06-26T00:44:49.380" v="1142" actId="1037"/>
          <ac:picMkLst>
            <pc:docMk/>
            <pc:sldMk cId="3582893092" sldId="401"/>
            <ac:picMk id="5" creationId="{00000000-0000-0000-0000-000000000000}"/>
          </ac:picMkLst>
        </pc:picChg>
        <pc:picChg chg="mod">
          <ac:chgData name="Weifeng Xu" userId="e7aed605-a3dd-4d5a-a692-a87037af107b" providerId="ADAL" clId="{2DF50834-70B7-4792-8287-7E44FACC55EB}" dt="2021-06-26T00:44:49.380" v="1142" actId="1037"/>
          <ac:picMkLst>
            <pc:docMk/>
            <pc:sldMk cId="3582893092" sldId="401"/>
            <ac:picMk id="6" creationId="{00000000-0000-0000-0000-000000000000}"/>
          </ac:picMkLst>
        </pc:picChg>
        <pc:picChg chg="mod">
          <ac:chgData name="Weifeng Xu" userId="e7aed605-a3dd-4d5a-a692-a87037af107b" providerId="ADAL" clId="{2DF50834-70B7-4792-8287-7E44FACC55EB}" dt="2021-06-26T00:44:49.380" v="1142" actId="1037"/>
          <ac:picMkLst>
            <pc:docMk/>
            <pc:sldMk cId="3582893092" sldId="401"/>
            <ac:picMk id="8" creationId="{00000000-0000-0000-0000-000000000000}"/>
          </ac:picMkLst>
        </pc:picChg>
        <pc:picChg chg="mod">
          <ac:chgData name="Weifeng Xu" userId="e7aed605-a3dd-4d5a-a692-a87037af107b" providerId="ADAL" clId="{2DF50834-70B7-4792-8287-7E44FACC55EB}" dt="2021-06-26T00:44:49.380" v="1142" actId="1037"/>
          <ac:picMkLst>
            <pc:docMk/>
            <pc:sldMk cId="3582893092" sldId="401"/>
            <ac:picMk id="13" creationId="{00000000-0000-0000-0000-000000000000}"/>
          </ac:picMkLst>
        </pc:picChg>
        <pc:cxnChg chg="mod">
          <ac:chgData name="Weifeng Xu" userId="e7aed605-a3dd-4d5a-a692-a87037af107b" providerId="ADAL" clId="{2DF50834-70B7-4792-8287-7E44FACC55EB}" dt="2021-06-26T00:44:49.380" v="1142" actId="1037"/>
          <ac:cxnSpMkLst>
            <pc:docMk/>
            <pc:sldMk cId="3582893092" sldId="401"/>
            <ac:cxnSpMk id="10" creationId="{00000000-0000-0000-0000-000000000000}"/>
          </ac:cxnSpMkLst>
        </pc:cxnChg>
        <pc:cxnChg chg="mod">
          <ac:chgData name="Weifeng Xu" userId="e7aed605-a3dd-4d5a-a692-a87037af107b" providerId="ADAL" clId="{2DF50834-70B7-4792-8287-7E44FACC55EB}" dt="2021-06-26T00:44:49.380" v="1142" actId="1037"/>
          <ac:cxnSpMkLst>
            <pc:docMk/>
            <pc:sldMk cId="3582893092" sldId="401"/>
            <ac:cxnSpMk id="11" creationId="{00000000-0000-0000-0000-000000000000}"/>
          </ac:cxnSpMkLst>
        </pc:cxnChg>
        <pc:cxnChg chg="mod">
          <ac:chgData name="Weifeng Xu" userId="e7aed605-a3dd-4d5a-a692-a87037af107b" providerId="ADAL" clId="{2DF50834-70B7-4792-8287-7E44FACC55EB}" dt="2021-06-26T00:44:49.380" v="1142" actId="1037"/>
          <ac:cxnSpMkLst>
            <pc:docMk/>
            <pc:sldMk cId="3582893092" sldId="401"/>
            <ac:cxnSpMk id="15" creationId="{00000000-0000-0000-0000-000000000000}"/>
          </ac:cxnSpMkLst>
        </pc:cxnChg>
        <pc:cxnChg chg="mod">
          <ac:chgData name="Weifeng Xu" userId="e7aed605-a3dd-4d5a-a692-a87037af107b" providerId="ADAL" clId="{2DF50834-70B7-4792-8287-7E44FACC55EB}" dt="2021-06-26T00:44:49.380" v="1142" actId="1037"/>
          <ac:cxnSpMkLst>
            <pc:docMk/>
            <pc:sldMk cId="3582893092" sldId="401"/>
            <ac:cxnSpMk id="19" creationId="{00000000-0000-0000-0000-000000000000}"/>
          </ac:cxnSpMkLst>
        </pc:cxn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819433619" sldId="402"/>
        </pc:sldMkLst>
        <pc:spChg chg="del">
          <ac:chgData name="Weifeng Xu" userId="e7aed605-a3dd-4d5a-a692-a87037af107b" providerId="ADAL" clId="{2DF50834-70B7-4792-8287-7E44FACC55EB}" dt="2021-06-25T23:57:28.342" v="866" actId="478"/>
          <ac:spMkLst>
            <pc:docMk/>
            <pc:sldMk cId="819433619" sldId="402"/>
            <ac:spMk id="2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819433619" sldId="402"/>
            <ac:spMk id="2" creationId="{710C0C65-97C3-404B-8DB4-59B7BDD9811E}"/>
          </ac:spMkLst>
        </pc:spChg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819433619" sldId="402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819433619" sldId="402"/>
            <ac:spMk id="5" creationId="{F87E5503-4224-494D-BCAF-438671F07B7C}"/>
          </ac:spMkLst>
        </pc:spChg>
        <pc:picChg chg="mod">
          <ac:chgData name="Weifeng Xu" userId="e7aed605-a3dd-4d5a-a692-a87037af107b" providerId="ADAL" clId="{2DF50834-70B7-4792-8287-7E44FACC55EB}" dt="2021-06-25T22:38:58.067" v="193" actId="1076"/>
          <ac:picMkLst>
            <pc:docMk/>
            <pc:sldMk cId="819433619" sldId="402"/>
            <ac:picMk id="4" creationId="{00000000-0000-0000-0000-000000000000}"/>
          </ac:picMkLst>
        </pc:pic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39788097" sldId="403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9788097" sldId="403"/>
            <ac:spMk id="2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39788097" sldId="403"/>
            <ac:spMk id="4" creationId="{B869ED51-8228-44E7-B8D0-F2D415505E8F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9788097" sldId="403"/>
            <ac:spMk id="6" creationId="{DFB5CC27-0510-42E6-8E6F-573F21BE1367}"/>
          </ac:spMkLst>
        </pc:sp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3665038014" sldId="404"/>
        </pc:sldMkLst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3665038014" sldId="404"/>
            <ac:spMk id="2" creationId="{47438CAE-2B46-48F3-9376-F96FA2B4EB52}"/>
          </ac:spMkLst>
        </pc:spChg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665038014" sldId="404"/>
            <ac:spMk id="3" creationId="{00000000-0000-0000-0000-000000000000}"/>
          </ac:spMkLst>
        </pc:spChg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665038014" sldId="404"/>
            <ac:spMk id="4" creationId="{00000000-0000-0000-0000-000000000000}"/>
          </ac:spMkLst>
        </pc:spChg>
        <pc:spChg chg="add del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3665038014" sldId="404"/>
            <ac:spMk id="5" creationId="{00000000-0000-0000-0000-000000000000}"/>
          </ac:spMkLst>
        </pc:spChg>
        <pc:spChg chg="add del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665038014" sldId="404"/>
            <ac:spMk id="6" creationId="{8F41C0E3-6458-474E-8CBC-28708495C3B1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665038014" sldId="404"/>
            <ac:spMk id="7" creationId="{D1017685-7943-4652-B9AA-7A9E202F3A90}"/>
          </ac:spMkLst>
        </pc:spChg>
        <pc:spChg chg="add del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665038014" sldId="404"/>
            <ac:spMk id="8" creationId="{CB279899-3FD7-4682-B769-9D696F3A387A}"/>
          </ac:spMkLst>
        </pc:sp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464350271" sldId="405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464350271" sldId="405"/>
            <ac:spMk id="2" creationId="{00000000-0000-0000-0000-000000000000}"/>
          </ac:spMkLst>
        </pc:spChg>
        <pc:spChg chg="del">
          <ac:chgData name="Weifeng Xu" userId="e7aed605-a3dd-4d5a-a692-a87037af107b" providerId="ADAL" clId="{2DF50834-70B7-4792-8287-7E44FACC55EB}" dt="2021-06-25T23:57:19.718" v="863" actId="478"/>
          <ac:spMkLst>
            <pc:docMk/>
            <pc:sldMk cId="464350271" sldId="405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464350271" sldId="405"/>
            <ac:spMk id="3" creationId="{AA5217CB-2CF7-484C-BA65-76D53A2D34C3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464350271" sldId="405"/>
            <ac:spMk id="5" creationId="{3B7DD1A7-7316-4CDF-AF29-FCFACA3274F4}"/>
          </ac:spMkLst>
        </pc:spChg>
        <pc:picChg chg="mod">
          <ac:chgData name="Weifeng Xu" userId="e7aed605-a3dd-4d5a-a692-a87037af107b" providerId="ADAL" clId="{2DF50834-70B7-4792-8287-7E44FACC55EB}" dt="2021-06-26T00:45:18.017" v="1147" actId="1076"/>
          <ac:picMkLst>
            <pc:docMk/>
            <pc:sldMk cId="464350271" sldId="405"/>
            <ac:picMk id="4" creationId="{00000000-0000-0000-0000-000000000000}"/>
          </ac:picMkLst>
        </pc:pic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2093752077" sldId="406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093752077" sldId="406"/>
            <ac:spMk id="2" creationId="{00000000-0000-0000-0000-000000000000}"/>
          </ac:spMkLst>
        </pc:spChg>
        <pc:spChg chg="del">
          <ac:chgData name="Weifeng Xu" userId="e7aed605-a3dd-4d5a-a692-a87037af107b" providerId="ADAL" clId="{2DF50834-70B7-4792-8287-7E44FACC55EB}" dt="2021-06-25T23:57:29.957" v="867" actId="478"/>
          <ac:spMkLst>
            <pc:docMk/>
            <pc:sldMk cId="2093752077" sldId="406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2093752077" sldId="406"/>
            <ac:spMk id="3" creationId="{633CD167-06B9-475B-B03B-2DDFC9686F29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093752077" sldId="406"/>
            <ac:spMk id="5" creationId="{C3D6864A-10D0-4E03-9F02-E3D9B9A89DDB}"/>
          </ac:spMkLst>
        </pc:spChg>
        <pc:picChg chg="mod">
          <ac:chgData name="Weifeng Xu" userId="e7aed605-a3dd-4d5a-a692-a87037af107b" providerId="ADAL" clId="{2DF50834-70B7-4792-8287-7E44FACC55EB}" dt="2021-06-25T22:39:39.876" v="195" actId="1076"/>
          <ac:picMkLst>
            <pc:docMk/>
            <pc:sldMk cId="2093752077" sldId="406"/>
            <ac:picMk id="4" creationId="{00000000-0000-0000-0000-000000000000}"/>
          </ac:picMkLst>
        </pc:pic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1972666229" sldId="407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972666229" sldId="407"/>
            <ac:spMk id="2" creationId="{00000000-0000-0000-0000-000000000000}"/>
          </ac:spMkLst>
        </pc:spChg>
        <pc:spChg chg="del">
          <ac:chgData name="Weifeng Xu" userId="e7aed605-a3dd-4d5a-a692-a87037af107b" providerId="ADAL" clId="{2DF50834-70B7-4792-8287-7E44FACC55EB}" dt="2021-06-25T23:57:34.069" v="868" actId="478"/>
          <ac:spMkLst>
            <pc:docMk/>
            <pc:sldMk cId="1972666229" sldId="407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1972666229" sldId="407"/>
            <ac:spMk id="3" creationId="{A7BC39CC-48D1-493D-B5B4-A4B9C4D7E93F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972666229" sldId="407"/>
            <ac:spMk id="5" creationId="{ACAFD2D5-FFC8-4428-9C7E-C7716B86C71F}"/>
          </ac:spMkLst>
        </pc:spChg>
        <pc:picChg chg="mod">
          <ac:chgData name="Weifeng Xu" userId="e7aed605-a3dd-4d5a-a692-a87037af107b" providerId="ADAL" clId="{2DF50834-70B7-4792-8287-7E44FACC55EB}" dt="2021-06-25T22:56:45.429" v="407" actId="1076"/>
          <ac:picMkLst>
            <pc:docMk/>
            <pc:sldMk cId="1972666229" sldId="407"/>
            <ac:picMk id="4" creationId="{00000000-0000-0000-0000-000000000000}"/>
          </ac:picMkLst>
        </pc:pic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2980641166" sldId="408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980641166" sldId="408"/>
            <ac:spMk id="2" creationId="{00000000-0000-0000-0000-000000000000}"/>
          </ac:spMkLst>
        </pc:spChg>
        <pc:spChg chg="del">
          <ac:chgData name="Weifeng Xu" userId="e7aed605-a3dd-4d5a-a692-a87037af107b" providerId="ADAL" clId="{2DF50834-70B7-4792-8287-7E44FACC55EB}" dt="2021-06-25T23:57:36.261" v="869" actId="478"/>
          <ac:spMkLst>
            <pc:docMk/>
            <pc:sldMk cId="2980641166" sldId="408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2980641166" sldId="408"/>
            <ac:spMk id="3" creationId="{37740AC6-974C-4D86-8277-6E33AD357763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980641166" sldId="408"/>
            <ac:spMk id="5" creationId="{90D8DCEC-83A9-448D-AF76-DD5C915424E7}"/>
          </ac:spMkLst>
        </pc:spChg>
      </pc:sldChg>
      <pc:sldChg chg="addSp delSp modSp add mod chgLayout">
        <pc:chgData name="Weifeng Xu" userId="e7aed605-a3dd-4d5a-a692-a87037af107b" providerId="ADAL" clId="{2DF50834-70B7-4792-8287-7E44FACC55EB}" dt="2021-07-02T18:46:17.506" v="2421" actId="1076"/>
        <pc:sldMkLst>
          <pc:docMk/>
          <pc:sldMk cId="3277870470" sldId="409"/>
        </pc:sldMkLst>
        <pc:spChg chg="mod ord">
          <ac:chgData name="Weifeng Xu" userId="e7aed605-a3dd-4d5a-a692-a87037af107b" providerId="ADAL" clId="{2DF50834-70B7-4792-8287-7E44FACC55EB}" dt="2021-07-02T18:46:03.655" v="2420" actId="114"/>
          <ac:spMkLst>
            <pc:docMk/>
            <pc:sldMk cId="3277870470" sldId="409"/>
            <ac:spMk id="2" creationId="{00000000-0000-0000-0000-000000000000}"/>
          </ac:spMkLst>
        </pc:spChg>
        <pc:spChg chg="del">
          <ac:chgData name="Weifeng Xu" userId="e7aed605-a3dd-4d5a-a692-a87037af107b" providerId="ADAL" clId="{2DF50834-70B7-4792-8287-7E44FACC55EB}" dt="2021-06-25T23:57:37.598" v="870" actId="478"/>
          <ac:spMkLst>
            <pc:docMk/>
            <pc:sldMk cId="3277870470" sldId="409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3277870470" sldId="409"/>
            <ac:spMk id="3" creationId="{D3E0FC1D-0FA8-4B9F-A03A-32755F17EFAD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277870470" sldId="409"/>
            <ac:spMk id="5" creationId="{04A590CC-0352-48E0-937E-DB577EFE7F9F}"/>
          </ac:spMkLst>
        </pc:spChg>
        <pc:picChg chg="mod">
          <ac:chgData name="Weifeng Xu" userId="e7aed605-a3dd-4d5a-a692-a87037af107b" providerId="ADAL" clId="{2DF50834-70B7-4792-8287-7E44FACC55EB}" dt="2021-07-02T18:46:17.506" v="2421" actId="1076"/>
          <ac:picMkLst>
            <pc:docMk/>
            <pc:sldMk cId="3277870470" sldId="409"/>
            <ac:picMk id="4" creationId="{00000000-0000-0000-0000-000000000000}"/>
          </ac:picMkLst>
        </pc:picChg>
      </pc:sldChg>
      <pc:sldChg chg="addSp delSp modSp add del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2489270501" sldId="411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489270501" sldId="411"/>
            <ac:spMk id="2" creationId="{00000000-0000-0000-0000-000000000000}"/>
          </ac:spMkLst>
        </pc:spChg>
        <pc:spChg chg="add del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2489270501" sldId="411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2489270501" sldId="411"/>
            <ac:spMk id="4" creationId="{9E0ABBD1-EFCE-4409-9BF0-98378466F2AD}"/>
          </ac:spMkLst>
        </pc:spChg>
        <pc:spChg chg="add del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489270501" sldId="411"/>
            <ac:spMk id="5" creationId="{440C9242-84D1-4BD1-AA7D-6AA3D094B89E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489270501" sldId="411"/>
            <ac:spMk id="6" creationId="{10884825-35E7-42F3-B2EC-61CCCB9AC11D}"/>
          </ac:spMkLst>
        </pc:spChg>
        <pc:spChg chg="add del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489270501" sldId="411"/>
            <ac:spMk id="7" creationId="{9029EBD6-9020-4FA5-A207-E10BCF67C534}"/>
          </ac:spMkLst>
        </pc:sp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3881480386" sldId="413"/>
        </pc:sldMkLst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3881480386" sldId="413"/>
            <ac:spMk id="2" creationId="{D43DA5DC-802C-4549-AB66-4F536F732211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881480386" sldId="413"/>
            <ac:spMk id="3" creationId="{BA9D9051-4CF1-4024-902A-9501C787CA33}"/>
          </ac:spMkLst>
        </pc:spChg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881480386" sldId="413"/>
            <ac:spMk id="8" creationId="{00000000-0000-0000-0000-000000000000}"/>
          </ac:spMkLst>
        </pc:spChg>
        <pc:picChg chg="mod">
          <ac:chgData name="Weifeng Xu" userId="e7aed605-a3dd-4d5a-a692-a87037af107b" providerId="ADAL" clId="{2DF50834-70B7-4792-8287-7E44FACC55EB}" dt="2021-06-26T00:51:50.179" v="1171" actId="1076"/>
          <ac:picMkLst>
            <pc:docMk/>
            <pc:sldMk cId="3881480386" sldId="413"/>
            <ac:picMk id="7" creationId="{00000000-0000-0000-0000-000000000000}"/>
          </ac:picMkLst>
        </pc:pic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3118374455" sldId="414"/>
        </pc:sldMkLst>
        <pc:spChg chg="del">
          <ac:chgData name="Weifeng Xu" userId="e7aed605-a3dd-4d5a-a692-a87037af107b" providerId="ADAL" clId="{2DF50834-70B7-4792-8287-7E44FACC55EB}" dt="2021-06-25T23:57:46.070" v="872" actId="478"/>
          <ac:spMkLst>
            <pc:docMk/>
            <pc:sldMk cId="3118374455" sldId="414"/>
            <ac:spMk id="2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3118374455" sldId="414"/>
            <ac:spMk id="2" creationId="{786C41F0-05FC-4587-917D-47CFD26898C9}"/>
          </ac:spMkLst>
        </pc:spChg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118374455" sldId="414"/>
            <ac:spMk id="4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118374455" sldId="414"/>
            <ac:spMk id="5" creationId="{7F54E03F-0B6E-4F7C-A9D2-B8A79B9F4919}"/>
          </ac:spMkLst>
        </pc:sp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214186708" sldId="415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14186708" sldId="415"/>
            <ac:spMk id="2" creationId="{00000000-0000-0000-0000-000000000000}"/>
          </ac:spMkLst>
        </pc:spChg>
        <pc:spChg chg="del">
          <ac:chgData name="Weifeng Xu" userId="e7aed605-a3dd-4d5a-a692-a87037af107b" providerId="ADAL" clId="{2DF50834-70B7-4792-8287-7E44FACC55EB}" dt="2021-06-25T23:57:39.293" v="871" actId="478"/>
          <ac:spMkLst>
            <pc:docMk/>
            <pc:sldMk cId="214186708" sldId="415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214186708" sldId="415"/>
            <ac:spMk id="3" creationId="{7DE19CCD-65C3-4F3E-87D0-853964508BEE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14186708" sldId="415"/>
            <ac:spMk id="5" creationId="{53C2C27E-9E6C-4DAF-BED0-925F09D3CAFD}"/>
          </ac:spMkLst>
        </pc:sp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4266318337" sldId="416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4266318337" sldId="416"/>
            <ac:spMk id="2" creationId="{00000000-0000-0000-0000-000000000000}"/>
          </ac:spMkLst>
        </pc:spChg>
        <pc:spChg chg="del">
          <ac:chgData name="Weifeng Xu" userId="e7aed605-a3dd-4d5a-a692-a87037af107b" providerId="ADAL" clId="{2DF50834-70B7-4792-8287-7E44FACC55EB}" dt="2021-06-25T23:57:24.502" v="865" actId="478"/>
          <ac:spMkLst>
            <pc:docMk/>
            <pc:sldMk cId="4266318337" sldId="416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4266318337" sldId="416"/>
            <ac:spMk id="3" creationId="{9D8D933B-1B24-476A-AEB1-6284BBC1BC78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4266318337" sldId="416"/>
            <ac:spMk id="4" creationId="{73632835-DADF-43F1-8D32-289269B849F6}"/>
          </ac:spMkLst>
        </pc:spChg>
        <pc:picChg chg="mod">
          <ac:chgData name="Weifeng Xu" userId="e7aed605-a3dd-4d5a-a692-a87037af107b" providerId="ADAL" clId="{2DF50834-70B7-4792-8287-7E44FACC55EB}" dt="2021-06-26T00:45:50.018" v="1151" actId="1076"/>
          <ac:picMkLst>
            <pc:docMk/>
            <pc:sldMk cId="4266318337" sldId="416"/>
            <ac:picMk id="7" creationId="{00000000-0000-0000-0000-000000000000}"/>
          </ac:picMkLst>
        </pc:pic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1453023660" sldId="417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453023660" sldId="417"/>
            <ac:spMk id="2" creationId="{00000000-0000-0000-0000-000000000000}"/>
          </ac:spMkLst>
        </pc:spChg>
        <pc:spChg chg="del">
          <ac:chgData name="Weifeng Xu" userId="e7aed605-a3dd-4d5a-a692-a87037af107b" providerId="ADAL" clId="{2DF50834-70B7-4792-8287-7E44FACC55EB}" dt="2021-06-25T23:57:22.326" v="864" actId="478"/>
          <ac:spMkLst>
            <pc:docMk/>
            <pc:sldMk cId="1453023660" sldId="417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1453023660" sldId="417"/>
            <ac:spMk id="3" creationId="{C407F75E-8E94-41E0-AA5E-E47E55E115D5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453023660" sldId="417"/>
            <ac:spMk id="4" creationId="{485B9890-9D9F-4CBD-A28B-DADCAD1FB579}"/>
          </ac:spMkLst>
        </pc:spChg>
        <pc:picChg chg="mod">
          <ac:chgData name="Weifeng Xu" userId="e7aed605-a3dd-4d5a-a692-a87037af107b" providerId="ADAL" clId="{2DF50834-70B7-4792-8287-7E44FACC55EB}" dt="2021-06-26T00:45:33.253" v="1148" actId="1076"/>
          <ac:picMkLst>
            <pc:docMk/>
            <pc:sldMk cId="1453023660" sldId="417"/>
            <ac:picMk id="6" creationId="{00000000-0000-0000-0000-000000000000}"/>
          </ac:picMkLst>
        </pc:picChg>
        <pc:cxnChg chg="mod">
          <ac:chgData name="Weifeng Xu" userId="e7aed605-a3dd-4d5a-a692-a87037af107b" providerId="ADAL" clId="{2DF50834-70B7-4792-8287-7E44FACC55EB}" dt="2021-06-26T00:45:36.851" v="1149" actId="14100"/>
          <ac:cxnSpMkLst>
            <pc:docMk/>
            <pc:sldMk cId="1453023660" sldId="417"/>
            <ac:cxnSpMk id="8" creationId="{00000000-0000-0000-0000-000000000000}"/>
          </ac:cxnSpMkLst>
        </pc:cxn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4247754591" sldId="418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4247754591" sldId="418"/>
            <ac:spMk id="2" creationId="{00000000-0000-0000-0000-000000000000}"/>
          </ac:spMkLst>
        </pc:spChg>
        <pc:spChg chg="del">
          <ac:chgData name="Weifeng Xu" userId="e7aed605-a3dd-4d5a-a692-a87037af107b" providerId="ADAL" clId="{2DF50834-70B7-4792-8287-7E44FACC55EB}" dt="2021-06-25T23:57:48.645" v="873" actId="478"/>
          <ac:spMkLst>
            <pc:docMk/>
            <pc:sldMk cId="4247754591" sldId="418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4247754591" sldId="418"/>
            <ac:spMk id="3" creationId="{FC31FF9A-ED15-4591-A0D6-E26A248D13CF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4247754591" sldId="418"/>
            <ac:spMk id="5" creationId="{2B63D7D5-CC30-4F9F-B4E9-520543F1E739}"/>
          </ac:spMkLst>
        </pc:spChg>
      </pc:sldChg>
      <pc:sldChg chg="addSp delSp modSp new mod chgLayout">
        <pc:chgData name="Weifeng Xu" userId="e7aed605-a3dd-4d5a-a692-a87037af107b" providerId="ADAL" clId="{2DF50834-70B7-4792-8287-7E44FACC55EB}" dt="2021-07-02T18:41:14.260" v="2412" actId="14100"/>
        <pc:sldMkLst>
          <pc:docMk/>
          <pc:sldMk cId="1871513867" sldId="419"/>
        </pc:sldMkLst>
        <pc:spChg chg="mod ord">
          <ac:chgData name="Weifeng Xu" userId="e7aed605-a3dd-4d5a-a692-a87037af107b" providerId="ADAL" clId="{2DF50834-70B7-4792-8287-7E44FACC55EB}" dt="2021-07-02T18:40:19.117" v="2411" actId="114"/>
          <ac:spMkLst>
            <pc:docMk/>
            <pc:sldMk cId="1871513867" sldId="419"/>
            <ac:spMk id="2" creationId="{5E9DA87A-1EB4-4E2C-9EB7-6F73DD0ADA0B}"/>
          </ac:spMkLst>
        </pc:spChg>
        <pc:spChg chg="add mod">
          <ac:chgData name="Weifeng Xu" userId="e7aed605-a3dd-4d5a-a692-a87037af107b" providerId="ADAL" clId="{2DF50834-70B7-4792-8287-7E44FACC55EB}" dt="2021-06-25T22:53:16.037" v="377" actId="1076"/>
          <ac:spMkLst>
            <pc:docMk/>
            <pc:sldMk cId="1871513867" sldId="419"/>
            <ac:spMk id="5" creationId="{EF9BAD83-32D2-45CC-BD3A-9A801BEFD824}"/>
          </ac:spMkLst>
        </pc:spChg>
        <pc:spChg chg="add mod">
          <ac:chgData name="Weifeng Xu" userId="e7aed605-a3dd-4d5a-a692-a87037af107b" providerId="ADAL" clId="{2DF50834-70B7-4792-8287-7E44FACC55EB}" dt="2021-06-25T22:53:19.559" v="378" actId="1076"/>
          <ac:spMkLst>
            <pc:docMk/>
            <pc:sldMk cId="1871513867" sldId="419"/>
            <ac:spMk id="7" creationId="{124BA934-FF11-4C33-98A0-7A6C8F1D7526}"/>
          </ac:spMkLst>
        </pc:spChg>
        <pc:spChg chg="add mod">
          <ac:chgData name="Weifeng Xu" userId="e7aed605-a3dd-4d5a-a692-a87037af107b" providerId="ADAL" clId="{2DF50834-70B7-4792-8287-7E44FACC55EB}" dt="2021-06-25T22:53:12.963" v="376" actId="1076"/>
          <ac:spMkLst>
            <pc:docMk/>
            <pc:sldMk cId="1871513867" sldId="419"/>
            <ac:spMk id="10" creationId="{DD556851-3847-4B78-A719-21EA6DAF9581}"/>
          </ac:spMkLst>
        </pc:spChg>
        <pc:spChg chg="add mod">
          <ac:chgData name="Weifeng Xu" userId="e7aed605-a3dd-4d5a-a692-a87037af107b" providerId="ADAL" clId="{2DF50834-70B7-4792-8287-7E44FACC55EB}" dt="2021-06-25T22:53:22.586" v="379" actId="1076"/>
          <ac:spMkLst>
            <pc:docMk/>
            <pc:sldMk cId="1871513867" sldId="419"/>
            <ac:spMk id="12" creationId="{96EC5D20-C297-41EF-B3F0-9EE388C03A2F}"/>
          </ac:spMkLst>
        </pc:spChg>
        <pc:spChg chg="add mod">
          <ac:chgData name="Weifeng Xu" userId="e7aed605-a3dd-4d5a-a692-a87037af107b" providerId="ADAL" clId="{2DF50834-70B7-4792-8287-7E44FACC55EB}" dt="2021-06-26T13:01:36.638" v="1559" actId="207"/>
          <ac:spMkLst>
            <pc:docMk/>
            <pc:sldMk cId="1871513867" sldId="419"/>
            <ac:spMk id="16" creationId="{B9BB89EF-A866-4E44-B262-70B3561A3033}"/>
          </ac:spMkLst>
        </pc:spChg>
        <pc:spChg chg="add mod">
          <ac:chgData name="Weifeng Xu" userId="e7aed605-a3dd-4d5a-a692-a87037af107b" providerId="ADAL" clId="{2DF50834-70B7-4792-8287-7E44FACC55EB}" dt="2021-06-25T22:53:00.842" v="372" actId="1076"/>
          <ac:spMkLst>
            <pc:docMk/>
            <pc:sldMk cId="1871513867" sldId="419"/>
            <ac:spMk id="17" creationId="{7E91CEA9-B983-4F48-B93B-A81F04DDCBF6}"/>
          </ac:spMkLst>
        </pc:spChg>
        <pc:spChg chg="add mod">
          <ac:chgData name="Weifeng Xu" userId="e7aed605-a3dd-4d5a-a692-a87037af107b" providerId="ADAL" clId="{2DF50834-70B7-4792-8287-7E44FACC55EB}" dt="2021-06-25T22:55:09.033" v="406" actId="207"/>
          <ac:spMkLst>
            <pc:docMk/>
            <pc:sldMk cId="1871513867" sldId="419"/>
            <ac:spMk id="18" creationId="{1B5D3FEE-12C9-48C0-9E37-F4391B5A5B7F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1871513867" sldId="419"/>
            <ac:spMk id="19" creationId="{D837AEA3-C65F-4C37-862B-5868B421D804}"/>
          </ac:spMkLst>
        </pc:spChg>
        <pc:spChg chg="add mod">
          <ac:chgData name="Weifeng Xu" userId="e7aed605-a3dd-4d5a-a692-a87037af107b" providerId="ADAL" clId="{2DF50834-70B7-4792-8287-7E44FACC55EB}" dt="2021-06-26T13:01:43.999" v="1560" actId="207"/>
          <ac:spMkLst>
            <pc:docMk/>
            <pc:sldMk cId="1871513867" sldId="419"/>
            <ac:spMk id="21" creationId="{9ED9340C-4894-4628-B7E8-91E658B9F1EB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871513867" sldId="419"/>
            <ac:spMk id="22" creationId="{051A3C61-AC25-4E8E-839F-835E52FF537D}"/>
          </ac:spMkLst>
        </pc:spChg>
        <pc:picChg chg="add mod">
          <ac:chgData name="Weifeng Xu" userId="e7aed605-a3dd-4d5a-a692-a87037af107b" providerId="ADAL" clId="{2DF50834-70B7-4792-8287-7E44FACC55EB}" dt="2021-06-25T22:50:09.097" v="303" actId="1076"/>
          <ac:picMkLst>
            <pc:docMk/>
            <pc:sldMk cId="1871513867" sldId="419"/>
            <ac:picMk id="3" creationId="{826DE150-B215-43C8-94C1-DF5652C786CD}"/>
          </ac:picMkLst>
        </pc:picChg>
        <pc:picChg chg="add mod">
          <ac:chgData name="Weifeng Xu" userId="e7aed605-a3dd-4d5a-a692-a87037af107b" providerId="ADAL" clId="{2DF50834-70B7-4792-8287-7E44FACC55EB}" dt="2021-06-25T22:50:09.097" v="303" actId="1076"/>
          <ac:picMkLst>
            <pc:docMk/>
            <pc:sldMk cId="1871513867" sldId="419"/>
            <ac:picMk id="4" creationId="{07DBB7C8-2B52-40F2-8E59-8AD6A56409A2}"/>
          </ac:picMkLst>
        </pc:picChg>
        <pc:picChg chg="add mod">
          <ac:chgData name="Weifeng Xu" userId="e7aed605-a3dd-4d5a-a692-a87037af107b" providerId="ADAL" clId="{2DF50834-70B7-4792-8287-7E44FACC55EB}" dt="2021-06-25T22:50:09.097" v="303" actId="1076"/>
          <ac:picMkLst>
            <pc:docMk/>
            <pc:sldMk cId="1871513867" sldId="419"/>
            <ac:picMk id="6" creationId="{6531017F-C517-43F6-A4E2-2221168FBF89}"/>
          </ac:picMkLst>
        </pc:picChg>
        <pc:picChg chg="add mod">
          <ac:chgData name="Weifeng Xu" userId="e7aed605-a3dd-4d5a-a692-a87037af107b" providerId="ADAL" clId="{2DF50834-70B7-4792-8287-7E44FACC55EB}" dt="2021-06-25T22:50:09.097" v="303" actId="1076"/>
          <ac:picMkLst>
            <pc:docMk/>
            <pc:sldMk cId="1871513867" sldId="419"/>
            <ac:picMk id="11" creationId="{304948F7-B06E-44B9-8B6E-B896E8035280}"/>
          </ac:picMkLst>
        </pc:picChg>
        <pc:picChg chg="add mod">
          <ac:chgData name="Weifeng Xu" userId="e7aed605-a3dd-4d5a-a692-a87037af107b" providerId="ADAL" clId="{2DF50834-70B7-4792-8287-7E44FACC55EB}" dt="2021-06-25T22:50:44.887" v="309" actId="1076"/>
          <ac:picMkLst>
            <pc:docMk/>
            <pc:sldMk cId="1871513867" sldId="419"/>
            <ac:picMk id="14" creationId="{B994C783-3F0E-4571-92BF-26FD4C4EF1E0}"/>
          </ac:picMkLst>
        </pc:picChg>
        <pc:picChg chg="add mod ord">
          <ac:chgData name="Weifeng Xu" userId="e7aed605-a3dd-4d5a-a692-a87037af107b" providerId="ADAL" clId="{2DF50834-70B7-4792-8287-7E44FACC55EB}" dt="2021-06-25T22:54:41.109" v="383" actId="167"/>
          <ac:picMkLst>
            <pc:docMk/>
            <pc:sldMk cId="1871513867" sldId="419"/>
            <ac:picMk id="20" creationId="{0FBA3264-01B1-4ECF-8A4B-25D602DC4214}"/>
          </ac:picMkLst>
        </pc:picChg>
        <pc:cxnChg chg="add mod">
          <ac:chgData name="Weifeng Xu" userId="e7aed605-a3dd-4d5a-a692-a87037af107b" providerId="ADAL" clId="{2DF50834-70B7-4792-8287-7E44FACC55EB}" dt="2021-06-25T22:50:09.097" v="303" actId="1076"/>
          <ac:cxnSpMkLst>
            <pc:docMk/>
            <pc:sldMk cId="1871513867" sldId="419"/>
            <ac:cxnSpMk id="8" creationId="{472493AA-C9F0-4AFB-A1D9-8C17E2A8A31E}"/>
          </ac:cxnSpMkLst>
        </pc:cxnChg>
        <pc:cxnChg chg="add mod">
          <ac:chgData name="Weifeng Xu" userId="e7aed605-a3dd-4d5a-a692-a87037af107b" providerId="ADAL" clId="{2DF50834-70B7-4792-8287-7E44FACC55EB}" dt="2021-06-25T22:50:09.097" v="303" actId="1076"/>
          <ac:cxnSpMkLst>
            <pc:docMk/>
            <pc:sldMk cId="1871513867" sldId="419"/>
            <ac:cxnSpMk id="9" creationId="{6030F7A6-758E-4492-AC39-1B337D0884E8}"/>
          </ac:cxnSpMkLst>
        </pc:cxnChg>
        <pc:cxnChg chg="add mod">
          <ac:chgData name="Weifeng Xu" userId="e7aed605-a3dd-4d5a-a692-a87037af107b" providerId="ADAL" clId="{2DF50834-70B7-4792-8287-7E44FACC55EB}" dt="2021-07-02T18:41:14.260" v="2412" actId="14100"/>
          <ac:cxnSpMkLst>
            <pc:docMk/>
            <pc:sldMk cId="1871513867" sldId="419"/>
            <ac:cxnSpMk id="13" creationId="{DA4D7F8E-4D55-4D40-B66C-1AC80443E783}"/>
          </ac:cxnSpMkLst>
        </pc:cxnChg>
        <pc:cxnChg chg="add mod">
          <ac:chgData name="Weifeng Xu" userId="e7aed605-a3dd-4d5a-a692-a87037af107b" providerId="ADAL" clId="{2DF50834-70B7-4792-8287-7E44FACC55EB}" dt="2021-06-25T22:50:48.038" v="310" actId="14100"/>
          <ac:cxnSpMkLst>
            <pc:docMk/>
            <pc:sldMk cId="1871513867" sldId="419"/>
            <ac:cxnSpMk id="15" creationId="{D4820260-4A7C-4197-ABAC-C50C14146EB4}"/>
          </ac:cxnSpMkLst>
        </pc:cxnChg>
      </pc:sldChg>
      <pc:sldChg chg="new del">
        <pc:chgData name="Weifeng Xu" userId="e7aed605-a3dd-4d5a-a692-a87037af107b" providerId="ADAL" clId="{2DF50834-70B7-4792-8287-7E44FACC55EB}" dt="2021-06-25T22:38:18.838" v="191" actId="680"/>
        <pc:sldMkLst>
          <pc:docMk/>
          <pc:sldMk cId="4105834762" sldId="419"/>
        </pc:sldMkLst>
      </pc:sldChg>
      <pc:sldChg chg="addSp delSp modSp new mod modClrScheme chgLayout">
        <pc:chgData name="Weifeng Xu" userId="e7aed605-a3dd-4d5a-a692-a87037af107b" providerId="ADAL" clId="{2DF50834-70B7-4792-8287-7E44FACC55EB}" dt="2021-07-02T18:13:32.683" v="2385" actId="14100"/>
        <pc:sldMkLst>
          <pc:docMk/>
          <pc:sldMk cId="4160866766" sldId="420"/>
        </pc:sldMkLst>
        <pc:spChg chg="add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4160866766" sldId="420"/>
            <ac:spMk id="2" creationId="{2061FB7A-CFFA-489E-A576-1A9D6F147D8B}"/>
          </ac:spMkLst>
        </pc:spChg>
        <pc:spChg chg="add mod ord">
          <ac:chgData name="Weifeng Xu" userId="e7aed605-a3dd-4d5a-a692-a87037af107b" providerId="ADAL" clId="{2DF50834-70B7-4792-8287-7E44FACC55EB}" dt="2021-07-02T18:13:32.683" v="2385" actId="14100"/>
          <ac:spMkLst>
            <pc:docMk/>
            <pc:sldMk cId="4160866766" sldId="420"/>
            <ac:spMk id="3" creationId="{EE4CBF9A-DF08-45D2-9F43-85E2BC8CADF8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4160866766" sldId="420"/>
            <ac:spMk id="4" creationId="{32173B17-E03C-4A5D-9227-21EFD71B4073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4160866766" sldId="420"/>
            <ac:spMk id="5" creationId="{5785EBA0-DACD-473C-BD6F-E4F9695BA1BF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4160866766" sldId="420"/>
            <ac:spMk id="7" creationId="{51F14701-5F62-474A-BCCF-D5DF0E5F0809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4160866766" sldId="420"/>
            <ac:spMk id="8" creationId="{6CBD1C06-0A01-4E4A-A51D-011EFFFE4184}"/>
          </ac:spMkLst>
        </pc:spChg>
        <pc:picChg chg="add del mod">
          <ac:chgData name="Weifeng Xu" userId="e7aed605-a3dd-4d5a-a692-a87037af107b" providerId="ADAL" clId="{2DF50834-70B7-4792-8287-7E44FACC55EB}" dt="2021-06-25T23:13:09.038" v="527"/>
          <ac:picMkLst>
            <pc:docMk/>
            <pc:sldMk cId="4160866766" sldId="420"/>
            <ac:picMk id="4" creationId="{24B11A5A-46C8-4259-B497-5A80DC744633}"/>
          </ac:picMkLst>
        </pc:picChg>
        <pc:picChg chg="add mod">
          <ac:chgData name="Weifeng Xu" userId="e7aed605-a3dd-4d5a-a692-a87037af107b" providerId="ADAL" clId="{2DF50834-70B7-4792-8287-7E44FACC55EB}" dt="2021-07-02T18:13:28.885" v="2384" actId="1076"/>
          <ac:picMkLst>
            <pc:docMk/>
            <pc:sldMk cId="4160866766" sldId="420"/>
            <ac:picMk id="6" creationId="{0EE3E99C-C837-45FC-A348-D668AF54CCDF}"/>
          </ac:picMkLst>
        </pc:picChg>
      </pc:sldChg>
      <pc:sldChg chg="addSp delSp modSp new mod modClrScheme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1090587346" sldId="421"/>
        </pc:sldMkLst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1090587346" sldId="421"/>
            <ac:spMk id="2" creationId="{534BA17C-19D0-4D66-B128-60D71D46D745}"/>
          </ac:spMkLst>
        </pc:spChg>
        <pc:spChg chg="del mod ord">
          <ac:chgData name="Weifeng Xu" userId="e7aed605-a3dd-4d5a-a692-a87037af107b" providerId="ADAL" clId="{2DF50834-70B7-4792-8287-7E44FACC55EB}" dt="2021-06-25T23:44:14.378" v="535" actId="700"/>
          <ac:spMkLst>
            <pc:docMk/>
            <pc:sldMk cId="1090587346" sldId="421"/>
            <ac:spMk id="2" creationId="{7C194133-8DF4-488D-B2AE-E7CDC4886A9B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090587346" sldId="421"/>
            <ac:spMk id="3" creationId="{66B9C45E-3E7B-4119-B9C7-A8900735AA6A}"/>
          </ac:spMkLst>
        </pc:spChg>
        <pc:spChg chg="del">
          <ac:chgData name="Weifeng Xu" userId="e7aed605-a3dd-4d5a-a692-a87037af107b" providerId="ADAL" clId="{2DF50834-70B7-4792-8287-7E44FACC55EB}" dt="2021-06-25T23:44:14.378" v="535" actId="700"/>
          <ac:spMkLst>
            <pc:docMk/>
            <pc:sldMk cId="1090587346" sldId="421"/>
            <ac:spMk id="3" creationId="{6957BA49-482D-49F5-843C-CABB03075778}"/>
          </ac:spMkLst>
        </pc:spChg>
        <pc:spChg chg="add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090587346" sldId="421"/>
            <ac:spMk id="4" creationId="{1D10410D-9706-4477-B2EF-E1A184E02E68}"/>
          </ac:spMkLst>
        </pc:spChg>
        <pc:picChg chg="add mod">
          <ac:chgData name="Weifeng Xu" userId="e7aed605-a3dd-4d5a-a692-a87037af107b" providerId="ADAL" clId="{2DF50834-70B7-4792-8287-7E44FACC55EB}" dt="2021-06-25T23:54:18.989" v="849" actId="14100"/>
          <ac:picMkLst>
            <pc:docMk/>
            <pc:sldMk cId="1090587346" sldId="421"/>
            <ac:picMk id="1026" creationId="{34863B53-8282-46C1-A196-833E4F294ABE}"/>
          </ac:picMkLst>
        </pc:picChg>
      </pc:sldChg>
      <pc:sldChg chg="addSp delSp modSp new mod modClrScheme chgLayout">
        <pc:chgData name="Weifeng Xu" userId="e7aed605-a3dd-4d5a-a692-a87037af107b" providerId="ADAL" clId="{2DF50834-70B7-4792-8287-7E44FACC55EB}" dt="2021-07-02T18:30:38.342" v="2401" actId="11529"/>
        <pc:sldMkLst>
          <pc:docMk/>
          <pc:sldMk cId="2079099636" sldId="422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079099636" sldId="422"/>
            <ac:spMk id="2" creationId="{72B534E5-6F72-4375-937B-38971C20934C}"/>
          </ac:spMkLst>
        </pc:spChg>
        <pc:spChg chg="add mod ord">
          <ac:chgData name="Weifeng Xu" userId="e7aed605-a3dd-4d5a-a692-a87037af107b" providerId="ADAL" clId="{2DF50834-70B7-4792-8287-7E44FACC55EB}" dt="2021-07-02T18:30:16.055" v="2399" actId="114"/>
          <ac:spMkLst>
            <pc:docMk/>
            <pc:sldMk cId="2079099636" sldId="422"/>
            <ac:spMk id="4" creationId="{865FC440-8473-46C8-946A-1A11FC0B1429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2079099636" sldId="422"/>
            <ac:spMk id="5" creationId="{E8A1E363-F51C-4F5E-A51D-2389A851E432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2079099636" sldId="422"/>
            <ac:spMk id="6" creationId="{449AE0BE-8BC1-40D0-BE3C-863E835D7821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079099636" sldId="422"/>
            <ac:spMk id="7" creationId="{9D34631C-3648-4EA4-880B-11313FE9AE78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079099636" sldId="422"/>
            <ac:spMk id="8" creationId="{9D3C5E17-5565-4B97-9B45-316ABB33CC8E}"/>
          </ac:spMkLst>
        </pc:spChg>
        <pc:picChg chg="add mod">
          <ac:chgData name="Weifeng Xu" userId="e7aed605-a3dd-4d5a-a692-a87037af107b" providerId="ADAL" clId="{2DF50834-70B7-4792-8287-7E44FACC55EB}" dt="2021-06-25T23:53:02.859" v="822" actId="1076"/>
          <ac:picMkLst>
            <pc:docMk/>
            <pc:sldMk cId="2079099636" sldId="422"/>
            <ac:picMk id="3" creationId="{BCE90B32-AF5E-4312-B8FD-6853534DA96C}"/>
          </ac:picMkLst>
        </pc:picChg>
        <pc:cxnChg chg="add">
          <ac:chgData name="Weifeng Xu" userId="e7aed605-a3dd-4d5a-a692-a87037af107b" providerId="ADAL" clId="{2DF50834-70B7-4792-8287-7E44FACC55EB}" dt="2021-07-02T18:30:24.905" v="2400" actId="11529"/>
          <ac:cxnSpMkLst>
            <pc:docMk/>
            <pc:sldMk cId="2079099636" sldId="422"/>
            <ac:cxnSpMk id="6" creationId="{48FC2C36-446A-450B-839E-DF94695FDCA8}"/>
          </ac:cxnSpMkLst>
        </pc:cxnChg>
        <pc:cxnChg chg="add">
          <ac:chgData name="Weifeng Xu" userId="e7aed605-a3dd-4d5a-a692-a87037af107b" providerId="ADAL" clId="{2DF50834-70B7-4792-8287-7E44FACC55EB}" dt="2021-07-02T18:30:38.342" v="2401" actId="11529"/>
          <ac:cxnSpMkLst>
            <pc:docMk/>
            <pc:sldMk cId="2079099636" sldId="422"/>
            <ac:cxnSpMk id="8" creationId="{38AFAEF0-3C48-4ED0-9469-CFD1F167E9B4}"/>
          </ac:cxnSpMkLst>
        </pc:cxn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1881823739" sldId="423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881823739" sldId="423"/>
            <ac:spMk id="2" creationId="{4DFC9DA3-4DF5-4CDD-A4D5-ABF5F3B6A19C}"/>
          </ac:spMkLst>
        </pc:spChg>
        <pc:spChg chg="del">
          <ac:chgData name="Weifeng Xu" userId="e7aed605-a3dd-4d5a-a692-a87037af107b" providerId="ADAL" clId="{2DF50834-70B7-4792-8287-7E44FACC55EB}" dt="2021-06-25T23:56:55.118" v="856" actId="478"/>
          <ac:spMkLst>
            <pc:docMk/>
            <pc:sldMk cId="1881823739" sldId="423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1881823739" sldId="423"/>
            <ac:spMk id="3" creationId="{5BCC6428-4BB8-4624-A8AC-5085CC0DE3B8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881823739" sldId="423"/>
            <ac:spMk id="4" creationId="{7EC43AF6-F0B0-4107-AC60-772832F00A1F}"/>
          </ac:spMkLst>
        </pc:spChg>
        <pc:spChg chg="mod">
          <ac:chgData name="Weifeng Xu" userId="e7aed605-a3dd-4d5a-a692-a87037af107b" providerId="ADAL" clId="{2DF50834-70B7-4792-8287-7E44FACC55EB}" dt="2021-06-26T00:40:26.343" v="1037" actId="1076"/>
          <ac:spMkLst>
            <pc:docMk/>
            <pc:sldMk cId="1881823739" sldId="423"/>
            <ac:spMk id="9" creationId="{00000000-0000-0000-0000-000000000000}"/>
          </ac:spMkLst>
        </pc:spChg>
        <pc:spChg chg="mod">
          <ac:chgData name="Weifeng Xu" userId="e7aed605-a3dd-4d5a-a692-a87037af107b" providerId="ADAL" clId="{2DF50834-70B7-4792-8287-7E44FACC55EB}" dt="2021-06-26T00:40:14.836" v="1034" actId="1076"/>
          <ac:spMkLst>
            <pc:docMk/>
            <pc:sldMk cId="1881823739" sldId="423"/>
            <ac:spMk id="11" creationId="{00000000-0000-0000-0000-000000000000}"/>
          </ac:spMkLst>
        </pc:spChg>
        <pc:spChg chg="mod">
          <ac:chgData name="Weifeng Xu" userId="e7aed605-a3dd-4d5a-a692-a87037af107b" providerId="ADAL" clId="{2DF50834-70B7-4792-8287-7E44FACC55EB}" dt="2021-06-26T00:40:14.836" v="1034" actId="1076"/>
          <ac:spMkLst>
            <pc:docMk/>
            <pc:sldMk cId="1881823739" sldId="423"/>
            <ac:spMk id="13" creationId="{00000000-0000-0000-0000-000000000000}"/>
          </ac:spMkLst>
        </pc:spChg>
        <pc:spChg chg="mod">
          <ac:chgData name="Weifeng Xu" userId="e7aed605-a3dd-4d5a-a692-a87037af107b" providerId="ADAL" clId="{2DF50834-70B7-4792-8287-7E44FACC55EB}" dt="2021-06-26T00:40:29.785" v="1038" actId="1076"/>
          <ac:spMkLst>
            <pc:docMk/>
            <pc:sldMk cId="1881823739" sldId="423"/>
            <ac:spMk id="18" creationId="{1BFE218D-FB3A-4368-96C3-B96769DF124E}"/>
          </ac:spMkLst>
        </pc:spChg>
        <pc:spChg chg="mod">
          <ac:chgData name="Weifeng Xu" userId="e7aed605-a3dd-4d5a-a692-a87037af107b" providerId="ADAL" clId="{2DF50834-70B7-4792-8287-7E44FACC55EB}" dt="2021-06-26T00:40:14.836" v="1034" actId="1076"/>
          <ac:spMkLst>
            <pc:docMk/>
            <pc:sldMk cId="1881823739" sldId="423"/>
            <ac:spMk id="19" creationId="{00000000-0000-0000-0000-000000000000}"/>
          </ac:spMkLst>
        </pc:spChg>
        <pc:picChg chg="del">
          <ac:chgData name="Weifeng Xu" userId="e7aed605-a3dd-4d5a-a692-a87037af107b" providerId="ADAL" clId="{2DF50834-70B7-4792-8287-7E44FACC55EB}" dt="2021-06-26T00:38:50.487" v="915" actId="478"/>
          <ac:picMkLst>
            <pc:docMk/>
            <pc:sldMk cId="1881823739" sldId="423"/>
            <ac:picMk id="4" creationId="{00000000-0000-0000-0000-000000000000}"/>
          </ac:picMkLst>
        </pc:picChg>
        <pc:picChg chg="mod">
          <ac:chgData name="Weifeng Xu" userId="e7aed605-a3dd-4d5a-a692-a87037af107b" providerId="ADAL" clId="{2DF50834-70B7-4792-8287-7E44FACC55EB}" dt="2021-06-26T00:40:06.198" v="1032" actId="1076"/>
          <ac:picMkLst>
            <pc:docMk/>
            <pc:sldMk cId="1881823739" sldId="423"/>
            <ac:picMk id="5" creationId="{00000000-0000-0000-0000-000000000000}"/>
          </ac:picMkLst>
        </pc:picChg>
        <pc:picChg chg="mod">
          <ac:chgData name="Weifeng Xu" userId="e7aed605-a3dd-4d5a-a692-a87037af107b" providerId="ADAL" clId="{2DF50834-70B7-4792-8287-7E44FACC55EB}" dt="2021-06-26T00:40:14.836" v="1034" actId="1076"/>
          <ac:picMkLst>
            <pc:docMk/>
            <pc:sldMk cId="1881823739" sldId="423"/>
            <ac:picMk id="8" creationId="{00000000-0000-0000-0000-000000000000}"/>
          </ac:picMkLst>
        </pc:picChg>
        <pc:picChg chg="mod">
          <ac:chgData name="Weifeng Xu" userId="e7aed605-a3dd-4d5a-a692-a87037af107b" providerId="ADAL" clId="{2DF50834-70B7-4792-8287-7E44FACC55EB}" dt="2021-06-26T00:40:14.836" v="1034" actId="1076"/>
          <ac:picMkLst>
            <pc:docMk/>
            <pc:sldMk cId="1881823739" sldId="423"/>
            <ac:picMk id="10" creationId="{00000000-0000-0000-0000-000000000000}"/>
          </ac:picMkLst>
        </pc:picChg>
        <pc:picChg chg="mod">
          <ac:chgData name="Weifeng Xu" userId="e7aed605-a3dd-4d5a-a692-a87037af107b" providerId="ADAL" clId="{2DF50834-70B7-4792-8287-7E44FACC55EB}" dt="2021-06-26T00:40:14.836" v="1034" actId="1076"/>
          <ac:picMkLst>
            <pc:docMk/>
            <pc:sldMk cId="1881823739" sldId="423"/>
            <ac:picMk id="12" creationId="{00000000-0000-0000-0000-000000000000}"/>
          </ac:picMkLst>
        </pc:picChg>
        <pc:cxnChg chg="del mod">
          <ac:chgData name="Weifeng Xu" userId="e7aed605-a3dd-4d5a-a692-a87037af107b" providerId="ADAL" clId="{2DF50834-70B7-4792-8287-7E44FACC55EB}" dt="2021-06-26T00:38:52.255" v="916" actId="478"/>
          <ac:cxnSpMkLst>
            <pc:docMk/>
            <pc:sldMk cId="1881823739" sldId="423"/>
            <ac:cxnSpMk id="7" creationId="{00000000-0000-0000-0000-000000000000}"/>
          </ac:cxnSpMkLst>
        </pc:cxnChg>
        <pc:cxnChg chg="mod">
          <ac:chgData name="Weifeng Xu" userId="e7aed605-a3dd-4d5a-a692-a87037af107b" providerId="ADAL" clId="{2DF50834-70B7-4792-8287-7E44FACC55EB}" dt="2021-06-26T00:40:14.836" v="1034" actId="1076"/>
          <ac:cxnSpMkLst>
            <pc:docMk/>
            <pc:sldMk cId="1881823739" sldId="423"/>
            <ac:cxnSpMk id="15" creationId="{00000000-0000-0000-0000-000000000000}"/>
          </ac:cxnSpMkLst>
        </pc:cxnChg>
        <pc:cxnChg chg="mod">
          <ac:chgData name="Weifeng Xu" userId="e7aed605-a3dd-4d5a-a692-a87037af107b" providerId="ADAL" clId="{2DF50834-70B7-4792-8287-7E44FACC55EB}" dt="2021-06-26T00:40:14.836" v="1034" actId="1076"/>
          <ac:cxnSpMkLst>
            <pc:docMk/>
            <pc:sldMk cId="1881823739" sldId="423"/>
            <ac:cxnSpMk id="17" creationId="{00000000-0000-0000-0000-000000000000}"/>
          </ac:cxnSpMkLst>
        </pc:cxnChg>
        <pc:cxnChg chg="mod">
          <ac:chgData name="Weifeng Xu" userId="e7aed605-a3dd-4d5a-a692-a87037af107b" providerId="ADAL" clId="{2DF50834-70B7-4792-8287-7E44FACC55EB}" dt="2021-06-26T00:40:21.094" v="1036" actId="14100"/>
          <ac:cxnSpMkLst>
            <pc:docMk/>
            <pc:sldMk cId="1881823739" sldId="423"/>
            <ac:cxnSpMk id="21" creationId="{00000000-0000-0000-0000-000000000000}"/>
          </ac:cxnSpMkLst>
        </pc:cxnChg>
      </pc:sldChg>
      <pc:sldChg chg="modSp new del mod">
        <pc:chgData name="Weifeng Xu" userId="e7aed605-a3dd-4d5a-a692-a87037af107b" providerId="ADAL" clId="{2DF50834-70B7-4792-8287-7E44FACC55EB}" dt="2021-06-26T00:55:30.187" v="1172" actId="47"/>
        <pc:sldMkLst>
          <pc:docMk/>
          <pc:sldMk cId="1470109627" sldId="424"/>
        </pc:sldMkLst>
        <pc:spChg chg="mod">
          <ac:chgData name="Weifeng Xu" userId="e7aed605-a3dd-4d5a-a692-a87037af107b" providerId="ADAL" clId="{2DF50834-70B7-4792-8287-7E44FACC55EB}" dt="2021-06-26T00:47:50.499" v="1153"/>
          <ac:spMkLst>
            <pc:docMk/>
            <pc:sldMk cId="1470109627" sldId="424"/>
            <ac:spMk id="2" creationId="{B0DB52BB-0D1F-4CD4-B402-02E727E4AAA3}"/>
          </ac:spMkLst>
        </pc:spChg>
      </pc:sldChg>
      <pc:sldChg chg="addSp delSp modSp new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3519466523" sldId="424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519466523" sldId="424"/>
            <ac:spMk id="2" creationId="{1E28D788-EB65-442E-BF8E-6E21E71F477D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3519466523" sldId="424"/>
            <ac:spMk id="3" creationId="{B8989B4C-0DBB-4A73-B84F-191C4CC27DB8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519466523" sldId="424"/>
            <ac:spMk id="5" creationId="{14BB801E-0FF6-43E1-A10B-194BA3481A6B}"/>
          </ac:spMkLst>
        </pc:spChg>
        <pc:picChg chg="add mod">
          <ac:chgData name="Weifeng Xu" userId="e7aed605-a3dd-4d5a-a692-a87037af107b" providerId="ADAL" clId="{2DF50834-70B7-4792-8287-7E44FACC55EB}" dt="2021-06-26T01:05:19.123" v="1190" actId="1076"/>
          <ac:picMkLst>
            <pc:docMk/>
            <pc:sldMk cId="3519466523" sldId="424"/>
            <ac:picMk id="4" creationId="{3AF00A42-DD89-471A-8241-2180DBBAB4C4}"/>
          </ac:picMkLst>
        </pc:picChg>
      </pc:sldChg>
      <pc:sldChg chg="addSp delSp modSp new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2940456927" sldId="425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940456927" sldId="425"/>
            <ac:spMk id="2" creationId="{06677C6F-6A17-41B9-9454-20C2E6C55EA6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2940456927" sldId="425"/>
            <ac:spMk id="3" creationId="{D17A6442-D3BC-4F64-9331-475A35BB4A8D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940456927" sldId="425"/>
            <ac:spMk id="5" creationId="{1684FDA3-5034-4A7C-B76D-BB309E523042}"/>
          </ac:spMkLst>
        </pc:spChg>
        <pc:picChg chg="add mod">
          <ac:chgData name="Weifeng Xu" userId="e7aed605-a3dd-4d5a-a692-a87037af107b" providerId="ADAL" clId="{2DF50834-70B7-4792-8287-7E44FACC55EB}" dt="2021-06-26T01:09:04.436" v="1257" actId="14100"/>
          <ac:picMkLst>
            <pc:docMk/>
            <pc:sldMk cId="2940456927" sldId="425"/>
            <ac:picMk id="4" creationId="{A5593BA6-07CA-403C-86E6-BDE18378DE28}"/>
          </ac:picMkLst>
        </pc:picChg>
      </pc:sldChg>
      <pc:sldChg chg="addSp delSp modSp new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3876190788" sldId="426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876190788" sldId="426"/>
            <ac:spMk id="2" creationId="{EB4E78CA-DE93-49BF-9D11-4EA9A654062C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3876190788" sldId="426"/>
            <ac:spMk id="3" creationId="{13D8ED4D-E9C0-44E0-AB71-F20C64EF6C17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876190788" sldId="426"/>
            <ac:spMk id="5" creationId="{BBB533FB-1947-490F-87C2-AD866096C002}"/>
          </ac:spMkLst>
        </pc:spChg>
        <pc:picChg chg="add mod">
          <ac:chgData name="Weifeng Xu" userId="e7aed605-a3dd-4d5a-a692-a87037af107b" providerId="ADAL" clId="{2DF50834-70B7-4792-8287-7E44FACC55EB}" dt="2021-06-26T01:11:01.298" v="1287" actId="14100"/>
          <ac:picMkLst>
            <pc:docMk/>
            <pc:sldMk cId="3876190788" sldId="426"/>
            <ac:picMk id="4" creationId="{3A107650-4446-4602-9FDD-75C01AC6A063}"/>
          </ac:picMkLst>
        </pc:picChg>
      </pc:sldChg>
      <pc:sldChg chg="addSp delSp modSp new mod ord chgLayout">
        <pc:chgData name="Weifeng Xu" userId="e7aed605-a3dd-4d5a-a692-a87037af107b" providerId="ADAL" clId="{2DF50834-70B7-4792-8287-7E44FACC55EB}" dt="2021-06-27T01:12:15.231" v="1756"/>
        <pc:sldMkLst>
          <pc:docMk/>
          <pc:sldMk cId="2709397411" sldId="427"/>
        </pc:sldMkLst>
        <pc:spChg chg="mod ord">
          <ac:chgData name="Weifeng Xu" userId="e7aed605-a3dd-4d5a-a692-a87037af107b" providerId="ADAL" clId="{2DF50834-70B7-4792-8287-7E44FACC55EB}" dt="2021-06-27T01:10:02.849" v="1754" actId="20577"/>
          <ac:spMkLst>
            <pc:docMk/>
            <pc:sldMk cId="2709397411" sldId="427"/>
            <ac:spMk id="2" creationId="{92013E93-DB90-492A-B250-3D654DE4F4A2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2709397411" sldId="427"/>
            <ac:spMk id="3" creationId="{5A9CBC47-5281-42C1-A152-5F706863C0E1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709397411" sldId="427"/>
            <ac:spMk id="5" creationId="{769141F6-EC35-4CD8-978C-D4EDCDBBDBE0}"/>
          </ac:spMkLst>
        </pc:spChg>
        <pc:picChg chg="add mod">
          <ac:chgData name="Weifeng Xu" userId="e7aed605-a3dd-4d5a-a692-a87037af107b" providerId="ADAL" clId="{2DF50834-70B7-4792-8287-7E44FACC55EB}" dt="2021-06-26T01:23:04.133" v="1351" actId="1076"/>
          <ac:picMkLst>
            <pc:docMk/>
            <pc:sldMk cId="2709397411" sldId="427"/>
            <ac:picMk id="4" creationId="{BE4CED26-C59D-47B3-9EA1-983AA7F15614}"/>
          </ac:picMkLst>
        </pc:picChg>
        <pc:picChg chg="add mod">
          <ac:chgData name="Weifeng Xu" userId="e7aed605-a3dd-4d5a-a692-a87037af107b" providerId="ADAL" clId="{2DF50834-70B7-4792-8287-7E44FACC55EB}" dt="2021-06-26T01:23:06.499" v="1352" actId="1076"/>
          <ac:picMkLst>
            <pc:docMk/>
            <pc:sldMk cId="2709397411" sldId="427"/>
            <ac:picMk id="6" creationId="{E95EF2DC-8971-4687-9975-100E993AE56C}"/>
          </ac:picMkLst>
        </pc:picChg>
      </pc:sldChg>
      <pc:sldChg chg="addSp delSp modSp new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647302650" sldId="428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647302650" sldId="428"/>
            <ac:spMk id="2" creationId="{4F401151-1B5F-4DB3-A0F6-58B96ACD3D4F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647302650" sldId="428"/>
            <ac:spMk id="3" creationId="{827EFDD1-A4EC-4153-BCBF-629B5495FFD6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647302650" sldId="428"/>
            <ac:spMk id="5" creationId="{E2DD6ECE-65E8-41A3-AF57-49DFAF9BF3CF}"/>
          </ac:spMkLst>
        </pc:spChg>
        <pc:picChg chg="add mod">
          <ac:chgData name="Weifeng Xu" userId="e7aed605-a3dd-4d5a-a692-a87037af107b" providerId="ADAL" clId="{2DF50834-70B7-4792-8287-7E44FACC55EB}" dt="2021-06-26T12:26:54.201" v="1371" actId="14100"/>
          <ac:picMkLst>
            <pc:docMk/>
            <pc:sldMk cId="647302650" sldId="428"/>
            <ac:picMk id="4" creationId="{64514D24-E2E1-4CA1-B9D1-9A443420AD45}"/>
          </ac:picMkLst>
        </pc:picChg>
      </pc:sldChg>
      <pc:sldChg chg="addSp delSp modSp new mod modClrScheme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878272104" sldId="429"/>
        </pc:sldMkLst>
        <pc:spChg chg="add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878272104" sldId="429"/>
            <ac:spMk id="2" creationId="{AAEA0374-E6C7-4341-839D-8B02B7028CCD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878272104" sldId="429"/>
            <ac:spMk id="3" creationId="{AF8606E7-8F32-4DFE-8870-EE208E0465D7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878272104" sldId="429"/>
            <ac:spMk id="5" creationId="{57A321DF-9E2B-481A-A02B-FCB9BCCAC1DF}"/>
          </ac:spMkLst>
        </pc:spChg>
        <pc:picChg chg="add mod">
          <ac:chgData name="Weifeng Xu" userId="e7aed605-a3dd-4d5a-a692-a87037af107b" providerId="ADAL" clId="{2DF50834-70B7-4792-8287-7E44FACC55EB}" dt="2021-06-26T12:30:41.039" v="1379" actId="14100"/>
          <ac:picMkLst>
            <pc:docMk/>
            <pc:sldMk cId="878272104" sldId="429"/>
            <ac:picMk id="4" creationId="{726E208B-FDF0-4619-8C04-9F2AEF8CBE06}"/>
          </ac:picMkLst>
        </pc:picChg>
      </pc:sldChg>
      <pc:sldChg chg="addSp delSp modSp new mod modClrScheme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4091828154" sldId="430"/>
        </pc:sldMkLst>
        <pc:spChg chg="del mod ord">
          <ac:chgData name="Weifeng Xu" userId="e7aed605-a3dd-4d5a-a692-a87037af107b" providerId="ADAL" clId="{2DF50834-70B7-4792-8287-7E44FACC55EB}" dt="2021-06-26T12:32:34.009" v="1381" actId="700"/>
          <ac:spMkLst>
            <pc:docMk/>
            <pc:sldMk cId="4091828154" sldId="430"/>
            <ac:spMk id="2" creationId="{64A2FC9C-D79A-4E84-81B9-7BDFBFAD51E6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4091828154" sldId="430"/>
            <ac:spMk id="2" creationId="{C718D799-5206-49C6-B128-2EB815ED4890}"/>
          </ac:spMkLst>
        </pc:spChg>
        <pc:spChg chg="add del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4091828154" sldId="430"/>
            <ac:spMk id="3" creationId="{3AC1CD3D-AC7C-499E-BEEB-50CDA16C2596}"/>
          </ac:spMkLst>
        </pc:spChg>
        <pc:spChg chg="del mod ord">
          <ac:chgData name="Weifeng Xu" userId="e7aed605-a3dd-4d5a-a692-a87037af107b" providerId="ADAL" clId="{2DF50834-70B7-4792-8287-7E44FACC55EB}" dt="2021-06-26T12:32:34.009" v="1381" actId="700"/>
          <ac:spMkLst>
            <pc:docMk/>
            <pc:sldMk cId="4091828154" sldId="430"/>
            <ac:spMk id="3" creationId="{61AB3DAF-0718-4954-9283-5CC778DB5425}"/>
          </ac:spMkLst>
        </pc:spChg>
        <pc:spChg chg="add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4091828154" sldId="430"/>
            <ac:spMk id="4" creationId="{4231C78D-78A1-49DC-B782-F890DF224CF4}"/>
          </ac:spMkLst>
        </pc:spChg>
        <pc:spChg chg="add del mod or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4091828154" sldId="430"/>
            <ac:spMk id="5" creationId="{937769A2-786F-4446-868A-072996D19B37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4091828154" sldId="430"/>
            <ac:spMk id="6" creationId="{743E2930-08C6-44E5-A0D0-65D0420E2C0B}"/>
          </ac:spMkLst>
        </pc:spChg>
        <pc:spChg chg="add del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4091828154" sldId="430"/>
            <ac:spMk id="7" creationId="{884E09AA-5D92-4777-86E9-8B970559F012}"/>
          </ac:spMkLst>
        </pc:spChg>
      </pc:sldChg>
      <pc:sldChg chg="addSp delSp modSp new mod chgLayout">
        <pc:chgData name="Weifeng Xu" userId="e7aed605-a3dd-4d5a-a692-a87037af107b" providerId="ADAL" clId="{2DF50834-70B7-4792-8287-7E44FACC55EB}" dt="2021-06-27T12:23:44.642" v="2091" actId="20577"/>
        <pc:sldMkLst>
          <pc:docMk/>
          <pc:sldMk cId="593614233" sldId="431"/>
        </pc:sldMkLst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593614233" sldId="431"/>
            <ac:spMk id="2" creationId="{842B4D4D-D8F2-443F-B950-76086D1792E4}"/>
          </ac:spMkLst>
        </pc:spChg>
        <pc:spChg chg="del">
          <ac:chgData name="Weifeng Xu" userId="e7aed605-a3dd-4d5a-a692-a87037af107b" providerId="ADAL" clId="{2DF50834-70B7-4792-8287-7E44FACC55EB}" dt="2021-06-26T12:35:14.483" v="1401" actId="700"/>
          <ac:spMkLst>
            <pc:docMk/>
            <pc:sldMk cId="593614233" sldId="431"/>
            <ac:spMk id="2" creationId="{E3E1B45E-6C90-4939-A2E7-A9D2E99E24BC}"/>
          </ac:spMkLst>
        </pc:spChg>
        <pc:spChg chg="del">
          <ac:chgData name="Weifeng Xu" userId="e7aed605-a3dd-4d5a-a692-a87037af107b" providerId="ADAL" clId="{2DF50834-70B7-4792-8287-7E44FACC55EB}" dt="2021-06-26T12:35:14.483" v="1401" actId="700"/>
          <ac:spMkLst>
            <pc:docMk/>
            <pc:sldMk cId="593614233" sldId="431"/>
            <ac:spMk id="3" creationId="{55822484-AA94-4473-BB65-1970D034B51D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593614233" sldId="431"/>
            <ac:spMk id="3" creationId="{8C34FF95-E85C-4D45-AA43-58AB747BA2E1}"/>
          </ac:spMkLst>
        </pc:spChg>
        <pc:spChg chg="add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593614233" sldId="431"/>
            <ac:spMk id="4" creationId="{4BE4D6EB-8B42-4167-9B41-B77F0C7A20B2}"/>
          </ac:spMkLst>
        </pc:spChg>
        <pc:spChg chg="add mod ord">
          <ac:chgData name="Weifeng Xu" userId="e7aed605-a3dd-4d5a-a692-a87037af107b" providerId="ADAL" clId="{2DF50834-70B7-4792-8287-7E44FACC55EB}" dt="2021-06-27T12:23:44.642" v="2091" actId="20577"/>
          <ac:spMkLst>
            <pc:docMk/>
            <pc:sldMk cId="593614233" sldId="431"/>
            <ac:spMk id="5" creationId="{AA7D2DDE-BF6D-459D-9188-84B17B477993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593614233" sldId="431"/>
            <ac:spMk id="6" creationId="{4764D631-D86F-4040-959B-A21D41364909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593614233" sldId="431"/>
            <ac:spMk id="7" creationId="{55F802E8-C085-467F-9FF3-7447616C9C23}"/>
          </ac:spMkLst>
        </pc:spChg>
      </pc:sldChg>
      <pc:sldChg chg="addSp delSp modSp new mod chgLayout">
        <pc:chgData name="Weifeng Xu" userId="e7aed605-a3dd-4d5a-a692-a87037af107b" providerId="ADAL" clId="{2DF50834-70B7-4792-8287-7E44FACC55EB}" dt="2021-07-02T18:42:31.597" v="2418" actId="114"/>
        <pc:sldMkLst>
          <pc:docMk/>
          <pc:sldMk cId="996485528" sldId="432"/>
        </pc:sldMkLst>
        <pc:spChg chg="mod ord">
          <ac:chgData name="Weifeng Xu" userId="e7aed605-a3dd-4d5a-a692-a87037af107b" providerId="ADAL" clId="{2DF50834-70B7-4792-8287-7E44FACC55EB}" dt="2021-07-02T18:42:31.597" v="2418" actId="114"/>
          <ac:spMkLst>
            <pc:docMk/>
            <pc:sldMk cId="996485528" sldId="432"/>
            <ac:spMk id="2" creationId="{C16CFBFA-DE7D-4BF9-91F7-D29CB7460491}"/>
          </ac:spMkLst>
        </pc:spChg>
        <pc:spChg chg="add del mod">
          <ac:chgData name="Weifeng Xu" userId="e7aed605-a3dd-4d5a-a692-a87037af107b" providerId="ADAL" clId="{2DF50834-70B7-4792-8287-7E44FACC55EB}" dt="2021-06-26T13:04:02.227" v="1593"/>
          <ac:spMkLst>
            <pc:docMk/>
            <pc:sldMk cId="996485528" sldId="432"/>
            <ac:spMk id="4" creationId="{14738B4A-2123-4648-8C40-EDB02D0110EE}"/>
          </ac:spMkLst>
        </pc:spChg>
        <pc:spChg chg="add del mod">
          <ac:chgData name="Weifeng Xu" userId="e7aed605-a3dd-4d5a-a692-a87037af107b" providerId="ADAL" clId="{2DF50834-70B7-4792-8287-7E44FACC55EB}" dt="2021-06-26T13:04:02.227" v="1593"/>
          <ac:spMkLst>
            <pc:docMk/>
            <pc:sldMk cId="996485528" sldId="432"/>
            <ac:spMk id="6" creationId="{07A88C37-D3F1-48D7-9F60-B055706C317F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996485528" sldId="432"/>
            <ac:spMk id="7" creationId="{0933005A-F691-4567-BD76-2B8BA7109B41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996485528" sldId="432"/>
            <ac:spMk id="8" creationId="{E4431170-DFF1-40F5-A3C4-3170BA781A7F}"/>
          </ac:spMkLst>
        </pc:spChg>
        <pc:spChg chg="add del mod">
          <ac:chgData name="Weifeng Xu" userId="e7aed605-a3dd-4d5a-a692-a87037af107b" providerId="ADAL" clId="{2DF50834-70B7-4792-8287-7E44FACC55EB}" dt="2021-06-26T13:04:02.227" v="1593"/>
          <ac:spMkLst>
            <pc:docMk/>
            <pc:sldMk cId="996485528" sldId="432"/>
            <ac:spMk id="9" creationId="{83D7E605-C682-47FB-9B1E-D101F82C374E}"/>
          </ac:spMkLst>
        </pc:spChg>
        <pc:spChg chg="add del mod">
          <ac:chgData name="Weifeng Xu" userId="e7aed605-a3dd-4d5a-a692-a87037af107b" providerId="ADAL" clId="{2DF50834-70B7-4792-8287-7E44FACC55EB}" dt="2021-06-26T13:04:02.227" v="1593"/>
          <ac:spMkLst>
            <pc:docMk/>
            <pc:sldMk cId="996485528" sldId="432"/>
            <ac:spMk id="11" creationId="{34F77480-8E79-46BE-821C-241510A8E48D}"/>
          </ac:spMkLst>
        </pc:spChg>
        <pc:spChg chg="add del mod">
          <ac:chgData name="Weifeng Xu" userId="e7aed605-a3dd-4d5a-a692-a87037af107b" providerId="ADAL" clId="{2DF50834-70B7-4792-8287-7E44FACC55EB}" dt="2021-06-26T13:04:02.227" v="1593"/>
          <ac:spMkLst>
            <pc:docMk/>
            <pc:sldMk cId="996485528" sldId="432"/>
            <ac:spMk id="15" creationId="{7A727DB6-AD0F-48D4-A3BE-A32C3ABDDA5E}"/>
          </ac:spMkLst>
        </pc:spChg>
        <pc:spChg chg="add mod">
          <ac:chgData name="Weifeng Xu" userId="e7aed605-a3dd-4d5a-a692-a87037af107b" providerId="ADAL" clId="{2DF50834-70B7-4792-8287-7E44FACC55EB}" dt="2021-06-26T13:07:23.338" v="1613" actId="1076"/>
          <ac:spMkLst>
            <pc:docMk/>
            <pc:sldMk cId="996485528" sldId="432"/>
            <ac:spMk id="18" creationId="{A02E55FD-29B5-4C0C-83F6-1FC281ABCC41}"/>
          </ac:spMkLst>
        </pc:spChg>
        <pc:spChg chg="add mod">
          <ac:chgData name="Weifeng Xu" userId="e7aed605-a3dd-4d5a-a692-a87037af107b" providerId="ADAL" clId="{2DF50834-70B7-4792-8287-7E44FACC55EB}" dt="2021-06-26T13:07:23.338" v="1613" actId="1076"/>
          <ac:spMkLst>
            <pc:docMk/>
            <pc:sldMk cId="996485528" sldId="432"/>
            <ac:spMk id="20" creationId="{1DEB74F3-7212-4202-A8D8-E770F1BAD0A8}"/>
          </ac:spMkLst>
        </pc:spChg>
        <pc:spChg chg="add mod">
          <ac:chgData name="Weifeng Xu" userId="e7aed605-a3dd-4d5a-a692-a87037af107b" providerId="ADAL" clId="{2DF50834-70B7-4792-8287-7E44FACC55EB}" dt="2021-06-26T13:07:23.338" v="1613" actId="1076"/>
          <ac:spMkLst>
            <pc:docMk/>
            <pc:sldMk cId="996485528" sldId="432"/>
            <ac:spMk id="23" creationId="{AF92B3B7-3D4F-49FB-A9B2-A4ECFC924F94}"/>
          </ac:spMkLst>
        </pc:spChg>
        <pc:spChg chg="add mod">
          <ac:chgData name="Weifeng Xu" userId="e7aed605-a3dd-4d5a-a692-a87037af107b" providerId="ADAL" clId="{2DF50834-70B7-4792-8287-7E44FACC55EB}" dt="2021-06-26T13:07:23.338" v="1613" actId="1076"/>
          <ac:spMkLst>
            <pc:docMk/>
            <pc:sldMk cId="996485528" sldId="432"/>
            <ac:spMk id="25" creationId="{2021B613-2DAE-4CA2-A36C-9886D3E51FB1}"/>
          </ac:spMkLst>
        </pc:spChg>
        <pc:spChg chg="add mod">
          <ac:chgData name="Weifeng Xu" userId="e7aed605-a3dd-4d5a-a692-a87037af107b" providerId="ADAL" clId="{2DF50834-70B7-4792-8287-7E44FACC55EB}" dt="2021-06-26T13:07:23.338" v="1613" actId="1076"/>
          <ac:spMkLst>
            <pc:docMk/>
            <pc:sldMk cId="996485528" sldId="432"/>
            <ac:spMk id="29" creationId="{4E3F57B8-D854-42C7-A591-61910D1F2C4A}"/>
          </ac:spMkLst>
        </pc:spChg>
        <pc:spChg chg="add mod">
          <ac:chgData name="Weifeng Xu" userId="e7aed605-a3dd-4d5a-a692-a87037af107b" providerId="ADAL" clId="{2DF50834-70B7-4792-8287-7E44FACC55EB}" dt="2021-07-02T18:42:25.525" v="2416" actId="6549"/>
          <ac:spMkLst>
            <pc:docMk/>
            <pc:sldMk cId="996485528" sldId="432"/>
            <ac:spMk id="31" creationId="{B7028674-F444-4907-864C-D50FC492CC8B}"/>
          </ac:spMkLst>
        </pc:spChg>
        <pc:spChg chg="add mod">
          <ac:chgData name="Weifeng Xu" userId="e7aed605-a3dd-4d5a-a692-a87037af107b" providerId="ADAL" clId="{2DF50834-70B7-4792-8287-7E44FACC55EB}" dt="2021-06-26T13:07:23.338" v="1613" actId="1076"/>
          <ac:spMkLst>
            <pc:docMk/>
            <pc:sldMk cId="996485528" sldId="432"/>
            <ac:spMk id="32" creationId="{F77ABF59-3F39-4D29-8E54-C284C69BBAD9}"/>
          </ac:spMkLst>
        </pc:spChg>
        <pc:spChg chg="add mod">
          <ac:chgData name="Weifeng Xu" userId="e7aed605-a3dd-4d5a-a692-a87037af107b" providerId="ADAL" clId="{2DF50834-70B7-4792-8287-7E44FACC55EB}" dt="2021-06-26T13:07:23.338" v="1613" actId="1076"/>
          <ac:spMkLst>
            <pc:docMk/>
            <pc:sldMk cId="996485528" sldId="432"/>
            <ac:spMk id="33" creationId="{75C1FDA5-F85F-4C39-9DB4-76353E6D4BC3}"/>
          </ac:spMkLst>
        </pc:spChg>
        <pc:spChg chg="add mod">
          <ac:chgData name="Weifeng Xu" userId="e7aed605-a3dd-4d5a-a692-a87037af107b" providerId="ADAL" clId="{2DF50834-70B7-4792-8287-7E44FACC55EB}" dt="2021-06-26T13:07:23.338" v="1613" actId="1076"/>
          <ac:spMkLst>
            <pc:docMk/>
            <pc:sldMk cId="996485528" sldId="432"/>
            <ac:spMk id="34" creationId="{3B7D4E1C-7B23-4A1D-A947-71424BFC12FB}"/>
          </ac:spMkLst>
        </pc:spChg>
        <pc:spChg chg="add mod">
          <ac:chgData name="Weifeng Xu" userId="e7aed605-a3dd-4d5a-a692-a87037af107b" providerId="ADAL" clId="{2DF50834-70B7-4792-8287-7E44FACC55EB}" dt="2021-06-26T13:10:07.921" v="1636" actId="1076"/>
          <ac:spMkLst>
            <pc:docMk/>
            <pc:sldMk cId="996485528" sldId="432"/>
            <ac:spMk id="37" creationId="{070475E8-F04F-4F01-BE34-B6BEE1910C41}"/>
          </ac:spMkLst>
        </pc:spChg>
        <pc:picChg chg="add del mod">
          <ac:chgData name="Weifeng Xu" userId="e7aed605-a3dd-4d5a-a692-a87037af107b" providerId="ADAL" clId="{2DF50834-70B7-4792-8287-7E44FACC55EB}" dt="2021-06-26T13:04:02.227" v="1593"/>
          <ac:picMkLst>
            <pc:docMk/>
            <pc:sldMk cId="996485528" sldId="432"/>
            <ac:picMk id="3" creationId="{8580451C-ACBE-4073-A69C-E4C2D37B5B50}"/>
          </ac:picMkLst>
        </pc:picChg>
        <pc:picChg chg="add mod">
          <ac:chgData name="Weifeng Xu" userId="e7aed605-a3dd-4d5a-a692-a87037af107b" providerId="ADAL" clId="{2DF50834-70B7-4792-8287-7E44FACC55EB}" dt="2021-06-27T00:35:49.807" v="1646" actId="1076"/>
          <ac:picMkLst>
            <pc:docMk/>
            <pc:sldMk cId="996485528" sldId="432"/>
            <ac:picMk id="4" creationId="{A1EFDF78-825C-41E9-A8B2-B34DB2A36D8E}"/>
          </ac:picMkLst>
        </pc:picChg>
        <pc:picChg chg="add del mod">
          <ac:chgData name="Weifeng Xu" userId="e7aed605-a3dd-4d5a-a692-a87037af107b" providerId="ADAL" clId="{2DF50834-70B7-4792-8287-7E44FACC55EB}" dt="2021-06-26T13:04:02.227" v="1593"/>
          <ac:picMkLst>
            <pc:docMk/>
            <pc:sldMk cId="996485528" sldId="432"/>
            <ac:picMk id="5" creationId="{1E79A469-0D18-4465-ACD2-C18AEA46DCE5}"/>
          </ac:picMkLst>
        </pc:picChg>
        <pc:picChg chg="add mod modCrop">
          <ac:chgData name="Weifeng Xu" userId="e7aed605-a3dd-4d5a-a692-a87037af107b" providerId="ADAL" clId="{2DF50834-70B7-4792-8287-7E44FACC55EB}" dt="2021-06-27T00:37:08.304" v="1654" actId="1038"/>
          <ac:picMkLst>
            <pc:docMk/>
            <pc:sldMk cId="996485528" sldId="432"/>
            <ac:picMk id="6" creationId="{17A03EAB-2B69-4B6D-B59C-EE27FA6C5088}"/>
          </ac:picMkLst>
        </pc:picChg>
        <pc:picChg chg="add del mod">
          <ac:chgData name="Weifeng Xu" userId="e7aed605-a3dd-4d5a-a692-a87037af107b" providerId="ADAL" clId="{2DF50834-70B7-4792-8287-7E44FACC55EB}" dt="2021-06-26T13:04:02.227" v="1593"/>
          <ac:picMkLst>
            <pc:docMk/>
            <pc:sldMk cId="996485528" sldId="432"/>
            <ac:picMk id="10" creationId="{5790436C-B684-46A9-AE3A-FBFF6BCDE82E}"/>
          </ac:picMkLst>
        </pc:picChg>
        <pc:picChg chg="add del mod">
          <ac:chgData name="Weifeng Xu" userId="e7aed605-a3dd-4d5a-a692-a87037af107b" providerId="ADAL" clId="{2DF50834-70B7-4792-8287-7E44FACC55EB}" dt="2021-06-26T13:04:02.227" v="1593"/>
          <ac:picMkLst>
            <pc:docMk/>
            <pc:sldMk cId="996485528" sldId="432"/>
            <ac:picMk id="13" creationId="{1D62F4B9-2DD9-4A19-91AA-40DCADAB1F1A}"/>
          </ac:picMkLst>
        </pc:picChg>
        <pc:picChg chg="add mod">
          <ac:chgData name="Weifeng Xu" userId="e7aed605-a3dd-4d5a-a692-a87037af107b" providerId="ADAL" clId="{2DF50834-70B7-4792-8287-7E44FACC55EB}" dt="2021-06-26T13:07:23.338" v="1613" actId="1076"/>
          <ac:picMkLst>
            <pc:docMk/>
            <pc:sldMk cId="996485528" sldId="432"/>
            <ac:picMk id="16" creationId="{D8F29DEE-5319-45A6-B5D5-77BE1CEA9E73}"/>
          </ac:picMkLst>
        </pc:picChg>
        <pc:picChg chg="add mod">
          <ac:chgData name="Weifeng Xu" userId="e7aed605-a3dd-4d5a-a692-a87037af107b" providerId="ADAL" clId="{2DF50834-70B7-4792-8287-7E44FACC55EB}" dt="2021-06-26T13:07:23.338" v="1613" actId="1076"/>
          <ac:picMkLst>
            <pc:docMk/>
            <pc:sldMk cId="996485528" sldId="432"/>
            <ac:picMk id="17" creationId="{791B3E6D-549B-41FE-BD84-5D588E29CBAE}"/>
          </ac:picMkLst>
        </pc:picChg>
        <pc:picChg chg="add mod">
          <ac:chgData name="Weifeng Xu" userId="e7aed605-a3dd-4d5a-a692-a87037af107b" providerId="ADAL" clId="{2DF50834-70B7-4792-8287-7E44FACC55EB}" dt="2021-06-26T13:07:23.338" v="1613" actId="1076"/>
          <ac:picMkLst>
            <pc:docMk/>
            <pc:sldMk cId="996485528" sldId="432"/>
            <ac:picMk id="19" creationId="{592C6CAB-6DD3-492D-815A-76133D947BEC}"/>
          </ac:picMkLst>
        </pc:picChg>
        <pc:picChg chg="add mod">
          <ac:chgData name="Weifeng Xu" userId="e7aed605-a3dd-4d5a-a692-a87037af107b" providerId="ADAL" clId="{2DF50834-70B7-4792-8287-7E44FACC55EB}" dt="2021-06-26T13:07:23.338" v="1613" actId="1076"/>
          <ac:picMkLst>
            <pc:docMk/>
            <pc:sldMk cId="996485528" sldId="432"/>
            <ac:picMk id="24" creationId="{0FD3043A-8351-4076-B2B0-CDA4C277CDC9}"/>
          </ac:picMkLst>
        </pc:picChg>
        <pc:picChg chg="add mod">
          <ac:chgData name="Weifeng Xu" userId="e7aed605-a3dd-4d5a-a692-a87037af107b" providerId="ADAL" clId="{2DF50834-70B7-4792-8287-7E44FACC55EB}" dt="2021-06-26T13:07:23.338" v="1613" actId="1076"/>
          <ac:picMkLst>
            <pc:docMk/>
            <pc:sldMk cId="996485528" sldId="432"/>
            <ac:picMk id="27" creationId="{81C20D7D-A240-4DC4-9EFA-76D7A659BE47}"/>
          </ac:picMkLst>
        </pc:picChg>
        <pc:picChg chg="add mod">
          <ac:chgData name="Weifeng Xu" userId="e7aed605-a3dd-4d5a-a692-a87037af107b" providerId="ADAL" clId="{2DF50834-70B7-4792-8287-7E44FACC55EB}" dt="2021-06-26T13:07:23.338" v="1613" actId="1076"/>
          <ac:picMkLst>
            <pc:docMk/>
            <pc:sldMk cId="996485528" sldId="432"/>
            <ac:picMk id="30" creationId="{CD297151-FB10-4A24-8CE4-8C48A8AF751B}"/>
          </ac:picMkLst>
        </pc:picChg>
        <pc:picChg chg="add mod">
          <ac:chgData name="Weifeng Xu" userId="e7aed605-a3dd-4d5a-a692-a87037af107b" providerId="ADAL" clId="{2DF50834-70B7-4792-8287-7E44FACC55EB}" dt="2021-06-26T13:09:55.059" v="1616" actId="1076"/>
          <ac:picMkLst>
            <pc:docMk/>
            <pc:sldMk cId="996485528" sldId="432"/>
            <ac:picMk id="36" creationId="{0217B92D-7721-4864-B683-03F25C4DC40F}"/>
          </ac:picMkLst>
        </pc:picChg>
        <pc:cxnChg chg="add del mod">
          <ac:chgData name="Weifeng Xu" userId="e7aed605-a3dd-4d5a-a692-a87037af107b" providerId="ADAL" clId="{2DF50834-70B7-4792-8287-7E44FACC55EB}" dt="2021-06-26T13:04:02.227" v="1593"/>
          <ac:cxnSpMkLst>
            <pc:docMk/>
            <pc:sldMk cId="996485528" sldId="432"/>
            <ac:cxnSpMk id="7" creationId="{20533BF0-5A53-4801-9D6D-CE8B0E2503FE}"/>
          </ac:cxnSpMkLst>
        </pc:cxnChg>
        <pc:cxnChg chg="add del mod">
          <ac:chgData name="Weifeng Xu" userId="e7aed605-a3dd-4d5a-a692-a87037af107b" providerId="ADAL" clId="{2DF50834-70B7-4792-8287-7E44FACC55EB}" dt="2021-06-26T13:04:02.227" v="1593"/>
          <ac:cxnSpMkLst>
            <pc:docMk/>
            <pc:sldMk cId="996485528" sldId="432"/>
            <ac:cxnSpMk id="8" creationId="{96985158-1DB1-4AED-B02A-BD655FCABA40}"/>
          </ac:cxnSpMkLst>
        </pc:cxnChg>
        <pc:cxnChg chg="add del mod">
          <ac:chgData name="Weifeng Xu" userId="e7aed605-a3dd-4d5a-a692-a87037af107b" providerId="ADAL" clId="{2DF50834-70B7-4792-8287-7E44FACC55EB}" dt="2021-06-26T13:04:02.227" v="1593"/>
          <ac:cxnSpMkLst>
            <pc:docMk/>
            <pc:sldMk cId="996485528" sldId="432"/>
            <ac:cxnSpMk id="12" creationId="{E4B443ED-4517-482E-836B-6F7F1F33C2DB}"/>
          </ac:cxnSpMkLst>
        </pc:cxnChg>
        <pc:cxnChg chg="add del mod">
          <ac:chgData name="Weifeng Xu" userId="e7aed605-a3dd-4d5a-a692-a87037af107b" providerId="ADAL" clId="{2DF50834-70B7-4792-8287-7E44FACC55EB}" dt="2021-06-26T13:04:02.227" v="1593"/>
          <ac:cxnSpMkLst>
            <pc:docMk/>
            <pc:sldMk cId="996485528" sldId="432"/>
            <ac:cxnSpMk id="14" creationId="{63C888A5-BF58-4DF2-A93F-6AF7C888B74F}"/>
          </ac:cxnSpMkLst>
        </pc:cxnChg>
        <pc:cxnChg chg="add mod">
          <ac:chgData name="Weifeng Xu" userId="e7aed605-a3dd-4d5a-a692-a87037af107b" providerId="ADAL" clId="{2DF50834-70B7-4792-8287-7E44FACC55EB}" dt="2021-06-26T13:07:23.338" v="1613" actId="1076"/>
          <ac:cxnSpMkLst>
            <pc:docMk/>
            <pc:sldMk cId="996485528" sldId="432"/>
            <ac:cxnSpMk id="21" creationId="{23526646-6425-4F30-9360-708D1EFAD510}"/>
          </ac:cxnSpMkLst>
        </pc:cxnChg>
        <pc:cxnChg chg="add mod">
          <ac:chgData name="Weifeng Xu" userId="e7aed605-a3dd-4d5a-a692-a87037af107b" providerId="ADAL" clId="{2DF50834-70B7-4792-8287-7E44FACC55EB}" dt="2021-06-26T13:07:23.338" v="1613" actId="1076"/>
          <ac:cxnSpMkLst>
            <pc:docMk/>
            <pc:sldMk cId="996485528" sldId="432"/>
            <ac:cxnSpMk id="22" creationId="{1DBA203D-B193-44E7-9CEF-EDCCE7DA4398}"/>
          </ac:cxnSpMkLst>
        </pc:cxnChg>
        <pc:cxnChg chg="add mod">
          <ac:chgData name="Weifeng Xu" userId="e7aed605-a3dd-4d5a-a692-a87037af107b" providerId="ADAL" clId="{2DF50834-70B7-4792-8287-7E44FACC55EB}" dt="2021-06-26T13:07:23.338" v="1613" actId="1076"/>
          <ac:cxnSpMkLst>
            <pc:docMk/>
            <pc:sldMk cId="996485528" sldId="432"/>
            <ac:cxnSpMk id="26" creationId="{A45F2E8F-7A7D-44DC-93D0-0573FA3753BE}"/>
          </ac:cxnSpMkLst>
        </pc:cxnChg>
        <pc:cxnChg chg="add mod">
          <ac:chgData name="Weifeng Xu" userId="e7aed605-a3dd-4d5a-a692-a87037af107b" providerId="ADAL" clId="{2DF50834-70B7-4792-8287-7E44FACC55EB}" dt="2021-06-26T13:07:23.338" v="1613" actId="1076"/>
          <ac:cxnSpMkLst>
            <pc:docMk/>
            <pc:sldMk cId="996485528" sldId="432"/>
            <ac:cxnSpMk id="28" creationId="{4373F862-9660-4A68-BBFE-2D76BC6F7DBD}"/>
          </ac:cxnSpMkLst>
        </pc:cxnChg>
        <pc:cxnChg chg="add mod">
          <ac:chgData name="Weifeng Xu" userId="e7aed605-a3dd-4d5a-a692-a87037af107b" providerId="ADAL" clId="{2DF50834-70B7-4792-8287-7E44FACC55EB}" dt="2021-06-26T13:10:32.597" v="1639" actId="208"/>
          <ac:cxnSpMkLst>
            <pc:docMk/>
            <pc:sldMk cId="996485528" sldId="432"/>
            <ac:cxnSpMk id="39" creationId="{12F4CB2D-846E-40BA-8FA3-CA8C94F48775}"/>
          </ac:cxnSpMkLst>
        </pc:cxnChg>
      </pc:sldChg>
      <pc:sldChg chg="addSp delSp modSp new mod modClrScheme chgLayout">
        <pc:chgData name="Weifeng Xu" userId="e7aed605-a3dd-4d5a-a692-a87037af107b" providerId="ADAL" clId="{2DF50834-70B7-4792-8287-7E44FACC55EB}" dt="2021-06-27T00:53:59.629" v="1671" actId="1076"/>
        <pc:sldMkLst>
          <pc:docMk/>
          <pc:sldMk cId="848404907" sldId="433"/>
        </pc:sldMkLst>
        <pc:spChg chg="del">
          <ac:chgData name="Weifeng Xu" userId="e7aed605-a3dd-4d5a-a692-a87037af107b" providerId="ADAL" clId="{2DF50834-70B7-4792-8287-7E44FACC55EB}" dt="2021-06-27T00:40:04.980" v="1656" actId="700"/>
          <ac:spMkLst>
            <pc:docMk/>
            <pc:sldMk cId="848404907" sldId="433"/>
            <ac:spMk id="2" creationId="{6B92E535-ED9D-4F9A-B97F-B5D601239F71}"/>
          </ac:spMkLst>
        </pc:spChg>
        <pc:picChg chg="add mod">
          <ac:chgData name="Weifeng Xu" userId="e7aed605-a3dd-4d5a-a692-a87037af107b" providerId="ADAL" clId="{2DF50834-70B7-4792-8287-7E44FACC55EB}" dt="2021-06-27T00:53:59.629" v="1671" actId="1076"/>
          <ac:picMkLst>
            <pc:docMk/>
            <pc:sldMk cId="848404907" sldId="433"/>
            <ac:picMk id="4" creationId="{83AF133D-0644-4071-A348-E159CB2817DF}"/>
          </ac:picMkLst>
        </pc:picChg>
      </pc:sldChg>
      <pc:sldChg chg="addSp delSp modSp new mod ord modClrScheme chgLayout">
        <pc:chgData name="Weifeng Xu" userId="e7aed605-a3dd-4d5a-a692-a87037af107b" providerId="ADAL" clId="{2DF50834-70B7-4792-8287-7E44FACC55EB}" dt="2021-06-27T01:12:15.231" v="1756"/>
        <pc:sldMkLst>
          <pc:docMk/>
          <pc:sldMk cId="2829655940" sldId="434"/>
        </pc:sldMkLst>
        <pc:spChg chg="del mod ord">
          <ac:chgData name="Weifeng Xu" userId="e7aed605-a3dd-4d5a-a692-a87037af107b" providerId="ADAL" clId="{2DF50834-70B7-4792-8287-7E44FACC55EB}" dt="2021-06-27T01:04:14.555" v="1675" actId="700"/>
          <ac:spMkLst>
            <pc:docMk/>
            <pc:sldMk cId="2829655940" sldId="434"/>
            <ac:spMk id="2" creationId="{D9A064EC-8A6B-4F44-AFC6-D30DC11DF77C}"/>
          </ac:spMkLst>
        </pc:spChg>
        <pc:spChg chg="add mod ord">
          <ac:chgData name="Weifeng Xu" userId="e7aed605-a3dd-4d5a-a692-a87037af107b" providerId="ADAL" clId="{2DF50834-70B7-4792-8287-7E44FACC55EB}" dt="2021-06-27T01:09:51.369" v="1742" actId="20577"/>
          <ac:spMkLst>
            <pc:docMk/>
            <pc:sldMk cId="2829655940" sldId="434"/>
            <ac:spMk id="3" creationId="{3FB0E406-7148-4062-8E59-8477B01959F0}"/>
          </ac:spMkLst>
        </pc:spChg>
        <pc:spChg chg="add mod ord">
          <ac:chgData name="Weifeng Xu" userId="e7aed605-a3dd-4d5a-a692-a87037af107b" providerId="ADAL" clId="{2DF50834-70B7-4792-8287-7E44FACC55EB}" dt="2021-06-27T01:04:14.555" v="1675" actId="700"/>
          <ac:spMkLst>
            <pc:docMk/>
            <pc:sldMk cId="2829655940" sldId="434"/>
            <ac:spMk id="4" creationId="{E9C659C2-1B51-4AD4-9F42-DC43349408AB}"/>
          </ac:spMkLst>
        </pc:spChg>
      </pc:sldChg>
      <pc:sldChg chg="addSp delSp modSp new mod ord modClrScheme chgLayout">
        <pc:chgData name="Weifeng Xu" userId="e7aed605-a3dd-4d5a-a692-a87037af107b" providerId="ADAL" clId="{2DF50834-70B7-4792-8287-7E44FACC55EB}" dt="2021-06-27T01:40:40.036" v="1917" actId="20577"/>
        <pc:sldMkLst>
          <pc:docMk/>
          <pc:sldMk cId="3752964083" sldId="435"/>
        </pc:sldMkLst>
        <pc:spChg chg="del mod ord">
          <ac:chgData name="Weifeng Xu" userId="e7aed605-a3dd-4d5a-a692-a87037af107b" providerId="ADAL" clId="{2DF50834-70B7-4792-8287-7E44FACC55EB}" dt="2021-06-27T01:08:18.809" v="1720" actId="700"/>
          <ac:spMkLst>
            <pc:docMk/>
            <pc:sldMk cId="3752964083" sldId="435"/>
            <ac:spMk id="2" creationId="{7C81EF5F-680C-4140-8F18-982548805243}"/>
          </ac:spMkLst>
        </pc:spChg>
        <pc:spChg chg="del">
          <ac:chgData name="Weifeng Xu" userId="e7aed605-a3dd-4d5a-a692-a87037af107b" providerId="ADAL" clId="{2DF50834-70B7-4792-8287-7E44FACC55EB}" dt="2021-06-27T01:08:18.809" v="1720" actId="700"/>
          <ac:spMkLst>
            <pc:docMk/>
            <pc:sldMk cId="3752964083" sldId="435"/>
            <ac:spMk id="3" creationId="{A3391F8A-3B5C-45B6-9DC2-223AAD9FCC2D}"/>
          </ac:spMkLst>
        </pc:spChg>
        <pc:spChg chg="add mod ord">
          <ac:chgData name="Weifeng Xu" userId="e7aed605-a3dd-4d5a-a692-a87037af107b" providerId="ADAL" clId="{2DF50834-70B7-4792-8287-7E44FACC55EB}" dt="2021-06-27T01:40:40.036" v="1917" actId="20577"/>
          <ac:spMkLst>
            <pc:docMk/>
            <pc:sldMk cId="3752964083" sldId="435"/>
            <ac:spMk id="4" creationId="{2FDEBD91-F44A-416A-8E80-0B29ACD3F288}"/>
          </ac:spMkLst>
        </pc:spChg>
        <pc:picChg chg="add mod">
          <ac:chgData name="Weifeng Xu" userId="e7aed605-a3dd-4d5a-a692-a87037af107b" providerId="ADAL" clId="{2DF50834-70B7-4792-8287-7E44FACC55EB}" dt="2021-06-27T01:14:50.386" v="1792" actId="1076"/>
          <ac:picMkLst>
            <pc:docMk/>
            <pc:sldMk cId="3752964083" sldId="435"/>
            <ac:picMk id="6" creationId="{C75E34B0-FA8C-46E9-9545-EB160B99E0D8}"/>
          </ac:picMkLst>
        </pc:picChg>
      </pc:sldChg>
      <pc:sldChg chg="addSp modSp new mod">
        <pc:chgData name="Weifeng Xu" userId="e7aed605-a3dd-4d5a-a692-a87037af107b" providerId="ADAL" clId="{2DF50834-70B7-4792-8287-7E44FACC55EB}" dt="2021-06-27T01:41:00.419" v="1944" actId="20577"/>
        <pc:sldMkLst>
          <pc:docMk/>
          <pc:sldMk cId="3503932430" sldId="436"/>
        </pc:sldMkLst>
        <pc:spChg chg="mod">
          <ac:chgData name="Weifeng Xu" userId="e7aed605-a3dd-4d5a-a692-a87037af107b" providerId="ADAL" clId="{2DF50834-70B7-4792-8287-7E44FACC55EB}" dt="2021-06-27T01:41:00.419" v="1944" actId="20577"/>
          <ac:spMkLst>
            <pc:docMk/>
            <pc:sldMk cId="3503932430" sldId="436"/>
            <ac:spMk id="2" creationId="{054FAA32-D6C5-4EEE-B344-29E3940A5159}"/>
          </ac:spMkLst>
        </pc:spChg>
        <pc:picChg chg="add mod">
          <ac:chgData name="Weifeng Xu" userId="e7aed605-a3dd-4d5a-a692-a87037af107b" providerId="ADAL" clId="{2DF50834-70B7-4792-8287-7E44FACC55EB}" dt="2021-06-27T01:18:38.874" v="1796" actId="14100"/>
          <ac:picMkLst>
            <pc:docMk/>
            <pc:sldMk cId="3503932430" sldId="436"/>
            <ac:picMk id="4" creationId="{6997FD19-DC06-4FCA-B88A-A3AE27C71B9A}"/>
          </ac:picMkLst>
        </pc:picChg>
      </pc:sldChg>
      <pc:sldChg chg="addSp delSp modSp new mod">
        <pc:chgData name="Weifeng Xu" userId="e7aed605-a3dd-4d5a-a692-a87037af107b" providerId="ADAL" clId="{2DF50834-70B7-4792-8287-7E44FACC55EB}" dt="2021-06-27T01:41:16.603" v="1962" actId="20577"/>
        <pc:sldMkLst>
          <pc:docMk/>
          <pc:sldMk cId="1984469485" sldId="437"/>
        </pc:sldMkLst>
        <pc:spChg chg="mod">
          <ac:chgData name="Weifeng Xu" userId="e7aed605-a3dd-4d5a-a692-a87037af107b" providerId="ADAL" clId="{2DF50834-70B7-4792-8287-7E44FACC55EB}" dt="2021-06-27T01:41:16.603" v="1962" actId="20577"/>
          <ac:spMkLst>
            <pc:docMk/>
            <pc:sldMk cId="1984469485" sldId="437"/>
            <ac:spMk id="2" creationId="{4E15ACA9-8705-421C-BF40-8CE5BC6F0C9E}"/>
          </ac:spMkLst>
        </pc:spChg>
        <pc:spChg chg="add mod">
          <ac:chgData name="Weifeng Xu" userId="e7aed605-a3dd-4d5a-a692-a87037af107b" providerId="ADAL" clId="{2DF50834-70B7-4792-8287-7E44FACC55EB}" dt="2021-06-27T01:34:55.727" v="1853" actId="1076"/>
          <ac:spMkLst>
            <pc:docMk/>
            <pc:sldMk cId="1984469485" sldId="437"/>
            <ac:spMk id="4" creationId="{E5CD3E0A-24C9-4661-AB93-05EE626F5CD5}"/>
          </ac:spMkLst>
        </pc:spChg>
        <pc:spChg chg="add del mod">
          <ac:chgData name="Weifeng Xu" userId="e7aed605-a3dd-4d5a-a692-a87037af107b" providerId="ADAL" clId="{2DF50834-70B7-4792-8287-7E44FACC55EB}" dt="2021-06-27T01:37:48.464" v="1870"/>
          <ac:spMkLst>
            <pc:docMk/>
            <pc:sldMk cId="1984469485" sldId="437"/>
            <ac:spMk id="9" creationId="{94F87AB4-37E5-485C-9B88-9885C608EBDE}"/>
          </ac:spMkLst>
        </pc:spChg>
        <pc:spChg chg="add mod">
          <ac:chgData name="Weifeng Xu" userId="e7aed605-a3dd-4d5a-a692-a87037af107b" providerId="ADAL" clId="{2DF50834-70B7-4792-8287-7E44FACC55EB}" dt="2021-06-27T01:38:18.240" v="1901" actId="207"/>
          <ac:spMkLst>
            <pc:docMk/>
            <pc:sldMk cId="1984469485" sldId="437"/>
            <ac:spMk id="10" creationId="{DFF63605-0712-4C86-A936-89CE999AB4C3}"/>
          </ac:spMkLst>
        </pc:spChg>
        <pc:picChg chg="add mod">
          <ac:chgData name="Weifeng Xu" userId="e7aed605-a3dd-4d5a-a692-a87037af107b" providerId="ADAL" clId="{2DF50834-70B7-4792-8287-7E44FACC55EB}" dt="2021-06-27T01:34:58.524" v="1854" actId="1076"/>
          <ac:picMkLst>
            <pc:docMk/>
            <pc:sldMk cId="1984469485" sldId="437"/>
            <ac:picMk id="6" creationId="{760F1196-A840-4624-B2B2-E9EFA8D52BCC}"/>
          </ac:picMkLst>
        </pc:picChg>
        <pc:picChg chg="add mod modCrop">
          <ac:chgData name="Weifeng Xu" userId="e7aed605-a3dd-4d5a-a692-a87037af107b" providerId="ADAL" clId="{2DF50834-70B7-4792-8287-7E44FACC55EB}" dt="2021-06-27T01:37:48.069" v="1868" actId="1076"/>
          <ac:picMkLst>
            <pc:docMk/>
            <pc:sldMk cId="1984469485" sldId="437"/>
            <ac:picMk id="8" creationId="{EC0AC333-404F-45A9-A1D9-FF0B46834F68}"/>
          </ac:picMkLst>
        </pc:picChg>
        <pc:cxnChg chg="add mod">
          <ac:chgData name="Weifeng Xu" userId="e7aed605-a3dd-4d5a-a692-a87037af107b" providerId="ADAL" clId="{2DF50834-70B7-4792-8287-7E44FACC55EB}" dt="2021-06-27T01:38:24.875" v="1903" actId="13822"/>
          <ac:cxnSpMkLst>
            <pc:docMk/>
            <pc:sldMk cId="1984469485" sldId="437"/>
            <ac:cxnSpMk id="12" creationId="{863E9DBD-30D0-4A5F-8CB1-03E819F279E3}"/>
          </ac:cxnSpMkLst>
        </pc:cxnChg>
        <pc:cxnChg chg="add mod">
          <ac:chgData name="Weifeng Xu" userId="e7aed605-a3dd-4d5a-a692-a87037af107b" providerId="ADAL" clId="{2DF50834-70B7-4792-8287-7E44FACC55EB}" dt="2021-06-27T01:38:33.205" v="1905" actId="13822"/>
          <ac:cxnSpMkLst>
            <pc:docMk/>
            <pc:sldMk cId="1984469485" sldId="437"/>
            <ac:cxnSpMk id="14" creationId="{F2B8D4FC-7423-47FC-85FD-6793590CC410}"/>
          </ac:cxnSpMkLst>
        </pc:cxnChg>
      </pc:sldChg>
      <pc:sldChg chg="addSp modSp new mod modNotesTx">
        <pc:chgData name="Weifeng Xu" userId="e7aed605-a3dd-4d5a-a692-a87037af107b" providerId="ADAL" clId="{2DF50834-70B7-4792-8287-7E44FACC55EB}" dt="2021-06-27T01:42:20.128" v="1966" actId="14100"/>
        <pc:sldMkLst>
          <pc:docMk/>
          <pc:sldMk cId="4198334412" sldId="438"/>
        </pc:sldMkLst>
        <pc:spChg chg="mod">
          <ac:chgData name="Weifeng Xu" userId="e7aed605-a3dd-4d5a-a692-a87037af107b" providerId="ADAL" clId="{2DF50834-70B7-4792-8287-7E44FACC55EB}" dt="2021-06-27T01:40:24.925" v="1907"/>
          <ac:spMkLst>
            <pc:docMk/>
            <pc:sldMk cId="4198334412" sldId="438"/>
            <ac:spMk id="2" creationId="{0F57E0AC-3CAE-486A-97DE-98D5635B71F8}"/>
          </ac:spMkLst>
        </pc:spChg>
        <pc:picChg chg="add mod">
          <ac:chgData name="Weifeng Xu" userId="e7aed605-a3dd-4d5a-a692-a87037af107b" providerId="ADAL" clId="{2DF50834-70B7-4792-8287-7E44FACC55EB}" dt="2021-06-27T01:42:20.128" v="1966" actId="14100"/>
          <ac:picMkLst>
            <pc:docMk/>
            <pc:sldMk cId="4198334412" sldId="438"/>
            <ac:picMk id="4" creationId="{81B87CC8-C95A-4AE6-BB0F-470F40A10D53}"/>
          </ac:picMkLst>
        </pc:picChg>
      </pc:sldChg>
      <pc:sldChg chg="addSp modSp new mod modNotesTx">
        <pc:chgData name="Weifeng Xu" userId="e7aed605-a3dd-4d5a-a692-a87037af107b" providerId="ADAL" clId="{2DF50834-70B7-4792-8287-7E44FACC55EB}" dt="2021-06-27T01:45:55.971" v="1971" actId="1076"/>
        <pc:sldMkLst>
          <pc:docMk/>
          <pc:sldMk cId="4192281943" sldId="439"/>
        </pc:sldMkLst>
        <pc:spChg chg="mod">
          <ac:chgData name="Weifeng Xu" userId="e7aed605-a3dd-4d5a-a692-a87037af107b" providerId="ADAL" clId="{2DF50834-70B7-4792-8287-7E44FACC55EB}" dt="2021-06-27T01:43:39.922" v="1968"/>
          <ac:spMkLst>
            <pc:docMk/>
            <pc:sldMk cId="4192281943" sldId="439"/>
            <ac:spMk id="2" creationId="{FD81338F-CC6C-4B88-AEEA-CCC70DDFAF40}"/>
          </ac:spMkLst>
        </pc:spChg>
        <pc:picChg chg="add mod">
          <ac:chgData name="Weifeng Xu" userId="e7aed605-a3dd-4d5a-a692-a87037af107b" providerId="ADAL" clId="{2DF50834-70B7-4792-8287-7E44FACC55EB}" dt="2021-06-27T01:45:55.971" v="1971" actId="1076"/>
          <ac:picMkLst>
            <pc:docMk/>
            <pc:sldMk cId="4192281943" sldId="439"/>
            <ac:picMk id="4" creationId="{445027BD-094C-49DA-98C0-3A6BFB601AB1}"/>
          </ac:picMkLst>
        </pc:picChg>
      </pc:sldChg>
      <pc:sldChg chg="addSp modSp new mod">
        <pc:chgData name="Weifeng Xu" userId="e7aed605-a3dd-4d5a-a692-a87037af107b" providerId="ADAL" clId="{2DF50834-70B7-4792-8287-7E44FACC55EB}" dt="2021-06-27T01:47:33.949" v="2031" actId="1076"/>
        <pc:sldMkLst>
          <pc:docMk/>
          <pc:sldMk cId="3098642995" sldId="440"/>
        </pc:sldMkLst>
        <pc:spChg chg="mod">
          <ac:chgData name="Weifeng Xu" userId="e7aed605-a3dd-4d5a-a692-a87037af107b" providerId="ADAL" clId="{2DF50834-70B7-4792-8287-7E44FACC55EB}" dt="2021-06-27T01:47:11.354" v="2029" actId="114"/>
          <ac:spMkLst>
            <pc:docMk/>
            <pc:sldMk cId="3098642995" sldId="440"/>
            <ac:spMk id="2" creationId="{4B9E07AD-0E48-42E3-9591-B5AE043AF808}"/>
          </ac:spMkLst>
        </pc:spChg>
        <pc:picChg chg="add mod">
          <ac:chgData name="Weifeng Xu" userId="e7aed605-a3dd-4d5a-a692-a87037af107b" providerId="ADAL" clId="{2DF50834-70B7-4792-8287-7E44FACC55EB}" dt="2021-06-27T01:47:33.949" v="2031" actId="1076"/>
          <ac:picMkLst>
            <pc:docMk/>
            <pc:sldMk cId="3098642995" sldId="440"/>
            <ac:picMk id="4" creationId="{9BB225AD-15B5-49EB-B29B-02AE10DCCDE1}"/>
          </ac:picMkLst>
        </pc:picChg>
      </pc:sldChg>
      <pc:sldChg chg="addSp modSp new mod">
        <pc:chgData name="Weifeng Xu" userId="e7aed605-a3dd-4d5a-a692-a87037af107b" providerId="ADAL" clId="{2DF50834-70B7-4792-8287-7E44FACC55EB}" dt="2021-06-27T01:55:21.260" v="2063" actId="14100"/>
        <pc:sldMkLst>
          <pc:docMk/>
          <pc:sldMk cId="3265397422" sldId="441"/>
        </pc:sldMkLst>
        <pc:spChg chg="mod">
          <ac:chgData name="Weifeng Xu" userId="e7aed605-a3dd-4d5a-a692-a87037af107b" providerId="ADAL" clId="{2DF50834-70B7-4792-8287-7E44FACC55EB}" dt="2021-06-27T01:54:51.260" v="2058" actId="20577"/>
          <ac:spMkLst>
            <pc:docMk/>
            <pc:sldMk cId="3265397422" sldId="441"/>
            <ac:spMk id="2" creationId="{9DA01E7A-853C-4CE3-8014-CAB69AA8C9FC}"/>
          </ac:spMkLst>
        </pc:spChg>
        <pc:picChg chg="add mod">
          <ac:chgData name="Weifeng Xu" userId="e7aed605-a3dd-4d5a-a692-a87037af107b" providerId="ADAL" clId="{2DF50834-70B7-4792-8287-7E44FACC55EB}" dt="2021-06-27T01:55:21.260" v="2063" actId="14100"/>
          <ac:picMkLst>
            <pc:docMk/>
            <pc:sldMk cId="3265397422" sldId="441"/>
            <ac:picMk id="4" creationId="{808FB4A1-936E-4CF1-9771-992D07621234}"/>
          </ac:picMkLst>
        </pc:picChg>
      </pc:sldChg>
      <pc:sldChg chg="addSp delSp modSp new mod modClrScheme chgLayout">
        <pc:chgData name="Weifeng Xu" userId="e7aed605-a3dd-4d5a-a692-a87037af107b" providerId="ADAL" clId="{2DF50834-70B7-4792-8287-7E44FACC55EB}" dt="2021-06-27T12:24:10.779" v="2095" actId="20577"/>
        <pc:sldMkLst>
          <pc:docMk/>
          <pc:sldMk cId="4060643725" sldId="442"/>
        </pc:sldMkLst>
        <pc:spChg chg="del mod ord">
          <ac:chgData name="Weifeng Xu" userId="e7aed605-a3dd-4d5a-a692-a87037af107b" providerId="ADAL" clId="{2DF50834-70B7-4792-8287-7E44FACC55EB}" dt="2021-06-27T12:24:06.547" v="2093" actId="700"/>
          <ac:spMkLst>
            <pc:docMk/>
            <pc:sldMk cId="4060643725" sldId="442"/>
            <ac:spMk id="2" creationId="{20FBEB77-566B-4168-AE3D-9FC3F636FF57}"/>
          </ac:spMkLst>
        </pc:spChg>
        <pc:spChg chg="add mod ord">
          <ac:chgData name="Weifeng Xu" userId="e7aed605-a3dd-4d5a-a692-a87037af107b" providerId="ADAL" clId="{2DF50834-70B7-4792-8287-7E44FACC55EB}" dt="2021-06-27T12:24:10.779" v="2095" actId="20577"/>
          <ac:spMkLst>
            <pc:docMk/>
            <pc:sldMk cId="4060643725" sldId="442"/>
            <ac:spMk id="3" creationId="{F895820A-133A-4CBD-BD17-4AFBF584A4F7}"/>
          </ac:spMkLst>
        </pc:spChg>
        <pc:spChg chg="add mod ord">
          <ac:chgData name="Weifeng Xu" userId="e7aed605-a3dd-4d5a-a692-a87037af107b" providerId="ADAL" clId="{2DF50834-70B7-4792-8287-7E44FACC55EB}" dt="2021-06-27T12:24:06.547" v="2093" actId="700"/>
          <ac:spMkLst>
            <pc:docMk/>
            <pc:sldMk cId="4060643725" sldId="442"/>
            <ac:spMk id="4" creationId="{B94316E1-ED0F-467D-A861-5A01B548D9B3}"/>
          </ac:spMkLst>
        </pc:spChg>
      </pc:sldChg>
      <pc:sldChg chg="addSp delSp modSp new mod modClrScheme chgLayout modNotesTx">
        <pc:chgData name="Weifeng Xu" userId="e7aed605-a3dd-4d5a-a692-a87037af107b" providerId="ADAL" clId="{2DF50834-70B7-4792-8287-7E44FACC55EB}" dt="2021-06-27T14:07:48.913" v="2177" actId="20577"/>
        <pc:sldMkLst>
          <pc:docMk/>
          <pc:sldMk cId="3308258886" sldId="443"/>
        </pc:sldMkLst>
        <pc:spChg chg="del mod ord">
          <ac:chgData name="Weifeng Xu" userId="e7aed605-a3dd-4d5a-a692-a87037af107b" providerId="ADAL" clId="{2DF50834-70B7-4792-8287-7E44FACC55EB}" dt="2021-06-27T12:28:26.907" v="2097" actId="700"/>
          <ac:spMkLst>
            <pc:docMk/>
            <pc:sldMk cId="3308258886" sldId="443"/>
            <ac:spMk id="2" creationId="{CF7DD7EC-B96E-472D-B626-FDADB606847A}"/>
          </ac:spMkLst>
        </pc:spChg>
        <pc:spChg chg="del mod ord">
          <ac:chgData name="Weifeng Xu" userId="e7aed605-a3dd-4d5a-a692-a87037af107b" providerId="ADAL" clId="{2DF50834-70B7-4792-8287-7E44FACC55EB}" dt="2021-06-27T12:28:26.907" v="2097" actId="700"/>
          <ac:spMkLst>
            <pc:docMk/>
            <pc:sldMk cId="3308258886" sldId="443"/>
            <ac:spMk id="3" creationId="{3AD4E54B-820F-4B9E-A899-D7E93E790FA2}"/>
          </ac:spMkLst>
        </pc:spChg>
        <pc:spChg chg="add mod ord">
          <ac:chgData name="Weifeng Xu" userId="e7aed605-a3dd-4d5a-a692-a87037af107b" providerId="ADAL" clId="{2DF50834-70B7-4792-8287-7E44FACC55EB}" dt="2021-06-27T14:07:48.913" v="2177" actId="20577"/>
          <ac:spMkLst>
            <pc:docMk/>
            <pc:sldMk cId="3308258886" sldId="443"/>
            <ac:spMk id="4" creationId="{65CC9643-7F3F-463E-BF81-2F26A95275A9}"/>
          </ac:spMkLst>
        </pc:spChg>
        <pc:spChg chg="add del mod ord">
          <ac:chgData name="Weifeng Xu" userId="e7aed605-a3dd-4d5a-a692-a87037af107b" providerId="ADAL" clId="{2DF50834-70B7-4792-8287-7E44FACC55EB}" dt="2021-06-27T13:56:49.188" v="2136" actId="700"/>
          <ac:spMkLst>
            <pc:docMk/>
            <pc:sldMk cId="3308258886" sldId="443"/>
            <ac:spMk id="5" creationId="{B24A83FB-DEBB-4361-B724-7FA73E0761CC}"/>
          </ac:spMkLst>
        </pc:spChg>
        <pc:picChg chg="add mod modCrop">
          <ac:chgData name="Weifeng Xu" userId="e7aed605-a3dd-4d5a-a692-a87037af107b" providerId="ADAL" clId="{2DF50834-70B7-4792-8287-7E44FACC55EB}" dt="2021-06-27T14:07:08.878" v="2166" actId="1076"/>
          <ac:picMkLst>
            <pc:docMk/>
            <pc:sldMk cId="3308258886" sldId="443"/>
            <ac:picMk id="7" creationId="{E8077A86-6177-46F8-BC1A-EDC9365A5232}"/>
          </ac:picMkLst>
        </pc:picChg>
        <pc:picChg chg="add del mod">
          <ac:chgData name="Weifeng Xu" userId="e7aed605-a3dd-4d5a-a692-a87037af107b" providerId="ADAL" clId="{2DF50834-70B7-4792-8287-7E44FACC55EB}" dt="2021-06-27T14:06:48.090" v="2160" actId="478"/>
          <ac:picMkLst>
            <pc:docMk/>
            <pc:sldMk cId="3308258886" sldId="443"/>
            <ac:picMk id="9" creationId="{35F65AE4-C97A-4F88-B746-96D76D9ADFD4}"/>
          </ac:picMkLst>
        </pc:picChg>
        <pc:picChg chg="add mod">
          <ac:chgData name="Weifeng Xu" userId="e7aed605-a3dd-4d5a-a692-a87037af107b" providerId="ADAL" clId="{2DF50834-70B7-4792-8287-7E44FACC55EB}" dt="2021-06-27T14:07:08.074" v="2165" actId="1076"/>
          <ac:picMkLst>
            <pc:docMk/>
            <pc:sldMk cId="3308258886" sldId="443"/>
            <ac:picMk id="11" creationId="{0654CF8C-0926-4977-8FF1-FB95795DA4F1}"/>
          </ac:picMkLst>
        </pc:picChg>
      </pc:sldChg>
      <pc:sldChg chg="addSp modSp new mod">
        <pc:chgData name="Weifeng Xu" userId="e7aed605-a3dd-4d5a-a692-a87037af107b" providerId="ADAL" clId="{2DF50834-70B7-4792-8287-7E44FACC55EB}" dt="2021-06-27T14:09:05.312" v="2218" actId="1076"/>
        <pc:sldMkLst>
          <pc:docMk/>
          <pc:sldMk cId="2290480652" sldId="444"/>
        </pc:sldMkLst>
        <pc:spChg chg="mod">
          <ac:chgData name="Weifeng Xu" userId="e7aed605-a3dd-4d5a-a692-a87037af107b" providerId="ADAL" clId="{2DF50834-70B7-4792-8287-7E44FACC55EB}" dt="2021-06-27T14:08:11.656" v="2213" actId="20577"/>
          <ac:spMkLst>
            <pc:docMk/>
            <pc:sldMk cId="2290480652" sldId="444"/>
            <ac:spMk id="2" creationId="{AA7928D3-98DF-4D45-93B0-F0E2F43E5412}"/>
          </ac:spMkLst>
        </pc:spChg>
        <pc:picChg chg="add mod">
          <ac:chgData name="Weifeng Xu" userId="e7aed605-a3dd-4d5a-a692-a87037af107b" providerId="ADAL" clId="{2DF50834-70B7-4792-8287-7E44FACC55EB}" dt="2021-06-27T14:09:05.312" v="2218" actId="1076"/>
          <ac:picMkLst>
            <pc:docMk/>
            <pc:sldMk cId="2290480652" sldId="444"/>
            <ac:picMk id="4" creationId="{93C75D7E-9E4C-47EB-9B1A-F446917E7AD6}"/>
          </ac:picMkLst>
        </pc:picChg>
      </pc:sldChg>
      <pc:sldChg chg="addSp modSp new mod modNotesTx">
        <pc:chgData name="Weifeng Xu" userId="e7aed605-a3dd-4d5a-a692-a87037af107b" providerId="ADAL" clId="{2DF50834-70B7-4792-8287-7E44FACC55EB}" dt="2021-06-27T14:29:01.031" v="2277" actId="1076"/>
        <pc:sldMkLst>
          <pc:docMk/>
          <pc:sldMk cId="1737777844" sldId="445"/>
        </pc:sldMkLst>
        <pc:spChg chg="mod">
          <ac:chgData name="Weifeng Xu" userId="e7aed605-a3dd-4d5a-a692-a87037af107b" providerId="ADAL" clId="{2DF50834-70B7-4792-8287-7E44FACC55EB}" dt="2021-06-27T14:21:07.410" v="2260" actId="20577"/>
          <ac:spMkLst>
            <pc:docMk/>
            <pc:sldMk cId="1737777844" sldId="445"/>
            <ac:spMk id="2" creationId="{761FC423-5121-4249-BCEF-8E4C81F7B249}"/>
          </ac:spMkLst>
        </pc:spChg>
        <pc:picChg chg="add mod">
          <ac:chgData name="Weifeng Xu" userId="e7aed605-a3dd-4d5a-a692-a87037af107b" providerId="ADAL" clId="{2DF50834-70B7-4792-8287-7E44FACC55EB}" dt="2021-06-27T14:29:01.031" v="2277" actId="1076"/>
          <ac:picMkLst>
            <pc:docMk/>
            <pc:sldMk cId="1737777844" sldId="445"/>
            <ac:picMk id="4" creationId="{B439B6F3-D834-447A-815F-2F2CD9529B1F}"/>
          </ac:picMkLst>
        </pc:picChg>
        <pc:picChg chg="add mod ord">
          <ac:chgData name="Weifeng Xu" userId="e7aed605-a3dd-4d5a-a692-a87037af107b" providerId="ADAL" clId="{2DF50834-70B7-4792-8287-7E44FACC55EB}" dt="2021-06-27T14:28:58.759" v="2276" actId="1440"/>
          <ac:picMkLst>
            <pc:docMk/>
            <pc:sldMk cId="1737777844" sldId="445"/>
            <ac:picMk id="6" creationId="{A20873FE-3DD1-4167-AE3F-1AFB4EC7F850}"/>
          </ac:picMkLst>
        </pc:picChg>
      </pc:sldChg>
      <pc:sldChg chg="addSp modSp new mod">
        <pc:chgData name="Weifeng Xu" userId="e7aed605-a3dd-4d5a-a692-a87037af107b" providerId="ADAL" clId="{2DF50834-70B7-4792-8287-7E44FACC55EB}" dt="2021-06-27T14:32:54.680" v="2383" actId="114"/>
        <pc:sldMkLst>
          <pc:docMk/>
          <pc:sldMk cId="2625291343" sldId="446"/>
        </pc:sldMkLst>
        <pc:spChg chg="mod">
          <ac:chgData name="Weifeng Xu" userId="e7aed605-a3dd-4d5a-a692-a87037af107b" providerId="ADAL" clId="{2DF50834-70B7-4792-8287-7E44FACC55EB}" dt="2021-06-27T14:32:54.680" v="2383" actId="114"/>
          <ac:spMkLst>
            <pc:docMk/>
            <pc:sldMk cId="2625291343" sldId="446"/>
            <ac:spMk id="2" creationId="{8BF062BD-790B-4A8A-A964-AFADDB9ABAE7}"/>
          </ac:spMkLst>
        </pc:spChg>
        <pc:spChg chg="add mod">
          <ac:chgData name="Weifeng Xu" userId="e7aed605-a3dd-4d5a-a692-a87037af107b" providerId="ADAL" clId="{2DF50834-70B7-4792-8287-7E44FACC55EB}" dt="2021-06-27T14:32:12.519" v="2342" actId="1076"/>
          <ac:spMkLst>
            <pc:docMk/>
            <pc:sldMk cId="2625291343" sldId="446"/>
            <ac:spMk id="7" creationId="{53976C66-44D4-428F-B5B4-989D503B6992}"/>
          </ac:spMkLst>
        </pc:spChg>
        <pc:spChg chg="add mod">
          <ac:chgData name="Weifeng Xu" userId="e7aed605-a3dd-4d5a-a692-a87037af107b" providerId="ADAL" clId="{2DF50834-70B7-4792-8287-7E44FACC55EB}" dt="2021-06-27T14:32:33.196" v="2368" actId="20577"/>
          <ac:spMkLst>
            <pc:docMk/>
            <pc:sldMk cId="2625291343" sldId="446"/>
            <ac:spMk id="8" creationId="{9C3F71E9-3EB9-421E-9264-F5CB6D03832C}"/>
          </ac:spMkLst>
        </pc:spChg>
        <pc:picChg chg="add mod">
          <ac:chgData name="Weifeng Xu" userId="e7aed605-a3dd-4d5a-a692-a87037af107b" providerId="ADAL" clId="{2DF50834-70B7-4792-8287-7E44FACC55EB}" dt="2021-06-27T14:31:45.996" v="2301" actId="1076"/>
          <ac:picMkLst>
            <pc:docMk/>
            <pc:sldMk cId="2625291343" sldId="446"/>
            <ac:picMk id="4" creationId="{6755E551-E525-4778-A07B-F29E5BC5CB06}"/>
          </ac:picMkLst>
        </pc:picChg>
        <pc:picChg chg="add mod">
          <ac:chgData name="Weifeng Xu" userId="e7aed605-a3dd-4d5a-a692-a87037af107b" providerId="ADAL" clId="{2DF50834-70B7-4792-8287-7E44FACC55EB}" dt="2021-06-27T14:31:36.777" v="2298" actId="1076"/>
          <ac:picMkLst>
            <pc:docMk/>
            <pc:sldMk cId="2625291343" sldId="446"/>
            <ac:picMk id="6" creationId="{86091216-7469-46ED-95F0-405F871469F2}"/>
          </ac:picMkLst>
        </pc:picChg>
      </pc:sldChg>
    </pc:docChg>
  </pc:docChgLst>
  <pc:docChgLst>
    <pc:chgData name="Weifeng Xu" userId="e7aed605-a3dd-4d5a-a692-a87037af107b" providerId="ADAL" clId="{A4CA56D5-47CB-484F-8DE2-B0FAB0B6CF57}"/>
    <pc:docChg chg="undo custSel addSld delSld modSld sldOrd">
      <pc:chgData name="Weifeng Xu" userId="e7aed605-a3dd-4d5a-a692-a87037af107b" providerId="ADAL" clId="{A4CA56D5-47CB-484F-8DE2-B0FAB0B6CF57}" dt="2021-08-22T19:34:40.420" v="2300" actId="20577"/>
      <pc:docMkLst>
        <pc:docMk/>
      </pc:docMkLst>
      <pc:sldChg chg="modSp mod">
        <pc:chgData name="Weifeng Xu" userId="e7aed605-a3dd-4d5a-a692-a87037af107b" providerId="ADAL" clId="{A4CA56D5-47CB-484F-8DE2-B0FAB0B6CF57}" dt="2021-08-10T21:20:32.860" v="73" actId="20577"/>
        <pc:sldMkLst>
          <pc:docMk/>
          <pc:sldMk cId="1325061211" sldId="256"/>
        </pc:sldMkLst>
        <pc:spChg chg="mod">
          <ac:chgData name="Weifeng Xu" userId="e7aed605-a3dd-4d5a-a692-a87037af107b" providerId="ADAL" clId="{A4CA56D5-47CB-484F-8DE2-B0FAB0B6CF57}" dt="2021-08-10T21:20:32.860" v="73" actId="20577"/>
          <ac:spMkLst>
            <pc:docMk/>
            <pc:sldMk cId="1325061211" sldId="256"/>
            <ac:spMk id="2" creationId="{00000000-0000-0000-0000-000000000000}"/>
          </ac:spMkLst>
        </pc:spChg>
      </pc:sldChg>
      <pc:sldChg chg="modSp mod ord">
        <pc:chgData name="Weifeng Xu" userId="e7aed605-a3dd-4d5a-a692-a87037af107b" providerId="ADAL" clId="{A4CA56D5-47CB-484F-8DE2-B0FAB0B6CF57}" dt="2021-08-22T19:22:01.493" v="2293"/>
        <pc:sldMkLst>
          <pc:docMk/>
          <pc:sldMk cId="3464803328" sldId="257"/>
        </pc:sldMkLst>
        <pc:spChg chg="mod">
          <ac:chgData name="Weifeng Xu" userId="e7aed605-a3dd-4d5a-a692-a87037af107b" providerId="ADAL" clId="{A4CA56D5-47CB-484F-8DE2-B0FAB0B6CF57}" dt="2021-08-22T19:22:01.493" v="2293"/>
          <ac:spMkLst>
            <pc:docMk/>
            <pc:sldMk cId="3464803328" sldId="257"/>
            <ac:spMk id="3" creationId="{BC1247E6-97A2-4ED5-BB8F-4A27DE09086A}"/>
          </ac:spMkLst>
        </pc:spChg>
      </pc:sldChg>
      <pc:sldChg chg="addSp delSp modSp new mod setBg modClrScheme chgLayout">
        <pc:chgData name="Weifeng Xu" userId="e7aed605-a3dd-4d5a-a692-a87037af107b" providerId="ADAL" clId="{A4CA56D5-47CB-484F-8DE2-B0FAB0B6CF57}" dt="2021-08-22T19:23:04.768" v="2294" actId="1076"/>
        <pc:sldMkLst>
          <pc:docMk/>
          <pc:sldMk cId="4010385979" sldId="259"/>
        </pc:sldMkLst>
        <pc:spChg chg="mod ord">
          <ac:chgData name="Weifeng Xu" userId="e7aed605-a3dd-4d5a-a692-a87037af107b" providerId="ADAL" clId="{A4CA56D5-47CB-484F-8DE2-B0FAB0B6CF57}" dt="2021-08-10T21:24:32.910" v="125" actId="26606"/>
          <ac:spMkLst>
            <pc:docMk/>
            <pc:sldMk cId="4010385979" sldId="259"/>
            <ac:spMk id="2" creationId="{AB99A84B-65BD-439A-B94D-62C83D498020}"/>
          </ac:spMkLst>
        </pc:spChg>
        <pc:spChg chg="del">
          <ac:chgData name="Weifeng Xu" userId="e7aed605-a3dd-4d5a-a692-a87037af107b" providerId="ADAL" clId="{A4CA56D5-47CB-484F-8DE2-B0FAB0B6CF57}" dt="2021-08-10T21:24:19.112" v="123" actId="700"/>
          <ac:spMkLst>
            <pc:docMk/>
            <pc:sldMk cId="4010385979" sldId="259"/>
            <ac:spMk id="3" creationId="{561DA442-B050-43C4-938B-A0F517E486E7}"/>
          </ac:spMkLst>
        </pc:spChg>
        <pc:spChg chg="add mod">
          <ac:chgData name="Weifeng Xu" userId="e7aed605-a3dd-4d5a-a692-a87037af107b" providerId="ADAL" clId="{A4CA56D5-47CB-484F-8DE2-B0FAB0B6CF57}" dt="2021-08-21T14:19:20.759" v="877" actId="1076"/>
          <ac:spMkLst>
            <pc:docMk/>
            <pc:sldMk cId="4010385979" sldId="259"/>
            <ac:spMk id="3" creationId="{81FF3E71-63E4-4E3A-83FB-207CA7A70BB5}"/>
          </ac:spMkLst>
        </pc:spChg>
        <pc:spChg chg="add mod">
          <ac:chgData name="Weifeng Xu" userId="e7aed605-a3dd-4d5a-a692-a87037af107b" providerId="ADAL" clId="{A4CA56D5-47CB-484F-8DE2-B0FAB0B6CF57}" dt="2021-08-21T14:22:15.441" v="894" actId="20577"/>
          <ac:spMkLst>
            <pc:docMk/>
            <pc:sldMk cId="4010385979" sldId="259"/>
            <ac:spMk id="4" creationId="{6DF168C5-CA4C-4395-8075-B4EE8934D9AD}"/>
          </ac:spMkLst>
        </pc:spChg>
        <pc:spChg chg="add mod">
          <ac:chgData name="Weifeng Xu" userId="e7aed605-a3dd-4d5a-a692-a87037af107b" providerId="ADAL" clId="{A4CA56D5-47CB-484F-8DE2-B0FAB0B6CF57}" dt="2021-08-10T21:27:00.357" v="152" actId="1076"/>
          <ac:spMkLst>
            <pc:docMk/>
            <pc:sldMk cId="4010385979" sldId="259"/>
            <ac:spMk id="6" creationId="{DBB35AD8-5C2E-43B0-9DEE-1602D90C480F}"/>
          </ac:spMkLst>
        </pc:spChg>
        <pc:picChg chg="add mod">
          <ac:chgData name="Weifeng Xu" userId="e7aed605-a3dd-4d5a-a692-a87037af107b" providerId="ADAL" clId="{A4CA56D5-47CB-484F-8DE2-B0FAB0B6CF57}" dt="2021-08-22T19:23:04.768" v="2294" actId="1076"/>
          <ac:picMkLst>
            <pc:docMk/>
            <pc:sldMk cId="4010385979" sldId="259"/>
            <ac:picMk id="1026" creationId="{383A4A36-A8F1-4488-B678-B0A846360527}"/>
          </ac:picMkLst>
        </pc:picChg>
      </pc:sldChg>
      <pc:sldChg chg="new del">
        <pc:chgData name="Weifeng Xu" userId="e7aed605-a3dd-4d5a-a692-a87037af107b" providerId="ADAL" clId="{A4CA56D5-47CB-484F-8DE2-B0FAB0B6CF57}" dt="2021-08-10T21:42:26.415" v="182" actId="47"/>
        <pc:sldMkLst>
          <pc:docMk/>
          <pc:sldMk cId="1129541375" sldId="260"/>
        </pc:sldMkLst>
      </pc:sldChg>
      <pc:sldChg chg="addSp delSp modSp add mod ord modClrScheme chgLayout">
        <pc:chgData name="Weifeng Xu" userId="e7aed605-a3dd-4d5a-a692-a87037af107b" providerId="ADAL" clId="{A4CA56D5-47CB-484F-8DE2-B0FAB0B6CF57}" dt="2021-08-21T15:07:08.260" v="1781" actId="1076"/>
        <pc:sldMkLst>
          <pc:docMk/>
          <pc:sldMk cId="1663533553" sldId="418"/>
        </pc:sldMkLst>
        <pc:spChg chg="add mod ord">
          <ac:chgData name="Weifeng Xu" userId="e7aed605-a3dd-4d5a-a692-a87037af107b" providerId="ADAL" clId="{A4CA56D5-47CB-484F-8DE2-B0FAB0B6CF57}" dt="2021-08-11T00:25:59.991" v="308" actId="20577"/>
          <ac:spMkLst>
            <pc:docMk/>
            <pc:sldMk cId="1663533553" sldId="418"/>
            <ac:spMk id="2" creationId="{9E7D6529-D026-4EDC-B0C1-F236240B998E}"/>
          </ac:spMkLst>
        </pc:spChg>
        <pc:spChg chg="del">
          <ac:chgData name="Weifeng Xu" userId="e7aed605-a3dd-4d5a-a692-a87037af107b" providerId="ADAL" clId="{A4CA56D5-47CB-484F-8DE2-B0FAB0B6CF57}" dt="2021-08-10T21:28:11.927" v="163" actId="478"/>
          <ac:spMkLst>
            <pc:docMk/>
            <pc:sldMk cId="1663533553" sldId="418"/>
            <ac:spMk id="4" creationId="{00000000-0000-0000-0000-000000000000}"/>
          </ac:spMkLst>
        </pc:spChg>
        <pc:spChg chg="mod">
          <ac:chgData name="Weifeng Xu" userId="e7aed605-a3dd-4d5a-a692-a87037af107b" providerId="ADAL" clId="{A4CA56D5-47CB-484F-8DE2-B0FAB0B6CF57}" dt="2021-08-11T00:26:39.673" v="318" actId="1076"/>
          <ac:spMkLst>
            <pc:docMk/>
            <pc:sldMk cId="1663533553" sldId="418"/>
            <ac:spMk id="5" creationId="{00000000-0000-0000-0000-000000000000}"/>
          </ac:spMkLst>
        </pc:spChg>
        <pc:spChg chg="mod">
          <ac:chgData name="Weifeng Xu" userId="e7aed605-a3dd-4d5a-a692-a87037af107b" providerId="ADAL" clId="{A4CA56D5-47CB-484F-8DE2-B0FAB0B6CF57}" dt="2021-08-11T00:22:12.824" v="272" actId="1076"/>
          <ac:spMkLst>
            <pc:docMk/>
            <pc:sldMk cId="1663533553" sldId="418"/>
            <ac:spMk id="6" creationId="{00000000-0000-0000-0000-000000000000}"/>
          </ac:spMkLst>
        </pc:spChg>
        <pc:picChg chg="mod">
          <ac:chgData name="Weifeng Xu" userId="e7aed605-a3dd-4d5a-a692-a87037af107b" providerId="ADAL" clId="{A4CA56D5-47CB-484F-8DE2-B0FAB0B6CF57}" dt="2021-08-11T00:26:35.741" v="317" actId="1076"/>
          <ac:picMkLst>
            <pc:docMk/>
            <pc:sldMk cId="1663533553" sldId="418"/>
            <ac:picMk id="1026" creationId="{00000000-0000-0000-0000-000000000000}"/>
          </ac:picMkLst>
        </pc:picChg>
        <pc:picChg chg="mod">
          <ac:chgData name="Weifeng Xu" userId="e7aed605-a3dd-4d5a-a692-a87037af107b" providerId="ADAL" clId="{A4CA56D5-47CB-484F-8DE2-B0FAB0B6CF57}" dt="2021-08-11T00:26:06.079" v="309" actId="1076"/>
          <ac:picMkLst>
            <pc:docMk/>
            <pc:sldMk cId="1663533553" sldId="418"/>
            <ac:picMk id="1028" creationId="{00000000-0000-0000-0000-000000000000}"/>
          </ac:picMkLst>
        </pc:picChg>
        <pc:cxnChg chg="add mod">
          <ac:chgData name="Weifeng Xu" userId="e7aed605-a3dd-4d5a-a692-a87037af107b" providerId="ADAL" clId="{A4CA56D5-47CB-484F-8DE2-B0FAB0B6CF57}" dt="2021-08-21T15:06:47.346" v="1774" actId="208"/>
          <ac:cxnSpMkLst>
            <pc:docMk/>
            <pc:sldMk cId="1663533553" sldId="418"/>
            <ac:cxnSpMk id="4" creationId="{054F1B51-B90E-49D4-9ABC-D540CFDB8662}"/>
          </ac:cxnSpMkLst>
        </pc:cxnChg>
        <pc:cxnChg chg="add mod">
          <ac:chgData name="Weifeng Xu" userId="e7aed605-a3dd-4d5a-a692-a87037af107b" providerId="ADAL" clId="{A4CA56D5-47CB-484F-8DE2-B0FAB0B6CF57}" dt="2021-08-21T15:06:59.234" v="1778" actId="14100"/>
          <ac:cxnSpMkLst>
            <pc:docMk/>
            <pc:sldMk cId="1663533553" sldId="418"/>
            <ac:cxnSpMk id="9" creationId="{78423D44-2E8A-4257-96AB-A434F2A6F559}"/>
          </ac:cxnSpMkLst>
        </pc:cxnChg>
        <pc:cxnChg chg="add mod">
          <ac:chgData name="Weifeng Xu" userId="e7aed605-a3dd-4d5a-a692-a87037af107b" providerId="ADAL" clId="{A4CA56D5-47CB-484F-8DE2-B0FAB0B6CF57}" dt="2021-08-21T15:07:08.260" v="1781" actId="1076"/>
          <ac:cxnSpMkLst>
            <pc:docMk/>
            <pc:sldMk cId="1663533553" sldId="418"/>
            <ac:cxnSpMk id="10" creationId="{5EFDAE76-B99D-427C-ACDF-E379E99B5D68}"/>
          </ac:cxnSpMkLst>
        </pc:cxnChg>
      </pc:sldChg>
      <pc:sldChg chg="delSp modSp add mod">
        <pc:chgData name="Weifeng Xu" userId="e7aed605-a3dd-4d5a-a692-a87037af107b" providerId="ADAL" clId="{A4CA56D5-47CB-484F-8DE2-B0FAB0B6CF57}" dt="2021-08-10T21:48:43.040" v="253" actId="6549"/>
        <pc:sldMkLst>
          <pc:docMk/>
          <pc:sldMk cId="1167073923" sldId="419"/>
        </pc:sldMkLst>
        <pc:spChg chg="del">
          <ac:chgData name="Weifeng Xu" userId="e7aed605-a3dd-4d5a-a692-a87037af107b" providerId="ADAL" clId="{A4CA56D5-47CB-484F-8DE2-B0FAB0B6CF57}" dt="2021-08-10T21:47:09.872" v="228" actId="478"/>
          <ac:spMkLst>
            <pc:docMk/>
            <pc:sldMk cId="1167073923" sldId="419"/>
            <ac:spMk id="2" creationId="{00000000-0000-0000-0000-000000000000}"/>
          </ac:spMkLst>
        </pc:spChg>
        <pc:spChg chg="mod">
          <ac:chgData name="Weifeng Xu" userId="e7aed605-a3dd-4d5a-a692-a87037af107b" providerId="ADAL" clId="{A4CA56D5-47CB-484F-8DE2-B0FAB0B6CF57}" dt="2021-08-10T21:48:43.040" v="253" actId="6549"/>
          <ac:spMkLst>
            <pc:docMk/>
            <pc:sldMk cId="1167073923" sldId="419"/>
            <ac:spMk id="5" creationId="{00000000-0000-0000-0000-000000000000}"/>
          </ac:spMkLst>
        </pc:spChg>
        <pc:picChg chg="mod">
          <ac:chgData name="Weifeng Xu" userId="e7aed605-a3dd-4d5a-a692-a87037af107b" providerId="ADAL" clId="{A4CA56D5-47CB-484F-8DE2-B0FAB0B6CF57}" dt="2021-08-10T21:43:13.965" v="185" actId="1076"/>
          <ac:picMkLst>
            <pc:docMk/>
            <pc:sldMk cId="1167073923" sldId="419"/>
            <ac:picMk id="3" creationId="{00000000-0000-0000-0000-000000000000}"/>
          </ac:picMkLst>
        </pc:picChg>
      </pc:sldChg>
      <pc:sldChg chg="modSp add mod">
        <pc:chgData name="Weifeng Xu" userId="e7aed605-a3dd-4d5a-a692-a87037af107b" providerId="ADAL" clId="{A4CA56D5-47CB-484F-8DE2-B0FAB0B6CF57}" dt="2021-08-11T00:21:46.582" v="265" actId="12"/>
        <pc:sldMkLst>
          <pc:docMk/>
          <pc:sldMk cId="964867491" sldId="420"/>
        </pc:sldMkLst>
        <pc:spChg chg="mod">
          <ac:chgData name="Weifeng Xu" userId="e7aed605-a3dd-4d5a-a692-a87037af107b" providerId="ADAL" clId="{A4CA56D5-47CB-484F-8DE2-B0FAB0B6CF57}" dt="2021-08-11T00:21:46.582" v="265" actId="12"/>
          <ac:spMkLst>
            <pc:docMk/>
            <pc:sldMk cId="964867491" sldId="420"/>
            <ac:spMk id="5" creationId="{00000000-0000-0000-0000-000000000000}"/>
          </ac:spMkLst>
        </pc:spChg>
        <pc:picChg chg="mod">
          <ac:chgData name="Weifeng Xu" userId="e7aed605-a3dd-4d5a-a692-a87037af107b" providerId="ADAL" clId="{A4CA56D5-47CB-484F-8DE2-B0FAB0B6CF57}" dt="2021-08-10T21:49:13.866" v="261" actId="14100"/>
          <ac:picMkLst>
            <pc:docMk/>
            <pc:sldMk cId="964867491" sldId="420"/>
            <ac:picMk id="3" creationId="{00000000-0000-0000-0000-000000000000}"/>
          </ac:picMkLst>
        </pc:picChg>
      </pc:sldChg>
      <pc:sldChg chg="add">
        <pc:chgData name="Weifeng Xu" userId="e7aed605-a3dd-4d5a-a692-a87037af107b" providerId="ADAL" clId="{A4CA56D5-47CB-484F-8DE2-B0FAB0B6CF57}" dt="2021-08-10T21:42:24.194" v="181"/>
        <pc:sldMkLst>
          <pc:docMk/>
          <pc:sldMk cId="1428006167" sldId="421"/>
        </pc:sldMkLst>
      </pc:sldChg>
      <pc:sldChg chg="delSp modSp add mod">
        <pc:chgData name="Weifeng Xu" userId="e7aed605-a3dd-4d5a-a692-a87037af107b" providerId="ADAL" clId="{A4CA56D5-47CB-484F-8DE2-B0FAB0B6CF57}" dt="2021-08-11T01:22:29.006" v="673" actId="1076"/>
        <pc:sldMkLst>
          <pc:docMk/>
          <pc:sldMk cId="593528442" sldId="423"/>
        </pc:sldMkLst>
        <pc:spChg chg="del">
          <ac:chgData name="Weifeng Xu" userId="e7aed605-a3dd-4d5a-a692-a87037af107b" providerId="ADAL" clId="{A4CA56D5-47CB-484F-8DE2-B0FAB0B6CF57}" dt="2021-08-11T01:22:09.625" v="671" actId="478"/>
          <ac:spMkLst>
            <pc:docMk/>
            <pc:sldMk cId="593528442" sldId="423"/>
            <ac:spMk id="3" creationId="{00000000-0000-0000-0000-000000000000}"/>
          </ac:spMkLst>
        </pc:spChg>
        <pc:spChg chg="mod">
          <ac:chgData name="Weifeng Xu" userId="e7aed605-a3dd-4d5a-a692-a87037af107b" providerId="ADAL" clId="{A4CA56D5-47CB-484F-8DE2-B0FAB0B6CF57}" dt="2021-08-11T01:22:29.006" v="673" actId="1076"/>
          <ac:spMkLst>
            <pc:docMk/>
            <pc:sldMk cId="593528442" sldId="423"/>
            <ac:spMk id="6" creationId="{00000000-0000-0000-0000-000000000000}"/>
          </ac:spMkLst>
        </pc:spChg>
      </pc:sldChg>
      <pc:sldChg chg="delSp modSp add mod ord">
        <pc:chgData name="Weifeng Xu" userId="e7aed605-a3dd-4d5a-a692-a87037af107b" providerId="ADAL" clId="{A4CA56D5-47CB-484F-8DE2-B0FAB0B6CF57}" dt="2021-08-11T00:23:57.337" v="275" actId="20577"/>
        <pc:sldMkLst>
          <pc:docMk/>
          <pc:sldMk cId="1429759575" sldId="427"/>
        </pc:sldMkLst>
        <pc:spChg chg="del">
          <ac:chgData name="Weifeng Xu" userId="e7aed605-a3dd-4d5a-a692-a87037af107b" providerId="ADAL" clId="{A4CA56D5-47CB-484F-8DE2-B0FAB0B6CF57}" dt="2021-08-10T21:29:31.822" v="176" actId="478"/>
          <ac:spMkLst>
            <pc:docMk/>
            <pc:sldMk cId="1429759575" sldId="427"/>
            <ac:spMk id="2" creationId="{00000000-0000-0000-0000-000000000000}"/>
          </ac:spMkLst>
        </pc:spChg>
        <pc:spChg chg="mod">
          <ac:chgData name="Weifeng Xu" userId="e7aed605-a3dd-4d5a-a692-a87037af107b" providerId="ADAL" clId="{A4CA56D5-47CB-484F-8DE2-B0FAB0B6CF57}" dt="2021-08-11T00:23:57.337" v="275" actId="20577"/>
          <ac:spMkLst>
            <pc:docMk/>
            <pc:sldMk cId="1429759575" sldId="427"/>
            <ac:spMk id="4" creationId="{00000000-0000-0000-0000-000000000000}"/>
          </ac:spMkLst>
        </pc:spChg>
        <pc:spChg chg="mod">
          <ac:chgData name="Weifeng Xu" userId="e7aed605-a3dd-4d5a-a692-a87037af107b" providerId="ADAL" clId="{A4CA56D5-47CB-484F-8DE2-B0FAB0B6CF57}" dt="2021-08-10T21:30:10.912" v="180" actId="207"/>
          <ac:spMkLst>
            <pc:docMk/>
            <pc:sldMk cId="1429759575" sldId="427"/>
            <ac:spMk id="5" creationId="{00000000-0000-0000-0000-000000000000}"/>
          </ac:spMkLst>
        </pc:spChg>
        <pc:spChg chg="mod">
          <ac:chgData name="Weifeng Xu" userId="e7aed605-a3dd-4d5a-a692-a87037af107b" providerId="ADAL" clId="{A4CA56D5-47CB-484F-8DE2-B0FAB0B6CF57}" dt="2021-08-10T21:29:35.632" v="177" actId="1076"/>
          <ac:spMkLst>
            <pc:docMk/>
            <pc:sldMk cId="1429759575" sldId="427"/>
            <ac:spMk id="6" creationId="{00000000-0000-0000-0000-000000000000}"/>
          </ac:spMkLst>
        </pc:spChg>
        <pc:picChg chg="mod">
          <ac:chgData name="Weifeng Xu" userId="e7aed605-a3dd-4d5a-a692-a87037af107b" providerId="ADAL" clId="{A4CA56D5-47CB-484F-8DE2-B0FAB0B6CF57}" dt="2021-08-10T21:29:58.371" v="179" actId="1076"/>
          <ac:picMkLst>
            <pc:docMk/>
            <pc:sldMk cId="1429759575" sldId="427"/>
            <ac:picMk id="4100" creationId="{00000000-0000-0000-0000-000000000000}"/>
          </ac:picMkLst>
        </pc:picChg>
      </pc:sldChg>
      <pc:sldChg chg="addSp delSp modSp new mod modClrScheme chgLayout">
        <pc:chgData name="Weifeng Xu" userId="e7aed605-a3dd-4d5a-a692-a87037af107b" providerId="ADAL" clId="{A4CA56D5-47CB-484F-8DE2-B0FAB0B6CF57}" dt="2021-08-22T14:22:59.325" v="1822" actId="700"/>
        <pc:sldMkLst>
          <pc:docMk/>
          <pc:sldMk cId="1159618598" sldId="428"/>
        </pc:sldMkLst>
        <pc:spChg chg="del mod">
          <ac:chgData name="Weifeng Xu" userId="e7aed605-a3dd-4d5a-a692-a87037af107b" providerId="ADAL" clId="{A4CA56D5-47CB-484F-8DE2-B0FAB0B6CF57}" dt="2021-08-22T14:22:59.325" v="1822" actId="700"/>
          <ac:spMkLst>
            <pc:docMk/>
            <pc:sldMk cId="1159618598" sldId="428"/>
            <ac:spMk id="2" creationId="{03CC167E-A2A6-45FA-8243-2E2D0A4470C5}"/>
          </ac:spMkLst>
        </pc:spChg>
        <pc:spChg chg="add mod">
          <ac:chgData name="Weifeng Xu" userId="e7aed605-a3dd-4d5a-a692-a87037af107b" providerId="ADAL" clId="{A4CA56D5-47CB-484F-8DE2-B0FAB0B6CF57}" dt="2021-08-11T00:33:54.082" v="374" actId="1076"/>
          <ac:spMkLst>
            <pc:docMk/>
            <pc:sldMk cId="1159618598" sldId="428"/>
            <ac:spMk id="5" creationId="{CA56C7D5-67D4-4354-8020-CF79451F25C5}"/>
          </ac:spMkLst>
        </pc:spChg>
        <pc:picChg chg="add mod">
          <ac:chgData name="Weifeng Xu" userId="e7aed605-a3dd-4d5a-a692-a87037af107b" providerId="ADAL" clId="{A4CA56D5-47CB-484F-8DE2-B0FAB0B6CF57}" dt="2021-08-11T00:33:12.695" v="348" actId="1076"/>
          <ac:picMkLst>
            <pc:docMk/>
            <pc:sldMk cId="1159618598" sldId="428"/>
            <ac:picMk id="3" creationId="{05B1F483-29FE-42DF-A908-82E0CF58CFBD}"/>
          </ac:picMkLst>
        </pc:picChg>
        <pc:picChg chg="add mod">
          <ac:chgData name="Weifeng Xu" userId="e7aed605-a3dd-4d5a-a692-a87037af107b" providerId="ADAL" clId="{A4CA56D5-47CB-484F-8DE2-B0FAB0B6CF57}" dt="2021-08-11T00:33:14.559" v="349" actId="1076"/>
          <ac:picMkLst>
            <pc:docMk/>
            <pc:sldMk cId="1159618598" sldId="428"/>
            <ac:picMk id="4" creationId="{4B2DA623-344A-40A0-899F-32A9A3D52D5E}"/>
          </ac:picMkLst>
        </pc:picChg>
      </pc:sldChg>
      <pc:sldChg chg="addSp delSp modSp new mod modClrScheme chgLayout">
        <pc:chgData name="Weifeng Xu" userId="e7aed605-a3dd-4d5a-a692-a87037af107b" providerId="ADAL" clId="{A4CA56D5-47CB-484F-8DE2-B0FAB0B6CF57}" dt="2021-08-21T15:12:29.378" v="1783" actId="208"/>
        <pc:sldMkLst>
          <pc:docMk/>
          <pc:sldMk cId="1861126999" sldId="429"/>
        </pc:sldMkLst>
        <pc:spChg chg="del">
          <ac:chgData name="Weifeng Xu" userId="e7aed605-a3dd-4d5a-a692-a87037af107b" providerId="ADAL" clId="{A4CA56D5-47CB-484F-8DE2-B0FAB0B6CF57}" dt="2021-08-11T00:36:45" v="376" actId="700"/>
          <ac:spMkLst>
            <pc:docMk/>
            <pc:sldMk cId="1861126999" sldId="429"/>
            <ac:spMk id="2" creationId="{B44548F4-EC13-4575-A0B0-A37083AF85EF}"/>
          </ac:spMkLst>
        </pc:spChg>
        <pc:spChg chg="add mod">
          <ac:chgData name="Weifeng Xu" userId="e7aed605-a3dd-4d5a-a692-a87037af107b" providerId="ADAL" clId="{A4CA56D5-47CB-484F-8DE2-B0FAB0B6CF57}" dt="2021-08-11T00:53:38.744" v="555" actId="1076"/>
          <ac:spMkLst>
            <pc:docMk/>
            <pc:sldMk cId="1861126999" sldId="429"/>
            <ac:spMk id="4" creationId="{7817D645-6EEE-4120-AA69-2DFDD098BEC8}"/>
          </ac:spMkLst>
        </pc:spChg>
        <pc:spChg chg="add mod">
          <ac:chgData name="Weifeng Xu" userId="e7aed605-a3dd-4d5a-a692-a87037af107b" providerId="ADAL" clId="{A4CA56D5-47CB-484F-8DE2-B0FAB0B6CF57}" dt="2021-08-11T00:52:23.381" v="549" actId="1582"/>
          <ac:spMkLst>
            <pc:docMk/>
            <pc:sldMk cId="1861126999" sldId="429"/>
            <ac:spMk id="11" creationId="{6A53EDA8-50B5-4F50-A50E-890D13AE9A96}"/>
          </ac:spMkLst>
        </pc:spChg>
        <pc:spChg chg="add mod">
          <ac:chgData name="Weifeng Xu" userId="e7aed605-a3dd-4d5a-a692-a87037af107b" providerId="ADAL" clId="{A4CA56D5-47CB-484F-8DE2-B0FAB0B6CF57}" dt="2021-08-11T00:54:43.846" v="574" actId="1076"/>
          <ac:spMkLst>
            <pc:docMk/>
            <pc:sldMk cId="1861126999" sldId="429"/>
            <ac:spMk id="15" creationId="{30CC8167-70CF-4BDB-A9D0-0F3991B02B2D}"/>
          </ac:spMkLst>
        </pc:spChg>
        <pc:picChg chg="add mod">
          <ac:chgData name="Weifeng Xu" userId="e7aed605-a3dd-4d5a-a692-a87037af107b" providerId="ADAL" clId="{A4CA56D5-47CB-484F-8DE2-B0FAB0B6CF57}" dt="2021-08-11T00:42:24.049" v="429" actId="1076"/>
          <ac:picMkLst>
            <pc:docMk/>
            <pc:sldMk cId="1861126999" sldId="429"/>
            <ac:picMk id="3" creationId="{F7EBBF2E-8A87-4098-83B9-CAF18D46F544}"/>
          </ac:picMkLst>
        </pc:picChg>
        <pc:cxnChg chg="add mod">
          <ac:chgData name="Weifeng Xu" userId="e7aed605-a3dd-4d5a-a692-a87037af107b" providerId="ADAL" clId="{A4CA56D5-47CB-484F-8DE2-B0FAB0B6CF57}" dt="2021-08-21T15:12:29.378" v="1783" actId="208"/>
          <ac:cxnSpMkLst>
            <pc:docMk/>
            <pc:sldMk cId="1861126999" sldId="429"/>
            <ac:cxnSpMk id="6" creationId="{3519A89B-898D-4745-8FE4-FF443B1BB0E8}"/>
          </ac:cxnSpMkLst>
        </pc:cxnChg>
        <pc:cxnChg chg="add del">
          <ac:chgData name="Weifeng Xu" userId="e7aed605-a3dd-4d5a-a692-a87037af107b" providerId="ADAL" clId="{A4CA56D5-47CB-484F-8DE2-B0FAB0B6CF57}" dt="2021-08-11T00:44:02.384" v="441" actId="478"/>
          <ac:cxnSpMkLst>
            <pc:docMk/>
            <pc:sldMk cId="1861126999" sldId="429"/>
            <ac:cxnSpMk id="10" creationId="{136E2043-0D14-4C54-ABE1-4090A1DAE752}"/>
          </ac:cxnSpMkLst>
        </pc:cxnChg>
        <pc:cxnChg chg="add mod">
          <ac:chgData name="Weifeng Xu" userId="e7aed605-a3dd-4d5a-a692-a87037af107b" providerId="ADAL" clId="{A4CA56D5-47CB-484F-8DE2-B0FAB0B6CF57}" dt="2021-08-11T00:52:54.144" v="553" actId="208"/>
          <ac:cxnSpMkLst>
            <pc:docMk/>
            <pc:sldMk cId="1861126999" sldId="429"/>
            <ac:cxnSpMk id="13" creationId="{98A8732D-0E94-473F-8E93-F7CC44AFD76B}"/>
          </ac:cxnSpMkLst>
        </pc:cxnChg>
      </pc:sldChg>
      <pc:sldChg chg="addSp modSp new mod ord">
        <pc:chgData name="Weifeng Xu" userId="e7aed605-a3dd-4d5a-a692-a87037af107b" providerId="ADAL" clId="{A4CA56D5-47CB-484F-8DE2-B0FAB0B6CF57}" dt="2021-08-21T18:49:24.978" v="1785"/>
        <pc:sldMkLst>
          <pc:docMk/>
          <pc:sldMk cId="2182210702" sldId="430"/>
        </pc:sldMkLst>
        <pc:spChg chg="add mod">
          <ac:chgData name="Weifeng Xu" userId="e7aed605-a3dd-4d5a-a692-a87037af107b" providerId="ADAL" clId="{A4CA56D5-47CB-484F-8DE2-B0FAB0B6CF57}" dt="2021-08-11T00:44:38.055" v="465" actId="1076"/>
          <ac:spMkLst>
            <pc:docMk/>
            <pc:sldMk cId="2182210702" sldId="430"/>
            <ac:spMk id="3" creationId="{A5F098FD-17F4-4C71-8F4F-8B21CF8A2B97}"/>
          </ac:spMkLst>
        </pc:spChg>
        <pc:picChg chg="add mod">
          <ac:chgData name="Weifeng Xu" userId="e7aed605-a3dd-4d5a-a692-a87037af107b" providerId="ADAL" clId="{A4CA56D5-47CB-484F-8DE2-B0FAB0B6CF57}" dt="2021-08-11T00:43:25.404" v="439" actId="1076"/>
          <ac:picMkLst>
            <pc:docMk/>
            <pc:sldMk cId="2182210702" sldId="430"/>
            <ac:picMk id="2" creationId="{A4810D98-CDF4-4551-80F7-3E5E1FBE739F}"/>
          </ac:picMkLst>
        </pc:picChg>
        <pc:cxnChg chg="add mod">
          <ac:chgData name="Weifeng Xu" userId="e7aed605-a3dd-4d5a-a692-a87037af107b" providerId="ADAL" clId="{A4CA56D5-47CB-484F-8DE2-B0FAB0B6CF57}" dt="2021-08-11T00:44:49.398" v="467" actId="13822"/>
          <ac:cxnSpMkLst>
            <pc:docMk/>
            <pc:sldMk cId="2182210702" sldId="430"/>
            <ac:cxnSpMk id="5" creationId="{68D070A5-A034-46C9-A72C-EB8E8038D08B}"/>
          </ac:cxnSpMkLst>
        </pc:cxnChg>
      </pc:sldChg>
      <pc:sldChg chg="addSp modSp new mod modNotesTx">
        <pc:chgData name="Weifeng Xu" userId="e7aed605-a3dd-4d5a-a692-a87037af107b" providerId="ADAL" clId="{A4CA56D5-47CB-484F-8DE2-B0FAB0B6CF57}" dt="2021-08-22T14:59:15.006" v="1939" actId="20577"/>
        <pc:sldMkLst>
          <pc:docMk/>
          <pc:sldMk cId="3967940993" sldId="431"/>
        </pc:sldMkLst>
        <pc:spChg chg="add mod">
          <ac:chgData name="Weifeng Xu" userId="e7aed605-a3dd-4d5a-a692-a87037af107b" providerId="ADAL" clId="{A4CA56D5-47CB-484F-8DE2-B0FAB0B6CF57}" dt="2021-08-11T00:45:31.614" v="473" actId="1076"/>
          <ac:spMkLst>
            <pc:docMk/>
            <pc:sldMk cId="3967940993" sldId="431"/>
            <ac:spMk id="3" creationId="{C4E9249F-8123-4CC5-AAFD-3F5AE566D961}"/>
          </ac:spMkLst>
        </pc:spChg>
        <pc:spChg chg="add mod">
          <ac:chgData name="Weifeng Xu" userId="e7aed605-a3dd-4d5a-a692-a87037af107b" providerId="ADAL" clId="{A4CA56D5-47CB-484F-8DE2-B0FAB0B6CF57}" dt="2021-08-11T00:46:40.451" v="516" actId="1076"/>
          <ac:spMkLst>
            <pc:docMk/>
            <pc:sldMk cId="3967940993" sldId="431"/>
            <ac:spMk id="4" creationId="{FFA710C4-C5F4-42B1-8627-4E333127411F}"/>
          </ac:spMkLst>
        </pc:spChg>
        <pc:spChg chg="add mod">
          <ac:chgData name="Weifeng Xu" userId="e7aed605-a3dd-4d5a-a692-a87037af107b" providerId="ADAL" clId="{A4CA56D5-47CB-484F-8DE2-B0FAB0B6CF57}" dt="2021-08-11T00:47:13.188" v="545" actId="20577"/>
          <ac:spMkLst>
            <pc:docMk/>
            <pc:sldMk cId="3967940993" sldId="431"/>
            <ac:spMk id="5" creationId="{A9799A3F-4F5C-40E9-91C5-5CAEE643CE26}"/>
          </ac:spMkLst>
        </pc:spChg>
        <pc:spChg chg="add mod">
          <ac:chgData name="Weifeng Xu" userId="e7aed605-a3dd-4d5a-a692-a87037af107b" providerId="ADAL" clId="{A4CA56D5-47CB-484F-8DE2-B0FAB0B6CF57}" dt="2021-08-11T01:08:59.888" v="611" actId="1076"/>
          <ac:spMkLst>
            <pc:docMk/>
            <pc:sldMk cId="3967940993" sldId="431"/>
            <ac:spMk id="6" creationId="{40269957-7597-43A9-A8B7-7DB2A3F6EA9D}"/>
          </ac:spMkLst>
        </pc:spChg>
        <pc:picChg chg="add mod">
          <ac:chgData name="Weifeng Xu" userId="e7aed605-a3dd-4d5a-a692-a87037af107b" providerId="ADAL" clId="{A4CA56D5-47CB-484F-8DE2-B0FAB0B6CF57}" dt="2021-08-11T00:45:28.044" v="472" actId="1076"/>
          <ac:picMkLst>
            <pc:docMk/>
            <pc:sldMk cId="3967940993" sldId="431"/>
            <ac:picMk id="2" creationId="{838C995C-AB5A-4F7A-821E-429673A4D89B}"/>
          </ac:picMkLst>
        </pc:picChg>
        <pc:cxnChg chg="add mod">
          <ac:chgData name="Weifeng Xu" userId="e7aed605-a3dd-4d5a-a692-a87037af107b" providerId="ADAL" clId="{A4CA56D5-47CB-484F-8DE2-B0FAB0B6CF57}" dt="2021-08-11T01:09:09.063" v="613" actId="13822"/>
          <ac:cxnSpMkLst>
            <pc:docMk/>
            <pc:sldMk cId="3967940993" sldId="431"/>
            <ac:cxnSpMk id="8" creationId="{A14DCB1A-253D-42BC-A976-E2850F59BFD8}"/>
          </ac:cxnSpMkLst>
        </pc:cxnChg>
      </pc:sldChg>
      <pc:sldChg chg="addSp modSp new mod">
        <pc:chgData name="Weifeng Xu" userId="e7aed605-a3dd-4d5a-a692-a87037af107b" providerId="ADAL" clId="{A4CA56D5-47CB-484F-8DE2-B0FAB0B6CF57}" dt="2021-08-11T01:10:59.711" v="617" actId="20577"/>
        <pc:sldMkLst>
          <pc:docMk/>
          <pc:sldMk cId="730846325" sldId="432"/>
        </pc:sldMkLst>
        <pc:spChg chg="add mod">
          <ac:chgData name="Weifeng Xu" userId="e7aed605-a3dd-4d5a-a692-a87037af107b" providerId="ADAL" clId="{A4CA56D5-47CB-484F-8DE2-B0FAB0B6CF57}" dt="2021-08-11T00:55:31.994" v="578" actId="1076"/>
          <ac:spMkLst>
            <pc:docMk/>
            <pc:sldMk cId="730846325" sldId="432"/>
            <ac:spMk id="3" creationId="{6BE36C8B-4E76-478C-A5EA-B5719B862A1D}"/>
          </ac:spMkLst>
        </pc:spChg>
        <pc:spChg chg="add mod">
          <ac:chgData name="Weifeng Xu" userId="e7aed605-a3dd-4d5a-a692-a87037af107b" providerId="ADAL" clId="{A4CA56D5-47CB-484F-8DE2-B0FAB0B6CF57}" dt="2021-08-11T01:10:59.711" v="617" actId="20577"/>
          <ac:spMkLst>
            <pc:docMk/>
            <pc:sldMk cId="730846325" sldId="432"/>
            <ac:spMk id="5" creationId="{0B78CC70-0052-4125-AB8E-8B5879DA825A}"/>
          </ac:spMkLst>
        </pc:spChg>
        <pc:picChg chg="add mod">
          <ac:chgData name="Weifeng Xu" userId="e7aed605-a3dd-4d5a-a692-a87037af107b" providerId="ADAL" clId="{A4CA56D5-47CB-484F-8DE2-B0FAB0B6CF57}" dt="2021-08-11T00:55:13.062" v="576" actId="14100"/>
          <ac:picMkLst>
            <pc:docMk/>
            <pc:sldMk cId="730846325" sldId="432"/>
            <ac:picMk id="2" creationId="{C55EB74F-1B03-4887-A0F7-9ECC5994E252}"/>
          </ac:picMkLst>
        </pc:picChg>
        <pc:cxnChg chg="add mod">
          <ac:chgData name="Weifeng Xu" userId="e7aed605-a3dd-4d5a-a692-a87037af107b" providerId="ADAL" clId="{A4CA56D5-47CB-484F-8DE2-B0FAB0B6CF57}" dt="2021-08-11T00:55:31.994" v="578" actId="1076"/>
          <ac:cxnSpMkLst>
            <pc:docMk/>
            <pc:sldMk cId="730846325" sldId="432"/>
            <ac:cxnSpMk id="4" creationId="{6C427E0D-430D-4A95-93C1-70B640D7E93B}"/>
          </ac:cxnSpMkLst>
        </pc:cxnChg>
      </pc:sldChg>
      <pc:sldChg chg="addSp modSp add mod">
        <pc:chgData name="Weifeng Xu" userId="e7aed605-a3dd-4d5a-a692-a87037af107b" providerId="ADAL" clId="{A4CA56D5-47CB-484F-8DE2-B0FAB0B6CF57}" dt="2021-08-22T15:36:38.957" v="2063" actId="1076"/>
        <pc:sldMkLst>
          <pc:docMk/>
          <pc:sldMk cId="1187390596" sldId="433"/>
        </pc:sldMkLst>
        <pc:spChg chg="add mod">
          <ac:chgData name="Weifeng Xu" userId="e7aed605-a3dd-4d5a-a692-a87037af107b" providerId="ADAL" clId="{A4CA56D5-47CB-484F-8DE2-B0FAB0B6CF57}" dt="2021-08-22T15:36:38.957" v="2063" actId="1076"/>
          <ac:spMkLst>
            <pc:docMk/>
            <pc:sldMk cId="1187390596" sldId="433"/>
            <ac:spMk id="5" creationId="{89E29D3E-8566-41AE-B2FB-17EE28C6D787}"/>
          </ac:spMkLst>
        </pc:spChg>
      </pc:sldChg>
      <pc:sldChg chg="addSp modSp add mod">
        <pc:chgData name="Weifeng Xu" userId="e7aed605-a3dd-4d5a-a692-a87037af107b" providerId="ADAL" clId="{A4CA56D5-47CB-484F-8DE2-B0FAB0B6CF57}" dt="2021-08-22T15:36:58.416" v="2075" actId="14100"/>
        <pc:sldMkLst>
          <pc:docMk/>
          <pc:sldMk cId="189084197" sldId="438"/>
        </pc:sldMkLst>
        <pc:spChg chg="add mod">
          <ac:chgData name="Weifeng Xu" userId="e7aed605-a3dd-4d5a-a692-a87037af107b" providerId="ADAL" clId="{A4CA56D5-47CB-484F-8DE2-B0FAB0B6CF57}" dt="2021-08-22T15:36:58.416" v="2075" actId="14100"/>
          <ac:spMkLst>
            <pc:docMk/>
            <pc:sldMk cId="189084197" sldId="438"/>
            <ac:spMk id="5" creationId="{9A9603F8-6C0F-4944-AA54-669E32463917}"/>
          </ac:spMkLst>
        </pc:spChg>
        <pc:picChg chg="mod">
          <ac:chgData name="Weifeng Xu" userId="e7aed605-a3dd-4d5a-a692-a87037af107b" providerId="ADAL" clId="{A4CA56D5-47CB-484F-8DE2-B0FAB0B6CF57}" dt="2021-08-22T15:36:43.523" v="2064" actId="1076"/>
          <ac:picMkLst>
            <pc:docMk/>
            <pc:sldMk cId="189084197" sldId="438"/>
            <ac:picMk id="4" creationId="{00000000-0000-0000-0000-000000000000}"/>
          </ac:picMkLst>
        </pc:picChg>
      </pc:sldChg>
      <pc:sldChg chg="add del">
        <pc:chgData name="Weifeng Xu" userId="e7aed605-a3dd-4d5a-a692-a87037af107b" providerId="ADAL" clId="{A4CA56D5-47CB-484F-8DE2-B0FAB0B6CF57}" dt="2021-08-11T01:12:25.052" v="619" actId="47"/>
        <pc:sldMkLst>
          <pc:docMk/>
          <pc:sldMk cId="2339261532" sldId="440"/>
        </pc:sldMkLst>
      </pc:sldChg>
      <pc:sldChg chg="add del">
        <pc:chgData name="Weifeng Xu" userId="e7aed605-a3dd-4d5a-a692-a87037af107b" providerId="ADAL" clId="{A4CA56D5-47CB-484F-8DE2-B0FAB0B6CF57}" dt="2021-08-11T01:10:45.404" v="616"/>
        <pc:sldMkLst>
          <pc:docMk/>
          <pc:sldMk cId="2445928380" sldId="441"/>
        </pc:sldMkLst>
      </pc:sldChg>
      <pc:sldChg chg="modSp add mod">
        <pc:chgData name="Weifeng Xu" userId="e7aed605-a3dd-4d5a-a692-a87037af107b" providerId="ADAL" clId="{A4CA56D5-47CB-484F-8DE2-B0FAB0B6CF57}" dt="2021-08-11T01:12:03.020" v="618" actId="6549"/>
        <pc:sldMkLst>
          <pc:docMk/>
          <pc:sldMk cId="3293749384" sldId="444"/>
        </pc:sldMkLst>
        <pc:spChg chg="mod">
          <ac:chgData name="Weifeng Xu" userId="e7aed605-a3dd-4d5a-a692-a87037af107b" providerId="ADAL" clId="{A4CA56D5-47CB-484F-8DE2-B0FAB0B6CF57}" dt="2021-08-11T01:12:03.020" v="618" actId="6549"/>
          <ac:spMkLst>
            <pc:docMk/>
            <pc:sldMk cId="3293749384" sldId="444"/>
            <ac:spMk id="6" creationId="{00000000-0000-0000-0000-000000000000}"/>
          </ac:spMkLst>
        </pc:spChg>
      </pc:sldChg>
      <pc:sldChg chg="delSp modSp add mod">
        <pc:chgData name="Weifeng Xu" userId="e7aed605-a3dd-4d5a-a692-a87037af107b" providerId="ADAL" clId="{A4CA56D5-47CB-484F-8DE2-B0FAB0B6CF57}" dt="2021-08-21T18:54:21.820" v="1786" actId="14100"/>
        <pc:sldMkLst>
          <pc:docMk/>
          <pc:sldMk cId="3984724258" sldId="447"/>
        </pc:sldMkLst>
        <pc:spChg chg="del">
          <ac:chgData name="Weifeng Xu" userId="e7aed605-a3dd-4d5a-a692-a87037af107b" providerId="ADAL" clId="{A4CA56D5-47CB-484F-8DE2-B0FAB0B6CF57}" dt="2021-08-11T01:14:08.906" v="620" actId="478"/>
          <ac:spMkLst>
            <pc:docMk/>
            <pc:sldMk cId="3984724258" sldId="447"/>
            <ac:spMk id="4" creationId="{00000000-0000-0000-0000-000000000000}"/>
          </ac:spMkLst>
        </pc:spChg>
        <pc:cxnChg chg="mod">
          <ac:chgData name="Weifeng Xu" userId="e7aed605-a3dd-4d5a-a692-a87037af107b" providerId="ADAL" clId="{A4CA56D5-47CB-484F-8DE2-B0FAB0B6CF57}" dt="2021-08-21T18:54:21.820" v="1786" actId="14100"/>
          <ac:cxnSpMkLst>
            <pc:docMk/>
            <pc:sldMk cId="3984724258" sldId="447"/>
            <ac:cxnSpMk id="8" creationId="{00000000-0000-0000-0000-000000000000}"/>
          </ac:cxnSpMkLst>
        </pc:cxnChg>
      </pc:sldChg>
      <pc:sldChg chg="addSp delSp modSp new mod modClrScheme chgLayout">
        <pc:chgData name="Weifeng Xu" userId="e7aed605-a3dd-4d5a-a692-a87037af107b" providerId="ADAL" clId="{A4CA56D5-47CB-484F-8DE2-B0FAB0B6CF57}" dt="2021-08-11T01:16:55.569" v="644" actId="20577"/>
        <pc:sldMkLst>
          <pc:docMk/>
          <pc:sldMk cId="3457596351" sldId="448"/>
        </pc:sldMkLst>
        <pc:spChg chg="del mod ord">
          <ac:chgData name="Weifeng Xu" userId="e7aed605-a3dd-4d5a-a692-a87037af107b" providerId="ADAL" clId="{A4CA56D5-47CB-484F-8DE2-B0FAB0B6CF57}" dt="2021-08-11T01:16:51.931" v="642" actId="700"/>
          <ac:spMkLst>
            <pc:docMk/>
            <pc:sldMk cId="3457596351" sldId="448"/>
            <ac:spMk id="2" creationId="{A839A879-7D9C-4248-ACC4-D674A54AA645}"/>
          </ac:spMkLst>
        </pc:spChg>
        <pc:spChg chg="del mod ord">
          <ac:chgData name="Weifeng Xu" userId="e7aed605-a3dd-4d5a-a692-a87037af107b" providerId="ADAL" clId="{A4CA56D5-47CB-484F-8DE2-B0FAB0B6CF57}" dt="2021-08-11T01:16:51.931" v="642" actId="700"/>
          <ac:spMkLst>
            <pc:docMk/>
            <pc:sldMk cId="3457596351" sldId="448"/>
            <ac:spMk id="3" creationId="{39B8C9F8-4299-4D81-847D-FA9526D3C7A9}"/>
          </ac:spMkLst>
        </pc:spChg>
        <pc:spChg chg="add mod ord">
          <ac:chgData name="Weifeng Xu" userId="e7aed605-a3dd-4d5a-a692-a87037af107b" providerId="ADAL" clId="{A4CA56D5-47CB-484F-8DE2-B0FAB0B6CF57}" dt="2021-08-11T01:16:55.569" v="644" actId="20577"/>
          <ac:spMkLst>
            <pc:docMk/>
            <pc:sldMk cId="3457596351" sldId="448"/>
            <ac:spMk id="4" creationId="{75A29158-1C64-4CE0-B619-29AE3D56152D}"/>
          </ac:spMkLst>
        </pc:spChg>
        <pc:spChg chg="add mod ord">
          <ac:chgData name="Weifeng Xu" userId="e7aed605-a3dd-4d5a-a692-a87037af107b" providerId="ADAL" clId="{A4CA56D5-47CB-484F-8DE2-B0FAB0B6CF57}" dt="2021-08-11T01:16:51.931" v="642" actId="700"/>
          <ac:spMkLst>
            <pc:docMk/>
            <pc:sldMk cId="3457596351" sldId="448"/>
            <ac:spMk id="5" creationId="{44D0B53D-281E-4193-A016-504D23D53A8C}"/>
          </ac:spMkLst>
        </pc:spChg>
      </pc:sldChg>
      <pc:sldChg chg="addSp delSp modSp new mod modClrScheme chgLayout">
        <pc:chgData name="Weifeng Xu" userId="e7aed605-a3dd-4d5a-a692-a87037af107b" providerId="ADAL" clId="{A4CA56D5-47CB-484F-8DE2-B0FAB0B6CF57}" dt="2021-08-11T01:18:12.542" v="665" actId="20577"/>
        <pc:sldMkLst>
          <pc:docMk/>
          <pc:sldMk cId="1351668847" sldId="449"/>
        </pc:sldMkLst>
        <pc:spChg chg="del mod ord">
          <ac:chgData name="Weifeng Xu" userId="e7aed605-a3dd-4d5a-a692-a87037af107b" providerId="ADAL" clId="{A4CA56D5-47CB-484F-8DE2-B0FAB0B6CF57}" dt="2021-08-11T01:17:27.036" v="649" actId="700"/>
          <ac:spMkLst>
            <pc:docMk/>
            <pc:sldMk cId="1351668847" sldId="449"/>
            <ac:spMk id="2" creationId="{FD2FA098-BEC3-4E13-AD92-CCE64F55EC03}"/>
          </ac:spMkLst>
        </pc:spChg>
        <pc:spChg chg="add mod ord">
          <ac:chgData name="Weifeng Xu" userId="e7aed605-a3dd-4d5a-a692-a87037af107b" providerId="ADAL" clId="{A4CA56D5-47CB-484F-8DE2-B0FAB0B6CF57}" dt="2021-08-11T01:18:12.542" v="665" actId="20577"/>
          <ac:spMkLst>
            <pc:docMk/>
            <pc:sldMk cId="1351668847" sldId="449"/>
            <ac:spMk id="3" creationId="{ACBB1566-FACA-43F6-8E5F-6CD4FB80E2E2}"/>
          </ac:spMkLst>
        </pc:spChg>
        <pc:spChg chg="add mod ord">
          <ac:chgData name="Weifeng Xu" userId="e7aed605-a3dd-4d5a-a692-a87037af107b" providerId="ADAL" clId="{A4CA56D5-47CB-484F-8DE2-B0FAB0B6CF57}" dt="2021-08-11T01:17:27.036" v="649" actId="700"/>
          <ac:spMkLst>
            <pc:docMk/>
            <pc:sldMk cId="1351668847" sldId="449"/>
            <ac:spMk id="4" creationId="{989DA336-FECE-4500-96C7-7994956678B8}"/>
          </ac:spMkLst>
        </pc:spChg>
      </pc:sldChg>
      <pc:sldChg chg="addSp modSp new mod modClrScheme chgLayout">
        <pc:chgData name="Weifeng Xu" userId="e7aed605-a3dd-4d5a-a692-a87037af107b" providerId="ADAL" clId="{A4CA56D5-47CB-484F-8DE2-B0FAB0B6CF57}" dt="2021-08-11T01:20:53.011" v="669" actId="20577"/>
        <pc:sldMkLst>
          <pc:docMk/>
          <pc:sldMk cId="56855467" sldId="450"/>
        </pc:sldMkLst>
        <pc:spChg chg="add mod">
          <ac:chgData name="Weifeng Xu" userId="e7aed605-a3dd-4d5a-a692-a87037af107b" providerId="ADAL" clId="{A4CA56D5-47CB-484F-8DE2-B0FAB0B6CF57}" dt="2021-08-11T01:20:53.011" v="669" actId="20577"/>
          <ac:spMkLst>
            <pc:docMk/>
            <pc:sldMk cId="56855467" sldId="450"/>
            <ac:spMk id="2" creationId="{858A2F4E-513A-4B51-A364-DB3E42E0E0D6}"/>
          </ac:spMkLst>
        </pc:spChg>
        <pc:spChg chg="add mod">
          <ac:chgData name="Weifeng Xu" userId="e7aed605-a3dd-4d5a-a692-a87037af107b" providerId="ADAL" clId="{A4CA56D5-47CB-484F-8DE2-B0FAB0B6CF57}" dt="2021-08-11T01:20:25.237" v="667" actId="700"/>
          <ac:spMkLst>
            <pc:docMk/>
            <pc:sldMk cId="56855467" sldId="450"/>
            <ac:spMk id="3" creationId="{02A4C9D2-31B6-496C-AC48-1E5E60FA9F0F}"/>
          </ac:spMkLst>
        </pc:spChg>
      </pc:sldChg>
      <pc:sldChg chg="delSp add mod">
        <pc:chgData name="Weifeng Xu" userId="e7aed605-a3dd-4d5a-a692-a87037af107b" providerId="ADAL" clId="{A4CA56D5-47CB-484F-8DE2-B0FAB0B6CF57}" dt="2021-08-11T01:22:12.457" v="672" actId="478"/>
        <pc:sldMkLst>
          <pc:docMk/>
          <pc:sldMk cId="1939852994" sldId="451"/>
        </pc:sldMkLst>
        <pc:spChg chg="del">
          <ac:chgData name="Weifeng Xu" userId="e7aed605-a3dd-4d5a-a692-a87037af107b" providerId="ADAL" clId="{A4CA56D5-47CB-484F-8DE2-B0FAB0B6CF57}" dt="2021-08-11T01:22:12.457" v="672" actId="478"/>
          <ac:spMkLst>
            <pc:docMk/>
            <pc:sldMk cId="1939852994" sldId="451"/>
            <ac:spMk id="4" creationId="{00000000-0000-0000-0000-000000000000}"/>
          </ac:spMkLst>
        </pc:spChg>
      </pc:sldChg>
      <pc:sldChg chg="addSp delSp modSp new mod ord modClrScheme chgLayout">
        <pc:chgData name="Weifeng Xu" userId="e7aed605-a3dd-4d5a-a692-a87037af107b" providerId="ADAL" clId="{A4CA56D5-47CB-484F-8DE2-B0FAB0B6CF57}" dt="2021-08-21T14:10:25.437" v="741"/>
        <pc:sldMkLst>
          <pc:docMk/>
          <pc:sldMk cId="1947422297" sldId="452"/>
        </pc:sldMkLst>
        <pc:spChg chg="del mod ord">
          <ac:chgData name="Weifeng Xu" userId="e7aed605-a3dd-4d5a-a692-a87037af107b" providerId="ADAL" clId="{A4CA56D5-47CB-484F-8DE2-B0FAB0B6CF57}" dt="2021-08-19T21:36:27.166" v="676" actId="700"/>
          <ac:spMkLst>
            <pc:docMk/>
            <pc:sldMk cId="1947422297" sldId="452"/>
            <ac:spMk id="2" creationId="{72C4D7BE-9F51-44FB-B519-B74D602A09E4}"/>
          </ac:spMkLst>
        </pc:spChg>
        <pc:spChg chg="del">
          <ac:chgData name="Weifeng Xu" userId="e7aed605-a3dd-4d5a-a692-a87037af107b" providerId="ADAL" clId="{A4CA56D5-47CB-484F-8DE2-B0FAB0B6CF57}" dt="2021-08-19T21:36:27.166" v="676" actId="700"/>
          <ac:spMkLst>
            <pc:docMk/>
            <pc:sldMk cId="1947422297" sldId="452"/>
            <ac:spMk id="3" creationId="{8DF94B44-7CB9-4D15-8A4C-C6165FEE815D}"/>
          </ac:spMkLst>
        </pc:spChg>
        <pc:spChg chg="add mod ord">
          <ac:chgData name="Weifeng Xu" userId="e7aed605-a3dd-4d5a-a692-a87037af107b" providerId="ADAL" clId="{A4CA56D5-47CB-484F-8DE2-B0FAB0B6CF57}" dt="2021-08-19T21:36:35.748" v="702" actId="20577"/>
          <ac:spMkLst>
            <pc:docMk/>
            <pc:sldMk cId="1947422297" sldId="452"/>
            <ac:spMk id="4" creationId="{85F42646-D7AE-4642-9126-6B0BEF577961}"/>
          </ac:spMkLst>
        </pc:spChg>
        <pc:spChg chg="add mod">
          <ac:chgData name="Weifeng Xu" userId="e7aed605-a3dd-4d5a-a692-a87037af107b" providerId="ADAL" clId="{A4CA56D5-47CB-484F-8DE2-B0FAB0B6CF57}" dt="2021-08-19T21:37:38.164" v="717" actId="1076"/>
          <ac:spMkLst>
            <pc:docMk/>
            <pc:sldMk cId="1947422297" sldId="452"/>
            <ac:spMk id="7" creationId="{BB3704EC-B3F0-48B3-BC17-6F524BD713C1}"/>
          </ac:spMkLst>
        </pc:spChg>
        <pc:spChg chg="add mod">
          <ac:chgData name="Weifeng Xu" userId="e7aed605-a3dd-4d5a-a692-a87037af107b" providerId="ADAL" clId="{A4CA56D5-47CB-484F-8DE2-B0FAB0B6CF57}" dt="2021-08-19T21:44:54.980" v="739" actId="6549"/>
          <ac:spMkLst>
            <pc:docMk/>
            <pc:sldMk cId="1947422297" sldId="452"/>
            <ac:spMk id="9" creationId="{CCF42AD5-00C6-4095-8A9B-19D888268CAD}"/>
          </ac:spMkLst>
        </pc:spChg>
        <pc:picChg chg="add mod">
          <ac:chgData name="Weifeng Xu" userId="e7aed605-a3dd-4d5a-a692-a87037af107b" providerId="ADAL" clId="{A4CA56D5-47CB-484F-8DE2-B0FAB0B6CF57}" dt="2021-08-19T21:43:10.923" v="727" actId="1076"/>
          <ac:picMkLst>
            <pc:docMk/>
            <pc:sldMk cId="1947422297" sldId="452"/>
            <ac:picMk id="1026" creationId="{7A76AE59-A0C0-4166-A46E-FE749308B04D}"/>
          </ac:picMkLst>
        </pc:picChg>
      </pc:sldChg>
      <pc:sldChg chg="addSp delSp modSp new mod ord modClrScheme chgLayout">
        <pc:chgData name="Weifeng Xu" userId="e7aed605-a3dd-4d5a-a692-a87037af107b" providerId="ADAL" clId="{A4CA56D5-47CB-484F-8DE2-B0FAB0B6CF57}" dt="2021-08-21T14:36:11.881" v="1086"/>
        <pc:sldMkLst>
          <pc:docMk/>
          <pc:sldMk cId="3041551094" sldId="453"/>
        </pc:sldMkLst>
        <pc:spChg chg="del">
          <ac:chgData name="Weifeng Xu" userId="e7aed605-a3dd-4d5a-a692-a87037af107b" providerId="ADAL" clId="{A4CA56D5-47CB-484F-8DE2-B0FAB0B6CF57}" dt="2021-08-19T21:40:54.892" v="722" actId="700"/>
          <ac:spMkLst>
            <pc:docMk/>
            <pc:sldMk cId="3041551094" sldId="453"/>
            <ac:spMk id="2" creationId="{3B4B6D3F-921D-40AD-87E4-0BB4C69F30E7}"/>
          </ac:spMkLst>
        </pc:spChg>
        <pc:picChg chg="add mod">
          <ac:chgData name="Weifeng Xu" userId="e7aed605-a3dd-4d5a-a692-a87037af107b" providerId="ADAL" clId="{A4CA56D5-47CB-484F-8DE2-B0FAB0B6CF57}" dt="2021-08-19T21:40:49.059" v="721" actId="962"/>
          <ac:picMkLst>
            <pc:docMk/>
            <pc:sldMk cId="3041551094" sldId="453"/>
            <ac:picMk id="4" creationId="{840B001E-58CB-4C4F-B3EB-56AF65B61030}"/>
          </ac:picMkLst>
        </pc:picChg>
      </pc:sldChg>
      <pc:sldChg chg="addSp delSp modSp new mod modClrScheme chgLayout">
        <pc:chgData name="Weifeng Xu" userId="e7aed605-a3dd-4d5a-a692-a87037af107b" providerId="ADAL" clId="{A4CA56D5-47CB-484F-8DE2-B0FAB0B6CF57}" dt="2021-08-21T14:35:03.490" v="1082" actId="20577"/>
        <pc:sldMkLst>
          <pc:docMk/>
          <pc:sldMk cId="3669683899" sldId="454"/>
        </pc:sldMkLst>
        <pc:spChg chg="del">
          <ac:chgData name="Weifeng Xu" userId="e7aed605-a3dd-4d5a-a692-a87037af107b" providerId="ADAL" clId="{A4CA56D5-47CB-484F-8DE2-B0FAB0B6CF57}" dt="2021-08-21T14:28:34.026" v="899" actId="700"/>
          <ac:spMkLst>
            <pc:docMk/>
            <pc:sldMk cId="3669683899" sldId="454"/>
            <ac:spMk id="2" creationId="{A2DB79B6-B67C-4AF0-B906-2F605484F9ED}"/>
          </ac:spMkLst>
        </pc:spChg>
        <pc:spChg chg="add mod">
          <ac:chgData name="Weifeng Xu" userId="e7aed605-a3dd-4d5a-a692-a87037af107b" providerId="ADAL" clId="{A4CA56D5-47CB-484F-8DE2-B0FAB0B6CF57}" dt="2021-08-21T14:30:10.259" v="949" actId="207"/>
          <ac:spMkLst>
            <pc:docMk/>
            <pc:sldMk cId="3669683899" sldId="454"/>
            <ac:spMk id="4" creationId="{56FFA25F-9388-4177-9610-CFBBA1947005}"/>
          </ac:spMkLst>
        </pc:spChg>
        <pc:spChg chg="add mod">
          <ac:chgData name="Weifeng Xu" userId="e7aed605-a3dd-4d5a-a692-a87037af107b" providerId="ADAL" clId="{A4CA56D5-47CB-484F-8DE2-B0FAB0B6CF57}" dt="2021-08-21T14:30:27.039" v="967" actId="20577"/>
          <ac:spMkLst>
            <pc:docMk/>
            <pc:sldMk cId="3669683899" sldId="454"/>
            <ac:spMk id="5" creationId="{8AAA3ABE-D6B0-40AC-9322-58C7893C2FDE}"/>
          </ac:spMkLst>
        </pc:spChg>
        <pc:spChg chg="add mod">
          <ac:chgData name="Weifeng Xu" userId="e7aed605-a3dd-4d5a-a692-a87037af107b" providerId="ADAL" clId="{A4CA56D5-47CB-484F-8DE2-B0FAB0B6CF57}" dt="2021-08-21T14:32:02.174" v="1006" actId="1076"/>
          <ac:spMkLst>
            <pc:docMk/>
            <pc:sldMk cId="3669683899" sldId="454"/>
            <ac:spMk id="6" creationId="{97BFB8EF-62BA-44E3-877E-5AA16D5A3CCD}"/>
          </ac:spMkLst>
        </pc:spChg>
        <pc:spChg chg="add mod">
          <ac:chgData name="Weifeng Xu" userId="e7aed605-a3dd-4d5a-a692-a87037af107b" providerId="ADAL" clId="{A4CA56D5-47CB-484F-8DE2-B0FAB0B6CF57}" dt="2021-08-21T14:34:30.637" v="1057" actId="1076"/>
          <ac:spMkLst>
            <pc:docMk/>
            <pc:sldMk cId="3669683899" sldId="454"/>
            <ac:spMk id="7" creationId="{5A3D8DA7-BE01-42FB-8B5E-39CCE4B83D06}"/>
          </ac:spMkLst>
        </pc:spChg>
        <pc:spChg chg="add mod">
          <ac:chgData name="Weifeng Xu" userId="e7aed605-a3dd-4d5a-a692-a87037af107b" providerId="ADAL" clId="{A4CA56D5-47CB-484F-8DE2-B0FAB0B6CF57}" dt="2021-08-21T14:35:03.490" v="1082" actId="20577"/>
          <ac:spMkLst>
            <pc:docMk/>
            <pc:sldMk cId="3669683899" sldId="454"/>
            <ac:spMk id="8" creationId="{9BF20C5C-ACCE-4766-B616-5C51CDEAC475}"/>
          </ac:spMkLst>
        </pc:spChg>
        <pc:picChg chg="add mod">
          <ac:chgData name="Weifeng Xu" userId="e7aed605-a3dd-4d5a-a692-a87037af107b" providerId="ADAL" clId="{A4CA56D5-47CB-484F-8DE2-B0FAB0B6CF57}" dt="2021-08-21T14:28:58.502" v="902" actId="1076"/>
          <ac:picMkLst>
            <pc:docMk/>
            <pc:sldMk cId="3669683899" sldId="454"/>
            <ac:picMk id="3" creationId="{139424A3-F7A7-4748-8EB5-EB72CD1D7A07}"/>
          </ac:picMkLst>
        </pc:picChg>
      </pc:sldChg>
      <pc:sldChg chg="addSp modSp new mod ord modClrScheme chgLayout">
        <pc:chgData name="Weifeng Xu" userId="e7aed605-a3dd-4d5a-a692-a87037af107b" providerId="ADAL" clId="{A4CA56D5-47CB-484F-8DE2-B0FAB0B6CF57}" dt="2021-08-22T19:34:40.420" v="2300" actId="20577"/>
        <pc:sldMkLst>
          <pc:docMk/>
          <pc:sldMk cId="524028341" sldId="455"/>
        </pc:sldMkLst>
        <pc:spChg chg="add mod">
          <ac:chgData name="Weifeng Xu" userId="e7aed605-a3dd-4d5a-a692-a87037af107b" providerId="ADAL" clId="{A4CA56D5-47CB-484F-8DE2-B0FAB0B6CF57}" dt="2021-08-21T14:46:16.695" v="1119" actId="20577"/>
          <ac:spMkLst>
            <pc:docMk/>
            <pc:sldMk cId="524028341" sldId="455"/>
            <ac:spMk id="2" creationId="{900AA902-6489-4936-A94F-87C6A7748AAC}"/>
          </ac:spMkLst>
        </pc:spChg>
        <pc:spChg chg="add mod">
          <ac:chgData name="Weifeng Xu" userId="e7aed605-a3dd-4d5a-a692-a87037af107b" providerId="ADAL" clId="{A4CA56D5-47CB-484F-8DE2-B0FAB0B6CF57}" dt="2021-08-22T19:34:40.420" v="2300" actId="20577"/>
          <ac:spMkLst>
            <pc:docMk/>
            <pc:sldMk cId="524028341" sldId="455"/>
            <ac:spMk id="3" creationId="{FDA12FEB-15D5-4170-A558-8E8D2F31B460}"/>
          </ac:spMkLst>
        </pc:spChg>
      </pc:sldChg>
      <pc:sldChg chg="addSp modSp new mod ord">
        <pc:chgData name="Weifeng Xu" userId="e7aed605-a3dd-4d5a-a692-a87037af107b" providerId="ADAL" clId="{A4CA56D5-47CB-484F-8DE2-B0FAB0B6CF57}" dt="2021-08-22T14:22:32.895" v="1820" actId="1440"/>
        <pc:sldMkLst>
          <pc:docMk/>
          <pc:sldMk cId="1611306107" sldId="456"/>
        </pc:sldMkLst>
        <pc:spChg chg="mod">
          <ac:chgData name="Weifeng Xu" userId="e7aed605-a3dd-4d5a-a692-a87037af107b" providerId="ADAL" clId="{A4CA56D5-47CB-484F-8DE2-B0FAB0B6CF57}" dt="2021-08-22T14:19:21.146" v="1790"/>
          <ac:spMkLst>
            <pc:docMk/>
            <pc:sldMk cId="1611306107" sldId="456"/>
            <ac:spMk id="2" creationId="{71A8B12B-87B3-4BA5-9F77-1685E747F11A}"/>
          </ac:spMkLst>
        </pc:spChg>
        <pc:spChg chg="add mod">
          <ac:chgData name="Weifeng Xu" userId="e7aed605-a3dd-4d5a-a692-a87037af107b" providerId="ADAL" clId="{A4CA56D5-47CB-484F-8DE2-B0FAB0B6CF57}" dt="2021-08-22T14:20:40.849" v="1818" actId="6549"/>
          <ac:spMkLst>
            <pc:docMk/>
            <pc:sldMk cId="1611306107" sldId="456"/>
            <ac:spMk id="5" creationId="{2BE860ED-0731-412D-83EE-E79F5AEF32F3}"/>
          </ac:spMkLst>
        </pc:spChg>
        <pc:picChg chg="add mod">
          <ac:chgData name="Weifeng Xu" userId="e7aed605-a3dd-4d5a-a692-a87037af107b" providerId="ADAL" clId="{A4CA56D5-47CB-484F-8DE2-B0FAB0B6CF57}" dt="2021-08-22T14:22:32.895" v="1820" actId="1440"/>
          <ac:picMkLst>
            <pc:docMk/>
            <pc:sldMk cId="1611306107" sldId="456"/>
            <ac:picMk id="4" creationId="{15061FF5-BFFA-4DFB-8E25-48403C79D712}"/>
          </ac:picMkLst>
        </pc:picChg>
      </pc:sldChg>
      <pc:sldChg chg="new del">
        <pc:chgData name="Weifeng Xu" userId="e7aed605-a3dd-4d5a-a692-a87037af107b" providerId="ADAL" clId="{A4CA56D5-47CB-484F-8DE2-B0FAB0B6CF57}" dt="2021-08-22T14:26:31.667" v="1871" actId="47"/>
        <pc:sldMkLst>
          <pc:docMk/>
          <pc:sldMk cId="3407403307" sldId="457"/>
        </pc:sldMkLst>
      </pc:sldChg>
      <pc:sldChg chg="addSp delSp modSp new mod modClrScheme chgLayout">
        <pc:chgData name="Weifeng Xu" userId="e7aed605-a3dd-4d5a-a692-a87037af107b" providerId="ADAL" clId="{A4CA56D5-47CB-484F-8DE2-B0FAB0B6CF57}" dt="2021-08-22T14:26:16.760" v="1870" actId="1440"/>
        <pc:sldMkLst>
          <pc:docMk/>
          <pc:sldMk cId="588258724" sldId="458"/>
        </pc:sldMkLst>
        <pc:spChg chg="del">
          <ac:chgData name="Weifeng Xu" userId="e7aed605-a3dd-4d5a-a692-a87037af107b" providerId="ADAL" clId="{A4CA56D5-47CB-484F-8DE2-B0FAB0B6CF57}" dt="2021-08-22T14:25:04.262" v="1828" actId="700"/>
          <ac:spMkLst>
            <pc:docMk/>
            <pc:sldMk cId="588258724" sldId="458"/>
            <ac:spMk id="2" creationId="{B6577F79-F21F-44C6-9F6F-0CB69720C785}"/>
          </ac:spMkLst>
        </pc:spChg>
        <pc:spChg chg="add mod">
          <ac:chgData name="Weifeng Xu" userId="e7aed605-a3dd-4d5a-a692-a87037af107b" providerId="ADAL" clId="{A4CA56D5-47CB-484F-8DE2-B0FAB0B6CF57}" dt="2021-08-22T14:26:10.515" v="1868" actId="20577"/>
          <ac:spMkLst>
            <pc:docMk/>
            <pc:sldMk cId="588258724" sldId="458"/>
            <ac:spMk id="7" creationId="{165C9D3F-4A50-4409-925E-12DC7484A1BA}"/>
          </ac:spMkLst>
        </pc:spChg>
        <pc:picChg chg="add mod">
          <ac:chgData name="Weifeng Xu" userId="e7aed605-a3dd-4d5a-a692-a87037af107b" providerId="ADAL" clId="{A4CA56D5-47CB-484F-8DE2-B0FAB0B6CF57}" dt="2021-08-22T14:26:14.803" v="1869" actId="1440"/>
          <ac:picMkLst>
            <pc:docMk/>
            <pc:sldMk cId="588258724" sldId="458"/>
            <ac:picMk id="4" creationId="{AB413B6E-3DF0-4F5A-88C2-D7D0254CAA59}"/>
          </ac:picMkLst>
        </pc:picChg>
        <pc:picChg chg="add mod">
          <ac:chgData name="Weifeng Xu" userId="e7aed605-a3dd-4d5a-a692-a87037af107b" providerId="ADAL" clId="{A4CA56D5-47CB-484F-8DE2-B0FAB0B6CF57}" dt="2021-08-22T14:26:16.760" v="1870" actId="1440"/>
          <ac:picMkLst>
            <pc:docMk/>
            <pc:sldMk cId="588258724" sldId="458"/>
            <ac:picMk id="6" creationId="{279282AB-B26A-4BD2-BF72-D0A96A3C73EF}"/>
          </ac:picMkLst>
        </pc:picChg>
      </pc:sldChg>
      <pc:sldChg chg="addSp modSp new mod">
        <pc:chgData name="Weifeng Xu" userId="e7aed605-a3dd-4d5a-a692-a87037af107b" providerId="ADAL" clId="{A4CA56D5-47CB-484F-8DE2-B0FAB0B6CF57}" dt="2021-08-22T14:53:21.752" v="1914" actId="6549"/>
        <pc:sldMkLst>
          <pc:docMk/>
          <pc:sldMk cId="2564593808" sldId="459"/>
        </pc:sldMkLst>
        <pc:spChg chg="add mod">
          <ac:chgData name="Weifeng Xu" userId="e7aed605-a3dd-4d5a-a692-a87037af107b" providerId="ADAL" clId="{A4CA56D5-47CB-484F-8DE2-B0FAB0B6CF57}" dt="2021-08-22T14:53:21.752" v="1914" actId="6549"/>
          <ac:spMkLst>
            <pc:docMk/>
            <pc:sldMk cId="2564593808" sldId="459"/>
            <ac:spMk id="4" creationId="{2BF88776-CF3B-462F-9BB9-4A43F4F41370}"/>
          </ac:spMkLst>
        </pc:spChg>
        <pc:picChg chg="add mod">
          <ac:chgData name="Weifeng Xu" userId="e7aed605-a3dd-4d5a-a692-a87037af107b" providerId="ADAL" clId="{A4CA56D5-47CB-484F-8DE2-B0FAB0B6CF57}" dt="2021-08-22T14:52:51.035" v="1879" actId="1440"/>
          <ac:picMkLst>
            <pc:docMk/>
            <pc:sldMk cId="2564593808" sldId="459"/>
            <ac:picMk id="3" creationId="{4285493E-B9BE-41B8-B977-15024CC05FFC}"/>
          </ac:picMkLst>
        </pc:picChg>
      </pc:sldChg>
      <pc:sldChg chg="addSp modSp new mod modClrScheme chgLayout modNotesTx">
        <pc:chgData name="Weifeng Xu" userId="e7aed605-a3dd-4d5a-a692-a87037af107b" providerId="ADAL" clId="{A4CA56D5-47CB-484F-8DE2-B0FAB0B6CF57}" dt="2021-08-22T15:44:37.431" v="2291" actId="20577"/>
        <pc:sldMkLst>
          <pc:docMk/>
          <pc:sldMk cId="4044252772" sldId="460"/>
        </pc:sldMkLst>
        <pc:spChg chg="add mod ord">
          <ac:chgData name="Weifeng Xu" userId="e7aed605-a3dd-4d5a-a692-a87037af107b" providerId="ADAL" clId="{A4CA56D5-47CB-484F-8DE2-B0FAB0B6CF57}" dt="2021-08-22T15:01:25.528" v="1961" actId="700"/>
          <ac:spMkLst>
            <pc:docMk/>
            <pc:sldMk cId="4044252772" sldId="460"/>
            <ac:spMk id="2" creationId="{54A8289F-A899-4A8A-8D46-77B5046CF06E}"/>
          </ac:spMkLst>
        </pc:spChg>
        <pc:spChg chg="add mod ord">
          <ac:chgData name="Weifeng Xu" userId="e7aed605-a3dd-4d5a-a692-a87037af107b" providerId="ADAL" clId="{A4CA56D5-47CB-484F-8DE2-B0FAB0B6CF57}" dt="2021-08-22T15:44:37.431" v="2291" actId="20577"/>
          <ac:spMkLst>
            <pc:docMk/>
            <pc:sldMk cId="4044252772" sldId="460"/>
            <ac:spMk id="5" creationId="{A092F541-F753-4D16-B7AD-A7FD510AB8B6}"/>
          </ac:spMkLst>
        </pc:spChg>
        <pc:picChg chg="add mod">
          <ac:chgData name="Weifeng Xu" userId="e7aed605-a3dd-4d5a-a692-a87037af107b" providerId="ADAL" clId="{A4CA56D5-47CB-484F-8DE2-B0FAB0B6CF57}" dt="2021-08-22T15:01:17.910" v="1960" actId="1076"/>
          <ac:picMkLst>
            <pc:docMk/>
            <pc:sldMk cId="4044252772" sldId="460"/>
            <ac:picMk id="4" creationId="{EB5AAD75-46D2-4952-8D8B-1B60B97D4AD2}"/>
          </ac:picMkLst>
        </pc:picChg>
      </pc:sldChg>
      <pc:sldChg chg="addSp modSp new del mod modClrScheme chgLayout">
        <pc:chgData name="Weifeng Xu" userId="e7aed605-a3dd-4d5a-a692-a87037af107b" providerId="ADAL" clId="{A4CA56D5-47CB-484F-8DE2-B0FAB0B6CF57}" dt="2021-08-22T15:31:52.499" v="2027" actId="47"/>
        <pc:sldMkLst>
          <pc:docMk/>
          <pc:sldMk cId="3221681910" sldId="461"/>
        </pc:sldMkLst>
        <pc:spChg chg="add mod">
          <ac:chgData name="Weifeng Xu" userId="e7aed605-a3dd-4d5a-a692-a87037af107b" providerId="ADAL" clId="{A4CA56D5-47CB-484F-8DE2-B0FAB0B6CF57}" dt="2021-08-22T15:31:15.517" v="2026" actId="20577"/>
          <ac:spMkLst>
            <pc:docMk/>
            <pc:sldMk cId="3221681910" sldId="461"/>
            <ac:spMk id="2" creationId="{3319A0A6-9198-4E72-BFA3-C5A31DBF013E}"/>
          </ac:spMkLst>
        </pc:spChg>
      </pc:sldChg>
      <pc:sldChg chg="addSp modSp new mod">
        <pc:chgData name="Weifeng Xu" userId="e7aed605-a3dd-4d5a-a692-a87037af107b" providerId="ADAL" clId="{A4CA56D5-47CB-484F-8DE2-B0FAB0B6CF57}" dt="2021-08-22T15:37:21.286" v="2123" actId="20577"/>
        <pc:sldMkLst>
          <pc:docMk/>
          <pc:sldMk cId="3630229365" sldId="461"/>
        </pc:sldMkLst>
        <pc:spChg chg="add mod">
          <ac:chgData name="Weifeng Xu" userId="e7aed605-a3dd-4d5a-a692-a87037af107b" providerId="ADAL" clId="{A4CA56D5-47CB-484F-8DE2-B0FAB0B6CF57}" dt="2021-08-22T15:37:21.286" v="2123" actId="20577"/>
          <ac:spMkLst>
            <pc:docMk/>
            <pc:sldMk cId="3630229365" sldId="461"/>
            <ac:spMk id="6" creationId="{0CA9669E-AC5B-4EC2-8580-4EE53266E743}"/>
          </ac:spMkLst>
        </pc:spChg>
        <pc:picChg chg="add mod">
          <ac:chgData name="Weifeng Xu" userId="e7aed605-a3dd-4d5a-a692-a87037af107b" providerId="ADAL" clId="{A4CA56D5-47CB-484F-8DE2-B0FAB0B6CF57}" dt="2021-08-22T15:36:00.031" v="2037" actId="1076"/>
          <ac:picMkLst>
            <pc:docMk/>
            <pc:sldMk cId="3630229365" sldId="461"/>
            <ac:picMk id="3" creationId="{EC1E7ECD-6A98-418F-8E1E-BAEDFF3C37B5}"/>
          </ac:picMkLst>
        </pc:picChg>
        <pc:picChg chg="add mod">
          <ac:chgData name="Weifeng Xu" userId="e7aed605-a3dd-4d5a-a692-a87037af107b" providerId="ADAL" clId="{A4CA56D5-47CB-484F-8DE2-B0FAB0B6CF57}" dt="2021-08-22T15:36:01.273" v="2038" actId="1076"/>
          <ac:picMkLst>
            <pc:docMk/>
            <pc:sldMk cId="3630229365" sldId="461"/>
            <ac:picMk id="5" creationId="{2AEE05CF-7B76-4A25-B094-EF798B2628E3}"/>
          </ac:picMkLst>
        </pc:picChg>
      </pc:sldChg>
      <pc:sldChg chg="addSp delSp modSp new mod">
        <pc:chgData name="Weifeng Xu" userId="e7aed605-a3dd-4d5a-a692-a87037af107b" providerId="ADAL" clId="{A4CA56D5-47CB-484F-8DE2-B0FAB0B6CF57}" dt="2021-08-22T15:42:40.956" v="2210" actId="1076"/>
        <pc:sldMkLst>
          <pc:docMk/>
          <pc:sldMk cId="2559588248" sldId="462"/>
        </pc:sldMkLst>
        <pc:spChg chg="add mod">
          <ac:chgData name="Weifeng Xu" userId="e7aed605-a3dd-4d5a-a692-a87037af107b" providerId="ADAL" clId="{A4CA56D5-47CB-484F-8DE2-B0FAB0B6CF57}" dt="2021-08-22T15:38:40.597" v="2201" actId="20577"/>
          <ac:spMkLst>
            <pc:docMk/>
            <pc:sldMk cId="2559588248" sldId="462"/>
            <ac:spMk id="4" creationId="{3E5E312B-B227-4E6D-AC77-7378414DD8CB}"/>
          </ac:spMkLst>
        </pc:spChg>
        <pc:picChg chg="add del mod">
          <ac:chgData name="Weifeng Xu" userId="e7aed605-a3dd-4d5a-a692-a87037af107b" providerId="ADAL" clId="{A4CA56D5-47CB-484F-8DE2-B0FAB0B6CF57}" dt="2021-08-22T15:41:57.170" v="2205" actId="478"/>
          <ac:picMkLst>
            <pc:docMk/>
            <pc:sldMk cId="2559588248" sldId="462"/>
            <ac:picMk id="3" creationId="{8CFBA090-96C2-4894-BBE2-9F983AED94F2}"/>
          </ac:picMkLst>
        </pc:picChg>
        <pc:picChg chg="add mod">
          <ac:chgData name="Weifeng Xu" userId="e7aed605-a3dd-4d5a-a692-a87037af107b" providerId="ADAL" clId="{A4CA56D5-47CB-484F-8DE2-B0FAB0B6CF57}" dt="2021-08-22T15:42:40.956" v="2210" actId="1076"/>
          <ac:picMkLst>
            <pc:docMk/>
            <pc:sldMk cId="2559588248" sldId="462"/>
            <ac:picMk id="6" creationId="{3B058B4E-24C0-4E7C-B7D8-1E43E086D2AA}"/>
          </ac:picMkLst>
        </pc:picChg>
      </pc:sldChg>
    </pc:docChg>
  </pc:docChgLst>
  <pc:docChgLst>
    <pc:chgData name="Weifeng Xu" userId="e7aed605-a3dd-4d5a-a692-a87037af107b" providerId="ADAL" clId="{3A194C69-541F-4DAC-9FC0-76AC812597F4}"/>
    <pc:docChg chg="undo custSel addSld delSld modSld">
      <pc:chgData name="Weifeng Xu" userId="e7aed605-a3dd-4d5a-a692-a87037af107b" providerId="ADAL" clId="{3A194C69-541F-4DAC-9FC0-76AC812597F4}" dt="2021-08-10T21:17:23.928" v="162" actId="20577"/>
      <pc:docMkLst>
        <pc:docMk/>
      </pc:docMkLst>
      <pc:sldChg chg="modSp mod">
        <pc:chgData name="Weifeng Xu" userId="e7aed605-a3dd-4d5a-a692-a87037af107b" providerId="ADAL" clId="{3A194C69-541F-4DAC-9FC0-76AC812597F4}" dt="2021-08-10T20:51:26.847" v="66" actId="20577"/>
        <pc:sldMkLst>
          <pc:docMk/>
          <pc:sldMk cId="1325061211" sldId="256"/>
        </pc:sldMkLst>
        <pc:spChg chg="mod">
          <ac:chgData name="Weifeng Xu" userId="e7aed605-a3dd-4d5a-a692-a87037af107b" providerId="ADAL" clId="{3A194C69-541F-4DAC-9FC0-76AC812597F4}" dt="2021-08-10T20:51:26.847" v="66" actId="20577"/>
          <ac:spMkLst>
            <pc:docMk/>
            <pc:sldMk cId="1325061211" sldId="256"/>
            <ac:spMk id="2" creationId="{00000000-0000-0000-0000-000000000000}"/>
          </ac:spMkLst>
        </pc:spChg>
      </pc:sldChg>
      <pc:sldChg chg="modSp new mod">
        <pc:chgData name="Weifeng Xu" userId="e7aed605-a3dd-4d5a-a692-a87037af107b" providerId="ADAL" clId="{3A194C69-541F-4DAC-9FC0-76AC812597F4}" dt="2021-08-10T21:17:23.928" v="162" actId="20577"/>
        <pc:sldMkLst>
          <pc:docMk/>
          <pc:sldMk cId="3464803328" sldId="257"/>
        </pc:sldMkLst>
        <pc:spChg chg="mod">
          <ac:chgData name="Weifeng Xu" userId="e7aed605-a3dd-4d5a-a692-a87037af107b" providerId="ADAL" clId="{3A194C69-541F-4DAC-9FC0-76AC812597F4}" dt="2021-08-10T20:53:21.772" v="75" actId="20577"/>
          <ac:spMkLst>
            <pc:docMk/>
            <pc:sldMk cId="3464803328" sldId="257"/>
            <ac:spMk id="2" creationId="{A04FEFA9-CE2A-40FE-BF89-CEFE849B5984}"/>
          </ac:spMkLst>
        </pc:spChg>
        <pc:spChg chg="mod">
          <ac:chgData name="Weifeng Xu" userId="e7aed605-a3dd-4d5a-a692-a87037af107b" providerId="ADAL" clId="{3A194C69-541F-4DAC-9FC0-76AC812597F4}" dt="2021-08-10T21:17:23.928" v="162" actId="20577"/>
          <ac:spMkLst>
            <pc:docMk/>
            <pc:sldMk cId="3464803328" sldId="257"/>
            <ac:spMk id="3" creationId="{BC1247E6-97A2-4ED5-BB8F-4A27DE09086A}"/>
          </ac:spMkLst>
        </pc:spChg>
      </pc:sldChg>
      <pc:sldChg chg="addSp delSp modSp new mod modClrScheme chgLayout">
        <pc:chgData name="Weifeng Xu" userId="e7aed605-a3dd-4d5a-a692-a87037af107b" providerId="ADAL" clId="{3A194C69-541F-4DAC-9FC0-76AC812597F4}" dt="2021-08-10T21:15:16.623" v="148" actId="1076"/>
        <pc:sldMkLst>
          <pc:docMk/>
          <pc:sldMk cId="1820053488" sldId="258"/>
        </pc:sldMkLst>
        <pc:spChg chg="mod ord">
          <ac:chgData name="Weifeng Xu" userId="e7aed605-a3dd-4d5a-a692-a87037af107b" providerId="ADAL" clId="{3A194C69-541F-4DAC-9FC0-76AC812597F4}" dt="2021-08-10T21:08:51.618" v="120" actId="700"/>
          <ac:spMkLst>
            <pc:docMk/>
            <pc:sldMk cId="1820053488" sldId="258"/>
            <ac:spMk id="2" creationId="{42267A4A-8B9B-47A4-817F-5AF2B2A7D04B}"/>
          </ac:spMkLst>
        </pc:spChg>
        <pc:spChg chg="del">
          <ac:chgData name="Weifeng Xu" userId="e7aed605-a3dd-4d5a-a692-a87037af107b" providerId="ADAL" clId="{3A194C69-541F-4DAC-9FC0-76AC812597F4}" dt="2021-08-10T21:08:51.618" v="120" actId="700"/>
          <ac:spMkLst>
            <pc:docMk/>
            <pc:sldMk cId="1820053488" sldId="258"/>
            <ac:spMk id="3" creationId="{0F48830A-321B-478C-997A-7FF58B1DA503}"/>
          </ac:spMkLst>
        </pc:spChg>
        <pc:spChg chg="add mod">
          <ac:chgData name="Weifeng Xu" userId="e7aed605-a3dd-4d5a-a692-a87037af107b" providerId="ADAL" clId="{3A194C69-541F-4DAC-9FC0-76AC812597F4}" dt="2021-08-10T21:12:23.690" v="130" actId="1076"/>
          <ac:spMkLst>
            <pc:docMk/>
            <pc:sldMk cId="1820053488" sldId="258"/>
            <ac:spMk id="6" creationId="{905CAC5F-9C46-43BC-8BB1-EC229309A9ED}"/>
          </ac:spMkLst>
        </pc:spChg>
        <pc:picChg chg="add mod">
          <ac:chgData name="Weifeng Xu" userId="e7aed605-a3dd-4d5a-a692-a87037af107b" providerId="ADAL" clId="{3A194C69-541F-4DAC-9FC0-76AC812597F4}" dt="2021-08-10T21:12:30.590" v="133" actId="14100"/>
          <ac:picMkLst>
            <pc:docMk/>
            <pc:sldMk cId="1820053488" sldId="258"/>
            <ac:picMk id="4" creationId="{027238C0-5D61-46C9-B14A-A79E9F157546}"/>
          </ac:picMkLst>
        </pc:picChg>
        <pc:picChg chg="add mod">
          <ac:chgData name="Weifeng Xu" userId="e7aed605-a3dd-4d5a-a692-a87037af107b" providerId="ADAL" clId="{3A194C69-541F-4DAC-9FC0-76AC812597F4}" dt="2021-08-10T21:14:53.817" v="144" actId="1076"/>
          <ac:picMkLst>
            <pc:docMk/>
            <pc:sldMk cId="1820053488" sldId="258"/>
            <ac:picMk id="7" creationId="{81B244E6-FEAB-41BB-9F4D-5BEFB571D4D7}"/>
          </ac:picMkLst>
        </pc:picChg>
        <pc:picChg chg="add mod">
          <ac:chgData name="Weifeng Xu" userId="e7aed605-a3dd-4d5a-a692-a87037af107b" providerId="ADAL" clId="{3A194C69-541F-4DAC-9FC0-76AC812597F4}" dt="2021-08-10T21:14:53.817" v="144" actId="1076"/>
          <ac:picMkLst>
            <pc:docMk/>
            <pc:sldMk cId="1820053488" sldId="258"/>
            <ac:picMk id="8" creationId="{2A96043B-A4CF-477E-AE01-F4078FE8C004}"/>
          </ac:picMkLst>
        </pc:picChg>
        <pc:picChg chg="add mod">
          <ac:chgData name="Weifeng Xu" userId="e7aed605-a3dd-4d5a-a692-a87037af107b" providerId="ADAL" clId="{3A194C69-541F-4DAC-9FC0-76AC812597F4}" dt="2021-08-10T21:14:53.817" v="144" actId="1076"/>
          <ac:picMkLst>
            <pc:docMk/>
            <pc:sldMk cId="1820053488" sldId="258"/>
            <ac:picMk id="9" creationId="{419B2A95-DFFF-45A3-B39F-AFB680F109D2}"/>
          </ac:picMkLst>
        </pc:picChg>
        <pc:picChg chg="add mod">
          <ac:chgData name="Weifeng Xu" userId="e7aed605-a3dd-4d5a-a692-a87037af107b" providerId="ADAL" clId="{3A194C69-541F-4DAC-9FC0-76AC812597F4}" dt="2021-08-10T21:14:53.817" v="144" actId="1076"/>
          <ac:picMkLst>
            <pc:docMk/>
            <pc:sldMk cId="1820053488" sldId="258"/>
            <ac:picMk id="10" creationId="{30CBD996-C043-40F8-80C4-FBCF373A894F}"/>
          </ac:picMkLst>
        </pc:picChg>
        <pc:picChg chg="add mod">
          <ac:chgData name="Weifeng Xu" userId="e7aed605-a3dd-4d5a-a692-a87037af107b" providerId="ADAL" clId="{3A194C69-541F-4DAC-9FC0-76AC812597F4}" dt="2021-08-10T21:15:06.753" v="146" actId="1076"/>
          <ac:picMkLst>
            <pc:docMk/>
            <pc:sldMk cId="1820053488" sldId="258"/>
            <ac:picMk id="1026" creationId="{E06AC6B8-0565-4AB5-9E8E-DE68704F135B}"/>
          </ac:picMkLst>
        </pc:picChg>
        <pc:picChg chg="add mod">
          <ac:chgData name="Weifeng Xu" userId="e7aed605-a3dd-4d5a-a692-a87037af107b" providerId="ADAL" clId="{3A194C69-541F-4DAC-9FC0-76AC812597F4}" dt="2021-08-10T21:15:16.623" v="148" actId="1076"/>
          <ac:picMkLst>
            <pc:docMk/>
            <pc:sldMk cId="1820053488" sldId="258"/>
            <ac:picMk id="1028" creationId="{06A51E85-04AC-492D-8A56-EF418EF615D8}"/>
          </ac:picMkLst>
        </pc:picChg>
      </pc:sldChg>
      <pc:sldChg chg="del">
        <pc:chgData name="Weifeng Xu" userId="e7aed605-a3dd-4d5a-a692-a87037af107b" providerId="ADAL" clId="{3A194C69-541F-4DAC-9FC0-76AC812597F4}" dt="2021-08-10T20:50:26.162" v="2" actId="47"/>
        <pc:sldMkLst>
          <pc:docMk/>
          <pc:sldMk cId="2789471632" sldId="392"/>
        </pc:sldMkLst>
      </pc:sldChg>
      <pc:sldChg chg="del">
        <pc:chgData name="Weifeng Xu" userId="e7aed605-a3dd-4d5a-a692-a87037af107b" providerId="ADAL" clId="{3A194C69-541F-4DAC-9FC0-76AC812597F4}" dt="2021-08-10T20:50:26.992" v="6" actId="47"/>
        <pc:sldMkLst>
          <pc:docMk/>
          <pc:sldMk cId="3672303902" sldId="393"/>
        </pc:sldMkLst>
      </pc:sldChg>
      <pc:sldChg chg="del">
        <pc:chgData name="Weifeng Xu" userId="e7aed605-a3dd-4d5a-a692-a87037af107b" providerId="ADAL" clId="{3A194C69-541F-4DAC-9FC0-76AC812597F4}" dt="2021-08-10T20:50:27.360" v="8" actId="47"/>
        <pc:sldMkLst>
          <pc:docMk/>
          <pc:sldMk cId="2467691949" sldId="394"/>
        </pc:sldMkLst>
      </pc:sldChg>
      <pc:sldChg chg="del">
        <pc:chgData name="Weifeng Xu" userId="e7aed605-a3dd-4d5a-a692-a87037af107b" providerId="ADAL" clId="{3A194C69-541F-4DAC-9FC0-76AC812597F4}" dt="2021-08-10T20:50:27.968" v="11" actId="47"/>
        <pc:sldMkLst>
          <pc:docMk/>
          <pc:sldMk cId="1030962794" sldId="395"/>
        </pc:sldMkLst>
      </pc:sldChg>
      <pc:sldChg chg="del">
        <pc:chgData name="Weifeng Xu" userId="e7aed605-a3dd-4d5a-a692-a87037af107b" providerId="ADAL" clId="{3A194C69-541F-4DAC-9FC0-76AC812597F4}" dt="2021-08-10T20:50:29.651" v="19" actId="47"/>
        <pc:sldMkLst>
          <pc:docMk/>
          <pc:sldMk cId="1635951812" sldId="396"/>
        </pc:sldMkLst>
      </pc:sldChg>
      <pc:sldChg chg="del">
        <pc:chgData name="Weifeng Xu" userId="e7aed605-a3dd-4d5a-a692-a87037af107b" providerId="ADAL" clId="{3A194C69-541F-4DAC-9FC0-76AC812597F4}" dt="2021-08-10T20:50:27.543" v="9" actId="47"/>
        <pc:sldMkLst>
          <pc:docMk/>
          <pc:sldMk cId="3476957671" sldId="397"/>
        </pc:sldMkLst>
      </pc:sldChg>
      <pc:sldChg chg="del">
        <pc:chgData name="Weifeng Xu" userId="e7aed605-a3dd-4d5a-a692-a87037af107b" providerId="ADAL" clId="{3A194C69-541F-4DAC-9FC0-76AC812597F4}" dt="2021-08-10T20:50:28.334" v="13" actId="47"/>
        <pc:sldMkLst>
          <pc:docMk/>
          <pc:sldMk cId="837580508" sldId="398"/>
        </pc:sldMkLst>
      </pc:sldChg>
      <pc:sldChg chg="del">
        <pc:chgData name="Weifeng Xu" userId="e7aed605-a3dd-4d5a-a692-a87037af107b" providerId="ADAL" clId="{3A194C69-541F-4DAC-9FC0-76AC812597F4}" dt="2021-08-10T20:50:28.535" v="14" actId="47"/>
        <pc:sldMkLst>
          <pc:docMk/>
          <pc:sldMk cId="775249280" sldId="399"/>
        </pc:sldMkLst>
      </pc:sldChg>
      <pc:sldChg chg="del">
        <pc:chgData name="Weifeng Xu" userId="e7aed605-a3dd-4d5a-a692-a87037af107b" providerId="ADAL" clId="{3A194C69-541F-4DAC-9FC0-76AC812597F4}" dt="2021-08-10T20:50:28.768" v="15" actId="47"/>
        <pc:sldMkLst>
          <pc:docMk/>
          <pc:sldMk cId="614667185" sldId="400"/>
        </pc:sldMkLst>
      </pc:sldChg>
      <pc:sldChg chg="del">
        <pc:chgData name="Weifeng Xu" userId="e7aed605-a3dd-4d5a-a692-a87037af107b" providerId="ADAL" clId="{3A194C69-541F-4DAC-9FC0-76AC812597F4}" dt="2021-08-10T20:50:30.071" v="21" actId="47"/>
        <pc:sldMkLst>
          <pc:docMk/>
          <pc:sldMk cId="3582893092" sldId="401"/>
        </pc:sldMkLst>
      </pc:sldChg>
      <pc:sldChg chg="del">
        <pc:chgData name="Weifeng Xu" userId="e7aed605-a3dd-4d5a-a692-a87037af107b" providerId="ADAL" clId="{3A194C69-541F-4DAC-9FC0-76AC812597F4}" dt="2021-08-10T20:50:31.039" v="26" actId="47"/>
        <pc:sldMkLst>
          <pc:docMk/>
          <pc:sldMk cId="819433619" sldId="402"/>
        </pc:sldMkLst>
      </pc:sldChg>
      <pc:sldChg chg="del">
        <pc:chgData name="Weifeng Xu" userId="e7aed605-a3dd-4d5a-a692-a87037af107b" providerId="ADAL" clId="{3A194C69-541F-4DAC-9FC0-76AC812597F4}" dt="2021-08-10T20:50:29.867" v="20" actId="47"/>
        <pc:sldMkLst>
          <pc:docMk/>
          <pc:sldMk cId="39788097" sldId="403"/>
        </pc:sldMkLst>
      </pc:sldChg>
      <pc:sldChg chg="del">
        <pc:chgData name="Weifeng Xu" userId="e7aed605-a3dd-4d5a-a692-a87037af107b" providerId="ADAL" clId="{3A194C69-541F-4DAC-9FC0-76AC812597F4}" dt="2021-08-10T20:50:30.839" v="25" actId="47"/>
        <pc:sldMkLst>
          <pc:docMk/>
          <pc:sldMk cId="3665038014" sldId="404"/>
        </pc:sldMkLst>
      </pc:sldChg>
      <pc:sldChg chg="del">
        <pc:chgData name="Weifeng Xu" userId="e7aed605-a3dd-4d5a-a692-a87037af107b" providerId="ADAL" clId="{3A194C69-541F-4DAC-9FC0-76AC812597F4}" dt="2021-08-10T20:50:30.285" v="22" actId="47"/>
        <pc:sldMkLst>
          <pc:docMk/>
          <pc:sldMk cId="464350271" sldId="405"/>
        </pc:sldMkLst>
      </pc:sldChg>
      <pc:sldChg chg="del">
        <pc:chgData name="Weifeng Xu" userId="e7aed605-a3dd-4d5a-a692-a87037af107b" providerId="ADAL" clId="{3A194C69-541F-4DAC-9FC0-76AC812597F4}" dt="2021-08-10T20:50:31.220" v="27" actId="47"/>
        <pc:sldMkLst>
          <pc:docMk/>
          <pc:sldMk cId="2093752077" sldId="406"/>
        </pc:sldMkLst>
      </pc:sldChg>
      <pc:sldChg chg="del">
        <pc:chgData name="Weifeng Xu" userId="e7aed605-a3dd-4d5a-a692-a87037af107b" providerId="ADAL" clId="{3A194C69-541F-4DAC-9FC0-76AC812597F4}" dt="2021-08-10T20:50:31.936" v="31" actId="47"/>
        <pc:sldMkLst>
          <pc:docMk/>
          <pc:sldMk cId="1972666229" sldId="407"/>
        </pc:sldMkLst>
      </pc:sldChg>
      <pc:sldChg chg="del">
        <pc:chgData name="Weifeng Xu" userId="e7aed605-a3dd-4d5a-a692-a87037af107b" providerId="ADAL" clId="{3A194C69-541F-4DAC-9FC0-76AC812597F4}" dt="2021-08-10T20:50:32.126" v="32" actId="47"/>
        <pc:sldMkLst>
          <pc:docMk/>
          <pc:sldMk cId="2980641166" sldId="408"/>
        </pc:sldMkLst>
      </pc:sldChg>
      <pc:sldChg chg="del">
        <pc:chgData name="Weifeng Xu" userId="e7aed605-a3dd-4d5a-a692-a87037af107b" providerId="ADAL" clId="{3A194C69-541F-4DAC-9FC0-76AC812597F4}" dt="2021-08-10T20:50:32.374" v="33" actId="47"/>
        <pc:sldMkLst>
          <pc:docMk/>
          <pc:sldMk cId="3277870470" sldId="409"/>
        </pc:sldMkLst>
      </pc:sldChg>
      <pc:sldChg chg="del">
        <pc:chgData name="Weifeng Xu" userId="e7aed605-a3dd-4d5a-a692-a87037af107b" providerId="ADAL" clId="{3A194C69-541F-4DAC-9FC0-76AC812597F4}" dt="2021-08-10T20:50:32.789" v="35" actId="47"/>
        <pc:sldMkLst>
          <pc:docMk/>
          <pc:sldMk cId="2489270501" sldId="411"/>
        </pc:sldMkLst>
      </pc:sldChg>
      <pc:sldChg chg="del">
        <pc:chgData name="Weifeng Xu" userId="e7aed605-a3dd-4d5a-a692-a87037af107b" providerId="ADAL" clId="{3A194C69-541F-4DAC-9FC0-76AC812597F4}" dt="2021-08-10T20:50:32.969" v="36" actId="47"/>
        <pc:sldMkLst>
          <pc:docMk/>
          <pc:sldMk cId="3881480386" sldId="413"/>
        </pc:sldMkLst>
      </pc:sldChg>
      <pc:sldChg chg="del">
        <pc:chgData name="Weifeng Xu" userId="e7aed605-a3dd-4d5a-a692-a87037af107b" providerId="ADAL" clId="{3A194C69-541F-4DAC-9FC0-76AC812597F4}" dt="2021-08-10T20:50:33.166" v="37" actId="47"/>
        <pc:sldMkLst>
          <pc:docMk/>
          <pc:sldMk cId="3118374455" sldId="414"/>
        </pc:sldMkLst>
      </pc:sldChg>
      <pc:sldChg chg="del">
        <pc:chgData name="Weifeng Xu" userId="e7aed605-a3dd-4d5a-a692-a87037af107b" providerId="ADAL" clId="{3A194C69-541F-4DAC-9FC0-76AC812597F4}" dt="2021-08-10T20:50:32.570" v="34" actId="47"/>
        <pc:sldMkLst>
          <pc:docMk/>
          <pc:sldMk cId="214186708" sldId="415"/>
        </pc:sldMkLst>
      </pc:sldChg>
      <pc:sldChg chg="del">
        <pc:chgData name="Weifeng Xu" userId="e7aed605-a3dd-4d5a-a692-a87037af107b" providerId="ADAL" clId="{3A194C69-541F-4DAC-9FC0-76AC812597F4}" dt="2021-08-10T20:50:30.690" v="24" actId="47"/>
        <pc:sldMkLst>
          <pc:docMk/>
          <pc:sldMk cId="4266318337" sldId="416"/>
        </pc:sldMkLst>
      </pc:sldChg>
      <pc:sldChg chg="del">
        <pc:chgData name="Weifeng Xu" userId="e7aed605-a3dd-4d5a-a692-a87037af107b" providerId="ADAL" clId="{3A194C69-541F-4DAC-9FC0-76AC812597F4}" dt="2021-08-10T20:50:30.485" v="23" actId="47"/>
        <pc:sldMkLst>
          <pc:docMk/>
          <pc:sldMk cId="1453023660" sldId="417"/>
        </pc:sldMkLst>
      </pc:sldChg>
      <pc:sldChg chg="del">
        <pc:chgData name="Weifeng Xu" userId="e7aed605-a3dd-4d5a-a692-a87037af107b" providerId="ADAL" clId="{3A194C69-541F-4DAC-9FC0-76AC812597F4}" dt="2021-08-10T20:50:33.382" v="38" actId="47"/>
        <pc:sldMkLst>
          <pc:docMk/>
          <pc:sldMk cId="4247754591" sldId="418"/>
        </pc:sldMkLst>
      </pc:sldChg>
      <pc:sldChg chg="del">
        <pc:chgData name="Weifeng Xu" userId="e7aed605-a3dd-4d5a-a692-a87037af107b" providerId="ADAL" clId="{3A194C69-541F-4DAC-9FC0-76AC812597F4}" dt="2021-08-10T20:50:31.370" v="28" actId="47"/>
        <pc:sldMkLst>
          <pc:docMk/>
          <pc:sldMk cId="1871513867" sldId="419"/>
        </pc:sldMkLst>
      </pc:sldChg>
      <pc:sldChg chg="del">
        <pc:chgData name="Weifeng Xu" userId="e7aed605-a3dd-4d5a-a692-a87037af107b" providerId="ADAL" clId="{3A194C69-541F-4DAC-9FC0-76AC812597F4}" dt="2021-08-10T20:50:26.336" v="3" actId="47"/>
        <pc:sldMkLst>
          <pc:docMk/>
          <pc:sldMk cId="4160866766" sldId="420"/>
        </pc:sldMkLst>
      </pc:sldChg>
      <pc:sldChg chg="del">
        <pc:chgData name="Weifeng Xu" userId="e7aed605-a3dd-4d5a-a692-a87037af107b" providerId="ADAL" clId="{3A194C69-541F-4DAC-9FC0-76AC812597F4}" dt="2021-08-10T20:50:26.566" v="4" actId="47"/>
        <pc:sldMkLst>
          <pc:docMk/>
          <pc:sldMk cId="1090587346" sldId="421"/>
        </pc:sldMkLst>
      </pc:sldChg>
      <pc:sldChg chg="del">
        <pc:chgData name="Weifeng Xu" userId="e7aed605-a3dd-4d5a-a692-a87037af107b" providerId="ADAL" clId="{3A194C69-541F-4DAC-9FC0-76AC812597F4}" dt="2021-08-10T20:50:26.783" v="5" actId="47"/>
        <pc:sldMkLst>
          <pc:docMk/>
          <pc:sldMk cId="2079099636" sldId="422"/>
        </pc:sldMkLst>
      </pc:sldChg>
      <pc:sldChg chg="del">
        <pc:chgData name="Weifeng Xu" userId="e7aed605-a3dd-4d5a-a692-a87037af107b" providerId="ADAL" clId="{3A194C69-541F-4DAC-9FC0-76AC812597F4}" dt="2021-08-10T20:50:27.177" v="7" actId="47"/>
        <pc:sldMkLst>
          <pc:docMk/>
          <pc:sldMk cId="1881823739" sldId="423"/>
        </pc:sldMkLst>
      </pc:sldChg>
      <pc:sldChg chg="del">
        <pc:chgData name="Weifeng Xu" userId="e7aed605-a3dd-4d5a-a692-a87037af107b" providerId="ADAL" clId="{3A194C69-541F-4DAC-9FC0-76AC812597F4}" dt="2021-08-10T20:50:28.982" v="16" actId="47"/>
        <pc:sldMkLst>
          <pc:docMk/>
          <pc:sldMk cId="3519466523" sldId="424"/>
        </pc:sldMkLst>
      </pc:sldChg>
      <pc:sldChg chg="del">
        <pc:chgData name="Weifeng Xu" userId="e7aed605-a3dd-4d5a-a692-a87037af107b" providerId="ADAL" clId="{3A194C69-541F-4DAC-9FC0-76AC812597F4}" dt="2021-08-10T20:50:29.207" v="17" actId="47"/>
        <pc:sldMkLst>
          <pc:docMk/>
          <pc:sldMk cId="2940456927" sldId="425"/>
        </pc:sldMkLst>
      </pc:sldChg>
      <pc:sldChg chg="del">
        <pc:chgData name="Weifeng Xu" userId="e7aed605-a3dd-4d5a-a692-a87037af107b" providerId="ADAL" clId="{3A194C69-541F-4DAC-9FC0-76AC812597F4}" dt="2021-08-10T20:50:29.434" v="18" actId="47"/>
        <pc:sldMkLst>
          <pc:docMk/>
          <pc:sldMk cId="3876190788" sldId="426"/>
        </pc:sldMkLst>
      </pc:sldChg>
      <pc:sldChg chg="del">
        <pc:chgData name="Weifeng Xu" userId="e7aed605-a3dd-4d5a-a692-a87037af107b" providerId="ADAL" clId="{3A194C69-541F-4DAC-9FC0-76AC812597F4}" dt="2021-08-10T20:50:33.832" v="40" actId="47"/>
        <pc:sldMkLst>
          <pc:docMk/>
          <pc:sldMk cId="2709397411" sldId="427"/>
        </pc:sldMkLst>
      </pc:sldChg>
      <pc:sldChg chg="del">
        <pc:chgData name="Weifeng Xu" userId="e7aed605-a3dd-4d5a-a692-a87037af107b" providerId="ADAL" clId="{3A194C69-541F-4DAC-9FC0-76AC812597F4}" dt="2021-08-10T20:50:28.143" v="12" actId="47"/>
        <pc:sldMkLst>
          <pc:docMk/>
          <pc:sldMk cId="647302650" sldId="428"/>
        </pc:sldMkLst>
      </pc:sldChg>
      <pc:sldChg chg="del">
        <pc:chgData name="Weifeng Xu" userId="e7aed605-a3dd-4d5a-a692-a87037af107b" providerId="ADAL" clId="{3A194C69-541F-4DAC-9FC0-76AC812597F4}" dt="2021-08-10T20:50:27.751" v="10" actId="47"/>
        <pc:sldMkLst>
          <pc:docMk/>
          <pc:sldMk cId="878272104" sldId="429"/>
        </pc:sldMkLst>
      </pc:sldChg>
      <pc:sldChg chg="del">
        <pc:chgData name="Weifeng Xu" userId="e7aed605-a3dd-4d5a-a692-a87037af107b" providerId="ADAL" clId="{3A194C69-541F-4DAC-9FC0-76AC812597F4}" dt="2021-08-10T20:50:25.967" v="1" actId="47"/>
        <pc:sldMkLst>
          <pc:docMk/>
          <pc:sldMk cId="4091828154" sldId="430"/>
        </pc:sldMkLst>
      </pc:sldChg>
      <pc:sldChg chg="del">
        <pc:chgData name="Weifeng Xu" userId="e7aed605-a3dd-4d5a-a692-a87037af107b" providerId="ADAL" clId="{3A194C69-541F-4DAC-9FC0-76AC812597F4}" dt="2021-08-10T20:50:25.540" v="0" actId="47"/>
        <pc:sldMkLst>
          <pc:docMk/>
          <pc:sldMk cId="593614233" sldId="431"/>
        </pc:sldMkLst>
      </pc:sldChg>
      <pc:sldChg chg="del">
        <pc:chgData name="Weifeng Xu" userId="e7aed605-a3dd-4d5a-a692-a87037af107b" providerId="ADAL" clId="{3A194C69-541F-4DAC-9FC0-76AC812597F4}" dt="2021-08-10T20:50:31.559" v="29" actId="47"/>
        <pc:sldMkLst>
          <pc:docMk/>
          <pc:sldMk cId="996485528" sldId="432"/>
        </pc:sldMkLst>
      </pc:sldChg>
      <pc:sldChg chg="del">
        <pc:chgData name="Weifeng Xu" userId="e7aed605-a3dd-4d5a-a692-a87037af107b" providerId="ADAL" clId="{3A194C69-541F-4DAC-9FC0-76AC812597F4}" dt="2021-08-10T20:50:31.702" v="30" actId="47"/>
        <pc:sldMkLst>
          <pc:docMk/>
          <pc:sldMk cId="848404907" sldId="433"/>
        </pc:sldMkLst>
      </pc:sldChg>
      <pc:sldChg chg="del">
        <pc:chgData name="Weifeng Xu" userId="e7aed605-a3dd-4d5a-a692-a87037af107b" providerId="ADAL" clId="{3A194C69-541F-4DAC-9FC0-76AC812597F4}" dt="2021-08-10T20:50:33.605" v="39" actId="47"/>
        <pc:sldMkLst>
          <pc:docMk/>
          <pc:sldMk cId="2829655940" sldId="434"/>
        </pc:sldMkLst>
      </pc:sldChg>
      <pc:sldChg chg="del">
        <pc:chgData name="Weifeng Xu" userId="e7aed605-a3dd-4d5a-a692-a87037af107b" providerId="ADAL" clId="{3A194C69-541F-4DAC-9FC0-76AC812597F4}" dt="2021-08-10T20:50:34.052" v="41" actId="47"/>
        <pc:sldMkLst>
          <pc:docMk/>
          <pc:sldMk cId="3752964083" sldId="435"/>
        </pc:sldMkLst>
      </pc:sldChg>
      <pc:sldChg chg="del">
        <pc:chgData name="Weifeng Xu" userId="e7aed605-a3dd-4d5a-a692-a87037af107b" providerId="ADAL" clId="{3A194C69-541F-4DAC-9FC0-76AC812597F4}" dt="2021-08-10T20:50:34.239" v="42" actId="47"/>
        <pc:sldMkLst>
          <pc:docMk/>
          <pc:sldMk cId="3503932430" sldId="436"/>
        </pc:sldMkLst>
      </pc:sldChg>
      <pc:sldChg chg="del">
        <pc:chgData name="Weifeng Xu" userId="e7aed605-a3dd-4d5a-a692-a87037af107b" providerId="ADAL" clId="{3A194C69-541F-4DAC-9FC0-76AC812597F4}" dt="2021-08-10T20:50:34.431" v="43" actId="47"/>
        <pc:sldMkLst>
          <pc:docMk/>
          <pc:sldMk cId="1984469485" sldId="437"/>
        </pc:sldMkLst>
      </pc:sldChg>
      <pc:sldChg chg="del">
        <pc:chgData name="Weifeng Xu" userId="e7aed605-a3dd-4d5a-a692-a87037af107b" providerId="ADAL" clId="{3A194C69-541F-4DAC-9FC0-76AC812597F4}" dt="2021-08-10T20:50:34.813" v="45" actId="47"/>
        <pc:sldMkLst>
          <pc:docMk/>
          <pc:sldMk cId="4198334412" sldId="438"/>
        </pc:sldMkLst>
      </pc:sldChg>
      <pc:sldChg chg="del">
        <pc:chgData name="Weifeng Xu" userId="e7aed605-a3dd-4d5a-a692-a87037af107b" providerId="ADAL" clId="{3A194C69-541F-4DAC-9FC0-76AC812597F4}" dt="2021-08-10T20:50:34.990" v="46" actId="47"/>
        <pc:sldMkLst>
          <pc:docMk/>
          <pc:sldMk cId="4192281943" sldId="439"/>
        </pc:sldMkLst>
      </pc:sldChg>
      <pc:sldChg chg="del">
        <pc:chgData name="Weifeng Xu" userId="e7aed605-a3dd-4d5a-a692-a87037af107b" providerId="ADAL" clId="{3A194C69-541F-4DAC-9FC0-76AC812597F4}" dt="2021-08-10T20:50:35.479" v="47" actId="47"/>
        <pc:sldMkLst>
          <pc:docMk/>
          <pc:sldMk cId="3098642995" sldId="440"/>
        </pc:sldMkLst>
      </pc:sldChg>
      <pc:sldChg chg="del">
        <pc:chgData name="Weifeng Xu" userId="e7aed605-a3dd-4d5a-a692-a87037af107b" providerId="ADAL" clId="{3A194C69-541F-4DAC-9FC0-76AC812597F4}" dt="2021-08-10T20:50:34.643" v="44" actId="47"/>
        <pc:sldMkLst>
          <pc:docMk/>
          <pc:sldMk cId="3265397422" sldId="441"/>
        </pc:sldMkLst>
      </pc:sldChg>
      <pc:sldChg chg="del">
        <pc:chgData name="Weifeng Xu" userId="e7aed605-a3dd-4d5a-a692-a87037af107b" providerId="ADAL" clId="{3A194C69-541F-4DAC-9FC0-76AC812597F4}" dt="2021-08-10T20:50:36.046" v="48" actId="47"/>
        <pc:sldMkLst>
          <pc:docMk/>
          <pc:sldMk cId="4060643725" sldId="442"/>
        </pc:sldMkLst>
      </pc:sldChg>
      <pc:sldChg chg="del">
        <pc:chgData name="Weifeng Xu" userId="e7aed605-a3dd-4d5a-a692-a87037af107b" providerId="ADAL" clId="{3A194C69-541F-4DAC-9FC0-76AC812597F4}" dt="2021-08-10T20:50:36.326" v="49" actId="47"/>
        <pc:sldMkLst>
          <pc:docMk/>
          <pc:sldMk cId="3308258886" sldId="443"/>
        </pc:sldMkLst>
      </pc:sldChg>
      <pc:sldChg chg="del">
        <pc:chgData name="Weifeng Xu" userId="e7aed605-a3dd-4d5a-a692-a87037af107b" providerId="ADAL" clId="{3A194C69-541F-4DAC-9FC0-76AC812597F4}" dt="2021-08-10T20:50:36.588" v="50" actId="47"/>
        <pc:sldMkLst>
          <pc:docMk/>
          <pc:sldMk cId="2290480652" sldId="444"/>
        </pc:sldMkLst>
      </pc:sldChg>
      <pc:sldChg chg="del">
        <pc:chgData name="Weifeng Xu" userId="e7aed605-a3dd-4d5a-a692-a87037af107b" providerId="ADAL" clId="{3A194C69-541F-4DAC-9FC0-76AC812597F4}" dt="2021-08-10T20:50:37.496" v="51" actId="47"/>
        <pc:sldMkLst>
          <pc:docMk/>
          <pc:sldMk cId="1737777844" sldId="445"/>
        </pc:sldMkLst>
      </pc:sldChg>
      <pc:sldChg chg="del">
        <pc:chgData name="Weifeng Xu" userId="e7aed605-a3dd-4d5a-a692-a87037af107b" providerId="ADAL" clId="{3A194C69-541F-4DAC-9FC0-76AC812597F4}" dt="2021-08-10T20:50:38.567" v="52" actId="47"/>
        <pc:sldMkLst>
          <pc:docMk/>
          <pc:sldMk cId="2625291343" sldId="446"/>
        </pc:sldMkLst>
      </pc:sldChg>
      <pc:sldMasterChg chg="delSldLayout">
        <pc:chgData name="Weifeng Xu" userId="e7aed605-a3dd-4d5a-a692-a87037af107b" providerId="ADAL" clId="{3A194C69-541F-4DAC-9FC0-76AC812597F4}" dt="2021-08-10T20:50:32.789" v="35" actId="47"/>
        <pc:sldMasterMkLst>
          <pc:docMk/>
          <pc:sldMasterMk cId="813574162" sldId="2147483648"/>
        </pc:sldMasterMkLst>
        <pc:sldLayoutChg chg="del">
          <pc:chgData name="Weifeng Xu" userId="e7aed605-a3dd-4d5a-a692-a87037af107b" providerId="ADAL" clId="{3A194C69-541F-4DAC-9FC0-76AC812597F4}" dt="2021-08-10T20:50:32.789" v="35" actId="47"/>
          <pc:sldLayoutMkLst>
            <pc:docMk/>
            <pc:sldMasterMk cId="813574162" sldId="2147483648"/>
            <pc:sldLayoutMk cId="2252348551" sldId="2147483660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658D5F-65FB-4E17-9D5B-8CF1DE5A98DF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49544B-F866-4ED0-8997-24601187A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199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1024000*512/1024/1024=500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49544B-F866-4ED0-8997-24601187AE8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0973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49544B-F866-4ED0-8997-24601187AE8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6546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ID6, 1026048,186646868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49544B-F866-4ED0-8997-24601187AE87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9598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66646" cy="365125"/>
          </a:xfrm>
        </p:spPr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171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965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900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622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569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911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92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089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400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900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037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3717A-E3C1-4BED-ABE0-B7069385E023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 descr="United States Department of Justice - Wikipedia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4663" y="6429241"/>
            <a:ext cx="379628" cy="379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OJP PMP Login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4291" y="6519834"/>
            <a:ext cx="420444" cy="201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University of Baltimore Issues Marketing RFP - PR News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4993" y="6286831"/>
            <a:ext cx="1571896" cy="664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ile:Towson University logo horiz 2019.png - Wikimedia Commons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985" y="6456351"/>
            <a:ext cx="1202235" cy="414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3574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-jump.com/CIS24/Slides/Booting/Booting.html" TargetMode="Externa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gif"/><Relationship Id="rId3" Type="http://schemas.openxmlformats.org/officeDocument/2006/relationships/image" Target="../media/image7.png"/><Relationship Id="rId7" Type="http://schemas.openxmlformats.org/officeDocument/2006/relationships/image" Target="../media/image11.gi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US" dirty="0"/>
              <a:t>Computer System Introduction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F2871076-CFC8-4CD5-BF65-ECB4ACAEF8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0612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CBB1566-FACA-43F6-8E5F-6CD4FB80E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 disk drives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9DA336-FECE-4500-96C7-7994956678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6688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www.cs.uic.edu/~jbell/CourseNotes/OperatingSystems/images/Chapter10/10_01_DiskMechanis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129" y="1475939"/>
            <a:ext cx="6811611" cy="4998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4137817" y="6474070"/>
            <a:ext cx="611108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>
                <a:latin typeface="Times New Roman" panose="02020603050405020304" pitchFamily="18" charset="0"/>
              </a:rPr>
              <a:t>Abraham </a:t>
            </a:r>
            <a:r>
              <a:rPr lang="en-US" sz="1050" dirty="0" err="1">
                <a:latin typeface="Times New Roman" panose="02020603050405020304" pitchFamily="18" charset="0"/>
              </a:rPr>
              <a:t>Silberschatz</a:t>
            </a:r>
            <a:r>
              <a:rPr lang="en-US" sz="1050" dirty="0">
                <a:latin typeface="Times New Roman" panose="02020603050405020304" pitchFamily="18" charset="0"/>
              </a:rPr>
              <a:t>, Greg Gagne, and Peter Baer Galvin, "Operating System Concepts, Ninth Edition </a:t>
            </a:r>
            <a:r>
              <a:rPr lang="en-US" sz="1600" dirty="0">
                <a:latin typeface="Times New Roman" panose="02020603050405020304" pitchFamily="18" charset="0"/>
              </a:rPr>
              <a:t>"</a:t>
            </a:r>
            <a:endParaRPr lang="en-US" sz="1600" dirty="0"/>
          </a:p>
        </p:txBody>
      </p:sp>
      <p:pic>
        <p:nvPicPr>
          <p:cNvPr id="1028" name="Picture 4" descr="fujitsu mhx2300bt 300gb 2.5in sata hd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83917"/>
            <a:ext cx="3957277" cy="3042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220331" y="6039485"/>
            <a:ext cx="285321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/>
              <a:t>https://regmedia.co.uk/2006/12/12/fujitsu_300gb_1.jpg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7D6529-D026-4EDC-B0C1-F236240B9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 disk drives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54F1B51-B90E-49D4-9ABC-D540CFDB8662}"/>
              </a:ext>
            </a:extLst>
          </p:cNvPr>
          <p:cNvCxnSpPr/>
          <p:nvPr/>
        </p:nvCxnSpPr>
        <p:spPr>
          <a:xfrm flipV="1">
            <a:off x="2735179" y="2518611"/>
            <a:ext cx="4748463" cy="9103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8423D44-2E8A-4257-96AB-A434F2A6F559}"/>
              </a:ext>
            </a:extLst>
          </p:cNvPr>
          <p:cNvCxnSpPr>
            <a:cxnSpLocks/>
          </p:cNvCxnSpPr>
          <p:nvPr/>
        </p:nvCxnSpPr>
        <p:spPr>
          <a:xfrm>
            <a:off x="2735179" y="3429000"/>
            <a:ext cx="474846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EFDAE76-B99D-427C-ACDF-E379E99B5D68}"/>
              </a:ext>
            </a:extLst>
          </p:cNvPr>
          <p:cNvCxnSpPr>
            <a:cxnSpLocks/>
          </p:cNvCxnSpPr>
          <p:nvPr/>
        </p:nvCxnSpPr>
        <p:spPr>
          <a:xfrm>
            <a:off x="2735179" y="3414778"/>
            <a:ext cx="4814523" cy="151967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5335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disk sector?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97235" y="1753200"/>
            <a:ext cx="5784531" cy="4814400"/>
          </a:xfrm>
        </p:spPr>
        <p:txBody>
          <a:bodyPr/>
          <a:lstStyle/>
          <a:p>
            <a:r>
              <a:rPr lang="en-US" dirty="0"/>
              <a:t>The sector is the minimum storage unit of a hard drive.</a:t>
            </a:r>
          </a:p>
          <a:p>
            <a:r>
              <a:rPr lang="en-US" dirty="0"/>
              <a:t>Files occupy an integral number of sectors regardless of the file's actual size. </a:t>
            </a:r>
          </a:p>
          <a:p>
            <a:r>
              <a:rPr lang="en-US" sz="3733" dirty="0"/>
              <a:t># bytes per sector =</a:t>
            </a:r>
            <a:r>
              <a:rPr lang="en-US" sz="3733" dirty="0">
                <a:solidFill>
                  <a:srgbClr val="FF0000"/>
                </a:solidFill>
              </a:rPr>
              <a:t>512</a:t>
            </a:r>
            <a:r>
              <a:rPr lang="en-US" sz="3733" dirty="0"/>
              <a:t> Bytes</a:t>
            </a:r>
          </a:p>
        </p:txBody>
      </p:sp>
      <p:pic>
        <p:nvPicPr>
          <p:cNvPr id="4100" name="Picture 4" descr="26BalH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766" y="1753200"/>
            <a:ext cx="5105241" cy="4128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9558116" y="6602244"/>
            <a:ext cx="179568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/>
              <a:t>https://i.imgur.com/26BalHW.png</a:t>
            </a:r>
          </a:p>
        </p:txBody>
      </p:sp>
    </p:spTree>
    <p:extLst>
      <p:ext uri="{BB962C8B-B14F-4D97-AF65-F5344CB8AC3E}">
        <p14:creationId xmlns:p14="http://schemas.microsoft.com/office/powerpoint/2010/main" val="14297595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Calculate the total sectors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6027420" cy="4351338"/>
          </a:xfrm>
        </p:spPr>
        <p:txBody>
          <a:bodyPr/>
          <a:lstStyle/>
          <a:p>
            <a:r>
              <a:rPr lang="en-US" dirty="0"/>
              <a:t>#</a:t>
            </a:r>
            <a:r>
              <a:rPr lang="en-US" dirty="0">
                <a:solidFill>
                  <a:srgbClr val="FF0000"/>
                </a:solidFill>
              </a:rPr>
              <a:t>s</a:t>
            </a:r>
            <a:r>
              <a:rPr lang="en-US" dirty="0"/>
              <a:t>ectors per track</a:t>
            </a:r>
          </a:p>
          <a:p>
            <a:r>
              <a:rPr lang="en-US" dirty="0"/>
              <a:t># tracks (</a:t>
            </a:r>
            <a:r>
              <a:rPr lang="en-US" dirty="0">
                <a:solidFill>
                  <a:srgbClr val="FF0000"/>
                </a:solidFill>
              </a:rPr>
              <a:t>c</a:t>
            </a:r>
            <a:r>
              <a:rPr lang="en-US" dirty="0"/>
              <a:t>ylinders) </a:t>
            </a:r>
          </a:p>
          <a:p>
            <a:r>
              <a:rPr lang="en-US" dirty="0"/>
              <a:t># </a:t>
            </a:r>
            <a:r>
              <a:rPr lang="en-US" dirty="0">
                <a:solidFill>
                  <a:srgbClr val="FF0000"/>
                </a:solidFill>
              </a:rPr>
              <a:t>h</a:t>
            </a:r>
            <a:r>
              <a:rPr lang="en-US" dirty="0"/>
              <a:t>eaders </a:t>
            </a:r>
          </a:p>
          <a:p>
            <a:r>
              <a:rPr lang="en-US" dirty="0"/>
              <a:t>#Size of disk=# tracks (</a:t>
            </a:r>
            <a:r>
              <a:rPr lang="en-US" dirty="0">
                <a:solidFill>
                  <a:srgbClr val="FF0000"/>
                </a:solidFill>
              </a:rPr>
              <a:t>C</a:t>
            </a:r>
            <a:r>
              <a:rPr lang="en-US" dirty="0"/>
              <a:t>) x #</a:t>
            </a:r>
            <a:r>
              <a:rPr lang="en-US" dirty="0">
                <a:solidFill>
                  <a:srgbClr val="FF0000"/>
                </a:solidFill>
              </a:rPr>
              <a:t>H</a:t>
            </a:r>
            <a:r>
              <a:rPr lang="en-US" dirty="0"/>
              <a:t>eads x  #</a:t>
            </a:r>
            <a:r>
              <a:rPr lang="en-US" dirty="0">
                <a:solidFill>
                  <a:srgbClr val="FF0000"/>
                </a:solidFill>
              </a:rPr>
              <a:t>S</a:t>
            </a:r>
            <a:r>
              <a:rPr lang="en-US" dirty="0"/>
              <a:t>ectors per track (CHS)</a:t>
            </a:r>
          </a:p>
          <a:p>
            <a:pPr lvl="1" fontAlgn="base"/>
            <a:r>
              <a:rPr lang="en-US" dirty="0"/>
              <a:t>no of sectors: 400</a:t>
            </a:r>
          </a:p>
          <a:p>
            <a:pPr lvl="1" fontAlgn="base"/>
            <a:r>
              <a:rPr lang="en-US" dirty="0"/>
              <a:t>no of heads: 12</a:t>
            </a:r>
          </a:p>
          <a:p>
            <a:pPr lvl="1" fontAlgn="base"/>
            <a:r>
              <a:rPr lang="en-US" dirty="0"/>
              <a:t>cylinders: 17000</a:t>
            </a:r>
          </a:p>
          <a:p>
            <a:pPr lvl="1" fontAlgn="base"/>
            <a:r>
              <a:rPr lang="en-US" dirty="0"/>
              <a:t>=81600000 sectors</a:t>
            </a:r>
          </a:p>
        </p:txBody>
      </p:sp>
      <p:pic>
        <p:nvPicPr>
          <p:cNvPr id="3" name="Picture 2" descr="https://www.cs.uic.edu/~jbell/CourseNotes/OperatingSystems/images/Chapter10/10_01_DiskMechanis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1796" y="1915778"/>
            <a:ext cx="5017072" cy="3681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70739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Calculate the size of a disk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97233" y="1443233"/>
            <a:ext cx="6417027" cy="4814400"/>
          </a:xfrm>
        </p:spPr>
        <p:txBody>
          <a:bodyPr>
            <a:normAutofit/>
          </a:bodyPr>
          <a:lstStyle/>
          <a:p>
            <a:r>
              <a:rPr lang="en-US" sz="3200" dirty="0"/>
              <a:t>1024 Bytes=1K</a:t>
            </a:r>
          </a:p>
          <a:p>
            <a:r>
              <a:rPr lang="en-US" sz="3200" dirty="0"/>
              <a:t>1024 K=1M</a:t>
            </a:r>
          </a:p>
          <a:p>
            <a:r>
              <a:rPr lang="en-US" sz="3200" dirty="0"/>
              <a:t>1024 M=1G</a:t>
            </a:r>
          </a:p>
          <a:p>
            <a:r>
              <a:rPr lang="en-US" sz="3200" dirty="0"/>
              <a:t>How to compute the size of the disk</a:t>
            </a:r>
          </a:p>
          <a:p>
            <a:pPr marL="457200" lvl="1" indent="0">
              <a:buNone/>
            </a:pPr>
            <a:r>
              <a:rPr lang="en-US" dirty="0"/>
              <a:t>81600000 sectors * 512 bytes= 41779200000 bytes</a:t>
            </a:r>
          </a:p>
          <a:p>
            <a:pPr marL="457200" lvl="1" indent="0">
              <a:buNone/>
            </a:pPr>
            <a:r>
              <a:rPr lang="en-US" dirty="0"/>
              <a:t>=40800000 KB</a:t>
            </a:r>
          </a:p>
          <a:p>
            <a:pPr marL="457200" lvl="1" indent="0">
              <a:buNone/>
            </a:pPr>
            <a:r>
              <a:rPr lang="en-US" dirty="0"/>
              <a:t>=39843.75MB</a:t>
            </a:r>
          </a:p>
          <a:p>
            <a:pPr marL="457200" lvl="1" indent="0">
              <a:buNone/>
            </a:pPr>
            <a:r>
              <a:rPr lang="en-US" dirty="0"/>
              <a:t>=38.91G</a:t>
            </a:r>
          </a:p>
          <a:p>
            <a:pPr lvl="1"/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00000000-1234-1234-1234-123412341234}" type="slidenum">
              <a:rPr lang="en" smtClean="0"/>
              <a:pPr algn="ctr"/>
              <a:t>14</a:t>
            </a:fld>
            <a:endParaRPr lang="en"/>
          </a:p>
        </p:txBody>
      </p:sp>
      <p:pic>
        <p:nvPicPr>
          <p:cNvPr id="3" name="Picture 2" descr="https://www.cs.uic.edu/~jbell/CourseNotes/OperatingSystems/images/Chapter10/10_01_DiskMechanis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5030" y="1588321"/>
            <a:ext cx="4554338" cy="3341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48674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partition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DD715-7292-4FAD-A484-09D5D92FAB07}" type="slidenum">
              <a:rPr lang="en-US" smtClean="0"/>
              <a:t>15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953" y="1443233"/>
            <a:ext cx="4546600" cy="42418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86626" y="5885067"/>
            <a:ext cx="4670853" cy="4207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67" dirty="0"/>
              <a:t>https://www.maketecheasier.com/assets/uploads/2012/05/partitions-partition-diagram.png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6829" y="2737097"/>
            <a:ext cx="5392795" cy="2127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0061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8B12B-87B3-4BA5-9F77-1685E747F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Calculate the size of partitions</a:t>
            </a:r>
            <a:endParaRPr lang="en-US" dirty="0"/>
          </a:p>
        </p:txBody>
      </p:sp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15061FF5-BFFA-4DFB-8E25-48403C79D7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3102" y="1554480"/>
            <a:ext cx="5559969" cy="51072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BE860ED-0731-412D-83EE-E79F5AEF32F3}"/>
              </a:ext>
            </a:extLst>
          </p:cNvPr>
          <p:cNvSpPr txBox="1"/>
          <p:nvPr/>
        </p:nvSpPr>
        <p:spPr>
          <a:xfrm>
            <a:off x="838200" y="1554480"/>
            <a:ext cx="1514902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Open </a:t>
            </a:r>
            <a:r>
              <a:rPr lang="en-US" dirty="0" err="1"/>
              <a:t>Winhex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113061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B413B6E-3DF0-4F5A-88C2-D7D0254CAA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242" y="1383584"/>
            <a:ext cx="4648603" cy="29796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 descr="Graphical user interface, text, application, Word&#10;&#10;Description automatically generated">
            <a:extLst>
              <a:ext uri="{FF2B5EF4-FFF2-40B4-BE49-F238E27FC236}">
                <a16:creationId xmlns:a16="http://schemas.microsoft.com/office/drawing/2014/main" id="{279282AB-B26A-4BD2-BF72-D0A96A3C73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7440" y="1383584"/>
            <a:ext cx="4473328" cy="47857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65C9D3F-4A50-4409-925E-12DC7484A1BA}"/>
              </a:ext>
            </a:extLst>
          </p:cNvPr>
          <p:cNvSpPr txBox="1"/>
          <p:nvPr/>
        </p:nvSpPr>
        <p:spPr>
          <a:xfrm>
            <a:off x="1266242" y="877824"/>
            <a:ext cx="2826287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List Physical Storage Devices</a:t>
            </a:r>
          </a:p>
        </p:txBody>
      </p:sp>
    </p:spTree>
    <p:extLst>
      <p:ext uri="{BB962C8B-B14F-4D97-AF65-F5344CB8AC3E}">
        <p14:creationId xmlns:p14="http://schemas.microsoft.com/office/powerpoint/2010/main" val="5882587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5B1F483-29FE-42DF-A908-82E0CF58CF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49104"/>
            <a:ext cx="5682806" cy="260139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B2DA623-344A-40A0-899F-32A9A3D52D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3945" y="2549104"/>
            <a:ext cx="4601177" cy="31817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A56C7D5-67D4-4354-8020-CF79451F25C5}"/>
              </a:ext>
            </a:extLst>
          </p:cNvPr>
          <p:cNvSpPr txBox="1"/>
          <p:nvPr/>
        </p:nvSpPr>
        <p:spPr>
          <a:xfrm>
            <a:off x="838200" y="2179772"/>
            <a:ext cx="2257990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dirty="0" err="1"/>
              <a:t>Winhex</a:t>
            </a:r>
            <a:r>
              <a:rPr lang="en-US" dirty="0"/>
              <a:t> option setting</a:t>
            </a:r>
          </a:p>
        </p:txBody>
      </p:sp>
    </p:spTree>
    <p:extLst>
      <p:ext uri="{BB962C8B-B14F-4D97-AF65-F5344CB8AC3E}">
        <p14:creationId xmlns:p14="http://schemas.microsoft.com/office/powerpoint/2010/main" val="11596185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4285493E-B9BE-41B8-B977-15024CC05F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7932" y="2195384"/>
            <a:ext cx="8736136" cy="34373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BF88776-CF3B-462F-9BB9-4A43F4F41370}"/>
              </a:ext>
            </a:extLst>
          </p:cNvPr>
          <p:cNvSpPr txBox="1"/>
          <p:nvPr/>
        </p:nvSpPr>
        <p:spPr>
          <a:xfrm>
            <a:off x="1727932" y="1750004"/>
            <a:ext cx="2391745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Enable Data Interpreter</a:t>
            </a:r>
          </a:p>
        </p:txBody>
      </p:sp>
    </p:spTree>
    <p:extLst>
      <p:ext uri="{BB962C8B-B14F-4D97-AF65-F5344CB8AC3E}">
        <p14:creationId xmlns:p14="http://schemas.microsoft.com/office/powerpoint/2010/main" val="2564593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FEFA9-CE2A-40FE-BF89-CEFE849B5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1247E6-97A2-4ED5-BB8F-4A27DE0908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Computer systems</a:t>
            </a:r>
          </a:p>
          <a:p>
            <a:r>
              <a:rPr lang="en-US" dirty="0"/>
              <a:t>How do computers work?</a:t>
            </a:r>
          </a:p>
          <a:p>
            <a:r>
              <a:rPr lang="en-GB" dirty="0"/>
              <a:t>Why computer forensics is hard?</a:t>
            </a:r>
            <a:endParaRPr lang="en-US" dirty="0"/>
          </a:p>
          <a:p>
            <a:r>
              <a:rPr lang="en-US" dirty="0"/>
              <a:t>Hard disk drives</a:t>
            </a:r>
          </a:p>
          <a:p>
            <a:r>
              <a:rPr lang="en-US" dirty="0"/>
              <a:t>Calculate disk partitions</a:t>
            </a:r>
          </a:p>
          <a:p>
            <a:r>
              <a:rPr lang="en-US" dirty="0"/>
              <a:t>PC boot process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8033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7EBBF2E-8A87-4098-83B9-CAF18D46F5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4065" y="374356"/>
            <a:ext cx="8330183" cy="583496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817D645-6EEE-4120-AA69-2DFDD098BEC8}"/>
              </a:ext>
            </a:extLst>
          </p:cNvPr>
          <p:cNvSpPr txBox="1"/>
          <p:nvPr/>
        </p:nvSpPr>
        <p:spPr>
          <a:xfrm>
            <a:off x="517764" y="4221932"/>
            <a:ext cx="2176301" cy="646331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Show the position of </a:t>
            </a:r>
          </a:p>
          <a:p>
            <a:r>
              <a:rPr lang="en-US" dirty="0"/>
              <a:t>the first sector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519A89B-898D-4745-8FE4-FF443B1BB0E8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1605915" y="4868263"/>
            <a:ext cx="4746759" cy="90500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6A53EDA8-50B5-4F50-A50E-890D13AE9A96}"/>
              </a:ext>
            </a:extLst>
          </p:cNvPr>
          <p:cNvSpPr/>
          <p:nvPr/>
        </p:nvSpPr>
        <p:spPr>
          <a:xfrm>
            <a:off x="4564380" y="1028700"/>
            <a:ext cx="1059180" cy="2057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8A8732D-0E94-473F-8E93-F7CC44AFD76B}"/>
              </a:ext>
            </a:extLst>
          </p:cNvPr>
          <p:cNvCxnSpPr/>
          <p:nvPr/>
        </p:nvCxnSpPr>
        <p:spPr>
          <a:xfrm>
            <a:off x="4876800" y="624840"/>
            <a:ext cx="236220" cy="40386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0CC8167-70CF-4BDB-A9D0-0F3991B02B2D}"/>
              </a:ext>
            </a:extLst>
          </p:cNvPr>
          <p:cNvSpPr txBox="1"/>
          <p:nvPr/>
        </p:nvSpPr>
        <p:spPr>
          <a:xfrm>
            <a:off x="1104900" y="1084730"/>
            <a:ext cx="61722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Master Boot Record: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1980s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Allow up to a maximum of 2 TB </a:t>
            </a:r>
          </a:p>
        </p:txBody>
      </p:sp>
    </p:spTree>
    <p:extLst>
      <p:ext uri="{BB962C8B-B14F-4D97-AF65-F5344CB8AC3E}">
        <p14:creationId xmlns:p14="http://schemas.microsoft.com/office/powerpoint/2010/main" val="18611269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4810D98-CDF4-4551-80F7-3E5E1FBE73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2133" y="451638"/>
            <a:ext cx="7415516" cy="609915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5F098FD-17F4-4C71-8F4F-8B21CF8A2B97}"/>
              </a:ext>
            </a:extLst>
          </p:cNvPr>
          <p:cNvSpPr txBox="1"/>
          <p:nvPr/>
        </p:nvSpPr>
        <p:spPr>
          <a:xfrm>
            <a:off x="682158" y="4519112"/>
            <a:ext cx="2249975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Covert Hex to decimal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8D070A5-A034-46C9-A72C-EB8E8038D08B}"/>
              </a:ext>
            </a:extLst>
          </p:cNvPr>
          <p:cNvCxnSpPr/>
          <p:nvPr/>
        </p:nvCxnSpPr>
        <p:spPr>
          <a:xfrm flipV="1">
            <a:off x="4594860" y="1264920"/>
            <a:ext cx="4808220" cy="3909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22107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38C995C-AB5A-4F7A-821E-429673A4D8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2854" y="259136"/>
            <a:ext cx="7224084" cy="596697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4E9249F-8123-4CC5-AAFD-3F5AE566D961}"/>
              </a:ext>
            </a:extLst>
          </p:cNvPr>
          <p:cNvSpPr txBox="1"/>
          <p:nvPr/>
        </p:nvSpPr>
        <p:spPr>
          <a:xfrm>
            <a:off x="4411190" y="6291087"/>
            <a:ext cx="4187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83881984 sectors *512 bytes per sector = 39.99 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A710C4-C5F4-42B1-8627-4E333127411F}"/>
              </a:ext>
            </a:extLst>
          </p:cNvPr>
          <p:cNvSpPr txBox="1"/>
          <p:nvPr/>
        </p:nvSpPr>
        <p:spPr>
          <a:xfrm>
            <a:off x="919389" y="4539173"/>
            <a:ext cx="2353465" cy="646331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Show the size of the </a:t>
            </a:r>
          </a:p>
          <a:p>
            <a:r>
              <a:rPr lang="en-US" dirty="0"/>
              <a:t>total sectors in decimal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799A3F-4F5C-40E9-91C5-5CAEE643CE26}"/>
              </a:ext>
            </a:extLst>
          </p:cNvPr>
          <p:cNvSpPr txBox="1"/>
          <p:nvPr/>
        </p:nvSpPr>
        <p:spPr>
          <a:xfrm>
            <a:off x="919389" y="5579778"/>
            <a:ext cx="2336602" cy="646331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Compute the partition </a:t>
            </a:r>
          </a:p>
          <a:p>
            <a:r>
              <a:rPr lang="en-US" dirty="0"/>
              <a:t>size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269957-7597-43A9-A8B7-7DB2A3F6EA9D}"/>
              </a:ext>
            </a:extLst>
          </p:cNvPr>
          <p:cNvSpPr txBox="1"/>
          <p:nvPr/>
        </p:nvSpPr>
        <p:spPr>
          <a:xfrm>
            <a:off x="4992142" y="5185504"/>
            <a:ext cx="822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ox01CA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14DCB1A-253D-42BC-A976-E2850F59BFD8}"/>
              </a:ext>
            </a:extLst>
          </p:cNvPr>
          <p:cNvCxnSpPr/>
          <p:nvPr/>
        </p:nvCxnSpPr>
        <p:spPr>
          <a:xfrm>
            <a:off x="5852160" y="5455920"/>
            <a:ext cx="411480" cy="18288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79409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g371147" descr="09cfc62f-d12f-4aaa-9832-5e2350236098">
            <a:extLst>
              <a:ext uri="{FF2B5EF4-FFF2-40B4-BE49-F238E27FC236}">
                <a16:creationId xmlns:a16="http://schemas.microsoft.com/office/drawing/2014/main" id="{C55EB74F-1B03-4887-A0F7-9ECC5994E2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318" y="1150997"/>
            <a:ext cx="10286885" cy="5044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BE36C8B-4E76-478C-A5EA-B5719B862A1D}"/>
              </a:ext>
            </a:extLst>
          </p:cNvPr>
          <p:cNvSpPr/>
          <p:nvPr/>
        </p:nvSpPr>
        <p:spPr>
          <a:xfrm>
            <a:off x="1121384" y="1467239"/>
            <a:ext cx="1059180" cy="2057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C427E0D-430D-4A95-93C1-70B640D7E93B}"/>
              </a:ext>
            </a:extLst>
          </p:cNvPr>
          <p:cNvCxnSpPr/>
          <p:nvPr/>
        </p:nvCxnSpPr>
        <p:spPr>
          <a:xfrm>
            <a:off x="1433804" y="1063379"/>
            <a:ext cx="236220" cy="40386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B78CC70-0052-4125-AB8E-8B5879DA825A}"/>
              </a:ext>
            </a:extLst>
          </p:cNvPr>
          <p:cNvSpPr txBox="1"/>
          <p:nvPr/>
        </p:nvSpPr>
        <p:spPr>
          <a:xfrm>
            <a:off x="1888049" y="731680"/>
            <a:ext cx="6692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GUID Partition Table: GPT</a:t>
            </a:r>
          </a:p>
        </p:txBody>
      </p:sp>
    </p:spTree>
    <p:extLst>
      <p:ext uri="{BB962C8B-B14F-4D97-AF65-F5344CB8AC3E}">
        <p14:creationId xmlns:p14="http://schemas.microsoft.com/office/powerpoint/2010/main" val="7308463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64216" y="6039605"/>
            <a:ext cx="10053235" cy="3794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33" dirty="0"/>
              <a:t>By The original uploader was </a:t>
            </a:r>
            <a:r>
              <a:rPr lang="en-US" sz="933" dirty="0" err="1"/>
              <a:t>Kbolino</a:t>
            </a:r>
            <a:r>
              <a:rPr lang="en-US" sz="933" dirty="0"/>
              <a:t> at English Wikipedia. - Transferred from </a:t>
            </a:r>
            <a:r>
              <a:rPr lang="en-US" sz="933" dirty="0" err="1"/>
              <a:t>en.wikipedia</a:t>
            </a:r>
            <a:r>
              <a:rPr lang="en-US" sz="933" dirty="0"/>
              <a:t> to Commons. Transfer was stated to be made by </a:t>
            </a:r>
            <a:r>
              <a:rPr lang="en-US" sz="933" dirty="0" err="1"/>
              <a:t>User:Kbolino</a:t>
            </a:r>
            <a:r>
              <a:rPr lang="en-US" sz="933" dirty="0"/>
              <a:t>., CC BY-SA 2.5, https://commons.wikimedia.org/w/index.php?curid=3036588</a:t>
            </a:r>
          </a:p>
        </p:txBody>
      </p:sp>
      <p:pic>
        <p:nvPicPr>
          <p:cNvPr id="3074" name="Picture 2" descr="https://upload.wikimedia.org/wikipedia/commons/thumb/0/07/GUID_Partition_Table_Scheme.svg/400px-GUID_Partition_Table_Scheme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8682" y="1"/>
            <a:ext cx="4392439" cy="6039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GPT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997233" y="1753200"/>
            <a:ext cx="6091448" cy="4814400"/>
          </a:xfrm>
        </p:spPr>
        <p:txBody>
          <a:bodyPr/>
          <a:lstStyle/>
          <a:p>
            <a:r>
              <a:rPr lang="en-US" dirty="0"/>
              <a:t>MBR: 1980s</a:t>
            </a:r>
          </a:p>
          <a:p>
            <a:r>
              <a:rPr lang="en-US" dirty="0"/>
              <a:t>Allow up to a maximum of 2 TB </a:t>
            </a:r>
          </a:p>
          <a:p>
            <a:r>
              <a:rPr lang="en-US" dirty="0"/>
              <a:t>GPT: maximum size is 9.4 ZB</a:t>
            </a:r>
          </a:p>
          <a:p>
            <a:pPr lvl="1"/>
            <a:r>
              <a:rPr lang="en-US" dirty="0"/>
              <a:t>1ZB=1024TB</a:t>
            </a:r>
          </a:p>
          <a:p>
            <a:r>
              <a:rPr lang="en-US" dirty="0"/>
              <a:t>logical block addressing (LBA)</a:t>
            </a:r>
          </a:p>
          <a:p>
            <a:pPr lvl="1"/>
            <a:r>
              <a:rPr lang="en-US" dirty="0"/>
              <a:t>Replace CHS </a:t>
            </a:r>
          </a:p>
        </p:txBody>
      </p:sp>
    </p:spTree>
    <p:extLst>
      <p:ext uri="{BB962C8B-B14F-4D97-AF65-F5344CB8AC3E}">
        <p14:creationId xmlns:p14="http://schemas.microsoft.com/office/powerpoint/2010/main" val="32937493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s://upload.wikimedia.org/wikipedia/commons/thumb/0/07/GUID_Partition_Table_Scheme.svg/400px-GUID_Partition_Table_Scheme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874" y="184197"/>
            <a:ext cx="4392439" cy="6039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5359626" y="1487116"/>
            <a:ext cx="31742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sz="2400" dirty="0"/>
              <a:t>Describe each partition</a:t>
            </a:r>
          </a:p>
        </p:txBody>
      </p:sp>
      <p:cxnSp>
        <p:nvCxnSpPr>
          <p:cNvPr id="8" name="Straight Arrow Connector 7"/>
          <p:cNvCxnSpPr>
            <a:cxnSpLocks/>
          </p:cNvCxnSpPr>
          <p:nvPr/>
        </p:nvCxnSpPr>
        <p:spPr>
          <a:xfrm flipV="1">
            <a:off x="4087390" y="1054608"/>
            <a:ext cx="1514834" cy="120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359627" y="830736"/>
            <a:ext cx="42671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sz="2400" dirty="0"/>
              <a:t>backward compatibility for MBR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4087390" y="1754244"/>
            <a:ext cx="1359540" cy="143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5814882" y="5093550"/>
            <a:ext cx="59536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Backup of the primary GPT header and entries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4542646" y="5360679"/>
            <a:ext cx="1359540" cy="143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47242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ctr"/>
            <a:fld id="{00000000-1234-1234-1234-123412341234}" type="slidenum">
              <a:rPr lang="en" smtClean="0"/>
              <a:pPr algn="ctr"/>
              <a:t>26</a:t>
            </a:fld>
            <a:endParaRPr lang="en"/>
          </a:p>
        </p:txBody>
      </p:sp>
      <p:pic>
        <p:nvPicPr>
          <p:cNvPr id="2052" name="Picture 4" descr="http://3.bp.blogspot.com/-qyDv61EyyM4/VX3yVw6dY1I/AAAAAAAAArU/nucvcaJ_jxs/s1600/1B_GP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783" y="19135"/>
            <a:ext cx="11331645" cy="6706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4521200" y="3725333"/>
            <a:ext cx="1354667" cy="1270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" name="Rectangle 5"/>
          <p:cNvSpPr/>
          <p:nvPr/>
        </p:nvSpPr>
        <p:spPr>
          <a:xfrm>
            <a:off x="5875867" y="3725333"/>
            <a:ext cx="1354667" cy="127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4385613" y="2491029"/>
            <a:ext cx="1578820" cy="991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519691" y="2699343"/>
            <a:ext cx="3894015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7" dirty="0">
                <a:solidFill>
                  <a:srgbClr val="FF0000"/>
                </a:solidFill>
              </a:rPr>
              <a:t>Starting LBA of array of partition entries (always 2 in primary copy)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368151" y="3105853"/>
            <a:ext cx="785793" cy="2358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33" dirty="0"/>
              <a:t>Why 0x400?</a:t>
            </a:r>
          </a:p>
        </p:txBody>
      </p:sp>
    </p:spTree>
    <p:extLst>
      <p:ext uri="{BB962C8B-B14F-4D97-AF65-F5344CB8AC3E}">
        <p14:creationId xmlns:p14="http://schemas.microsoft.com/office/powerpoint/2010/main" val="24459283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A2F4E-513A-4B51-A364-DB3E42E0E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 boot process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A4C9D2-31B6-496C-AC48-1E5E60FA9F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554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Booting a computer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69183" y="1443233"/>
            <a:ext cx="5967117" cy="4814400"/>
          </a:xfrm>
        </p:spPr>
        <p:txBody>
          <a:bodyPr/>
          <a:lstStyle/>
          <a:p>
            <a:pPr fontAlgn="t"/>
            <a:r>
              <a:rPr lang="en-US" sz="2667" dirty="0"/>
              <a:t>Power up; computer runs power-on self-test (POST)</a:t>
            </a:r>
          </a:p>
          <a:p>
            <a:pPr lvl="1" fontAlgn="t"/>
            <a:r>
              <a:rPr lang="en-US" sz="1867" dirty="0"/>
              <a:t>Boot sequence governed by (Basic input/output system) BIOS ROM</a:t>
            </a:r>
          </a:p>
          <a:p>
            <a:pPr lvl="1" fontAlgn="t"/>
            <a:r>
              <a:rPr lang="en-US" sz="2133" dirty="0"/>
              <a:t>BIOS parameters stored in CMOS</a:t>
            </a:r>
          </a:p>
          <a:p>
            <a:pPr fontAlgn="t"/>
            <a:r>
              <a:rPr lang="en-US" sz="2667" dirty="0"/>
              <a:t>Control passes to the Master Boot Record (MBR) </a:t>
            </a:r>
          </a:p>
          <a:p>
            <a:pPr fontAlgn="t"/>
            <a:r>
              <a:rPr lang="en-US" sz="2667" dirty="0"/>
              <a:t>MBR points to boot record of selected operating system</a:t>
            </a:r>
          </a:p>
          <a:p>
            <a:pPr fontAlgn="t"/>
            <a:r>
              <a:rPr lang="en-US" sz="2667" dirty="0"/>
              <a:t>Operating system takes control</a:t>
            </a:r>
          </a:p>
          <a:p>
            <a:endParaRPr lang="en-US" dirty="0"/>
          </a:p>
        </p:txBody>
      </p:sp>
      <p:pic>
        <p:nvPicPr>
          <p:cNvPr id="5122" name="Picture 2" descr="Bootstra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8248" y="17068"/>
            <a:ext cx="5683752" cy="2282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7130373" y="6292724"/>
            <a:ext cx="4223427" cy="4003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67" dirty="0">
                <a:hlinkClick r:id="rId3"/>
              </a:rPr>
              <a:t>http://www.c-jump.com/CIS24/Slides/Booting/Booting.html</a:t>
            </a:r>
            <a:endParaRPr lang="en-US" sz="667" dirty="0"/>
          </a:p>
          <a:p>
            <a:r>
              <a:rPr lang="en-US" sz="667" dirty="0"/>
              <a:t>https://i2.wp.com/neosmart.net/wiki/wp-content/uploads/sites/5/2015/01/Master-Boot-Record.png?resize=1024%2C416&amp;ssl=1</a:t>
            </a:r>
          </a:p>
        </p:txBody>
      </p:sp>
      <p:pic>
        <p:nvPicPr>
          <p:cNvPr id="5124" name="Picture 4" descr="Master Boot Recor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9416" y="3363190"/>
            <a:ext cx="3955821" cy="1607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 flipH="1">
            <a:off x="9814999" y="2299738"/>
            <a:ext cx="771868" cy="1063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638703" y="5377028"/>
            <a:ext cx="24147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Jump to bootable partition</a:t>
            </a:r>
          </a:p>
        </p:txBody>
      </p:sp>
      <p:sp>
        <p:nvSpPr>
          <p:cNvPr id="9" name="Down Arrow 8"/>
          <p:cNvSpPr/>
          <p:nvPr/>
        </p:nvSpPr>
        <p:spPr>
          <a:xfrm>
            <a:off x="7543252" y="5049964"/>
            <a:ext cx="87712" cy="2303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5935284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ctr"/>
            <a:fld id="{00000000-1234-1234-1234-123412341234}" type="slidenum">
              <a:rPr lang="en" smtClean="0"/>
              <a:pPr algn="ctr"/>
              <a:t>29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112" y="1295400"/>
            <a:ext cx="5288688" cy="407068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9281" y="1295401"/>
            <a:ext cx="3413116" cy="407068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9E29D3E-8566-41AE-B2FB-17EE28C6D787}"/>
              </a:ext>
            </a:extLst>
          </p:cNvPr>
          <p:cNvSpPr txBox="1"/>
          <p:nvPr/>
        </p:nvSpPr>
        <p:spPr>
          <a:xfrm>
            <a:off x="1173112" y="926068"/>
            <a:ext cx="4212704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Open Physical Devices</a:t>
            </a:r>
          </a:p>
        </p:txBody>
      </p:sp>
    </p:spTree>
    <p:extLst>
      <p:ext uri="{BB962C8B-B14F-4D97-AF65-F5344CB8AC3E}">
        <p14:creationId xmlns:p14="http://schemas.microsoft.com/office/powerpoint/2010/main" val="1187390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5A29158-1C64-4CE0-B619-29AE3D561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 systems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D0B53D-281E-4193-A016-504D23D53A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5963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ctr"/>
            <a:fld id="{00000000-1234-1234-1234-123412341234}" type="slidenum">
              <a:rPr lang="en" smtClean="0"/>
              <a:pPr algn="ctr"/>
              <a:t>30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1307" y="856826"/>
            <a:ext cx="6963093" cy="575139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A9603F8-6C0F-4944-AA54-669E32463917}"/>
              </a:ext>
            </a:extLst>
          </p:cNvPr>
          <p:cNvSpPr txBox="1"/>
          <p:nvPr/>
        </p:nvSpPr>
        <p:spPr>
          <a:xfrm>
            <a:off x="2791307" y="487494"/>
            <a:ext cx="1625245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Show MBR</a:t>
            </a:r>
          </a:p>
        </p:txBody>
      </p:sp>
    </p:spTree>
    <p:extLst>
      <p:ext uri="{BB962C8B-B14F-4D97-AF65-F5344CB8AC3E}">
        <p14:creationId xmlns:p14="http://schemas.microsoft.com/office/powerpoint/2010/main" val="1890841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C1E7ECD-6A98-418F-8E1E-BAEDFF3C37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084" y="1732671"/>
            <a:ext cx="3596952" cy="2697714"/>
          </a:xfrm>
          <a:prstGeom prst="rect">
            <a:avLst/>
          </a:prstGeom>
        </p:spPr>
      </p:pic>
      <p:pic>
        <p:nvPicPr>
          <p:cNvPr id="5" name="Picture 4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2AEE05CF-7B76-4A25-B094-EF798B2628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1472" y="1732671"/>
            <a:ext cx="6591871" cy="412277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CA9669E-AC5B-4EC2-8580-4EE53266E743}"/>
              </a:ext>
            </a:extLst>
          </p:cNvPr>
          <p:cNvSpPr txBox="1"/>
          <p:nvPr/>
        </p:nvSpPr>
        <p:spPr>
          <a:xfrm>
            <a:off x="777084" y="1363339"/>
            <a:ext cx="4212704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Show MBR details using template</a:t>
            </a:r>
          </a:p>
        </p:txBody>
      </p:sp>
    </p:spTree>
    <p:extLst>
      <p:ext uri="{BB962C8B-B14F-4D97-AF65-F5344CB8AC3E}">
        <p14:creationId xmlns:p14="http://schemas.microsoft.com/office/powerpoint/2010/main" val="36302293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E5E312B-B227-4E6D-AC77-7378414DD8CB}"/>
              </a:ext>
            </a:extLst>
          </p:cNvPr>
          <p:cNvSpPr txBox="1"/>
          <p:nvPr/>
        </p:nvSpPr>
        <p:spPr>
          <a:xfrm>
            <a:off x="777084" y="1089019"/>
            <a:ext cx="3239008" cy="923330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Another example of MBR details using template, which contains multiple partitions</a:t>
            </a:r>
          </a:p>
        </p:txBody>
      </p:sp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3B058B4E-24C0-4E7C-B7D8-1E43E086D2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4127" y="0"/>
            <a:ext cx="56894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5882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Image result for bios setup windows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7689" y="855134"/>
            <a:ext cx="8816623" cy="4959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98529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8289F-A899-4A8A-8D46-77B5046CF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092F541-F753-4D16-B7AD-A7FD510AB8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44968" y="1825625"/>
            <a:ext cx="3608832" cy="4351338"/>
          </a:xfrm>
        </p:spPr>
        <p:txBody>
          <a:bodyPr/>
          <a:lstStyle/>
          <a:p>
            <a:r>
              <a:rPr lang="en-US" dirty="0"/>
              <a:t>Verify the size of the partition 1</a:t>
            </a:r>
          </a:p>
          <a:p>
            <a:r>
              <a:rPr lang="en-GB" dirty="0"/>
              <a:t>Verify the size of the partition 2</a:t>
            </a:r>
          </a:p>
          <a:p>
            <a:r>
              <a:rPr lang="en-GB" dirty="0"/>
              <a:t>Requirements:</a:t>
            </a:r>
          </a:p>
          <a:p>
            <a:pPr lvl="1"/>
            <a:r>
              <a:rPr lang="en-GB"/>
              <a:t>Without </a:t>
            </a:r>
            <a:r>
              <a:rPr lang="en-GB" dirty="0"/>
              <a:t>using templates</a:t>
            </a:r>
          </a:p>
          <a:p>
            <a:pPr lvl="1"/>
            <a:r>
              <a:rPr lang="en-GB" dirty="0"/>
              <a:t>Compute size in GB</a:t>
            </a:r>
          </a:p>
          <a:p>
            <a:endParaRPr lang="en-US" dirty="0"/>
          </a:p>
        </p:txBody>
      </p:sp>
      <p:pic>
        <p:nvPicPr>
          <p:cNvPr id="4" name="Picture 3" descr="Graphical user interface, table&#10;&#10;Description automatically generated">
            <a:extLst>
              <a:ext uri="{FF2B5EF4-FFF2-40B4-BE49-F238E27FC236}">
                <a16:creationId xmlns:a16="http://schemas.microsoft.com/office/drawing/2014/main" id="{EB5AAD75-46D2-4952-8D8B-1B60B97D4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443438"/>
            <a:ext cx="6422649" cy="49756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44252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9A84B-65BD-439A-B94D-62C83D498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Layers of a computer system</a:t>
            </a:r>
          </a:p>
        </p:txBody>
      </p:sp>
      <p:pic>
        <p:nvPicPr>
          <p:cNvPr id="1026" name="Picture 2" descr="Technology layers from hardware to users.">
            <a:extLst>
              <a:ext uri="{FF2B5EF4-FFF2-40B4-BE49-F238E27FC236}">
                <a16:creationId xmlns:a16="http://schemas.microsoft.com/office/drawing/2014/main" id="{383A4A36-A8F1-4488-B678-B0A8463605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8533" y="1223778"/>
            <a:ext cx="8105747" cy="5411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BB35AD8-5C2E-43B0-9DEE-1602D90C480F}"/>
              </a:ext>
            </a:extLst>
          </p:cNvPr>
          <p:cNvSpPr txBox="1"/>
          <p:nvPr/>
        </p:nvSpPr>
        <p:spPr>
          <a:xfrm>
            <a:off x="7189393" y="6566910"/>
            <a:ext cx="617686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/>
              <a:t>https://windsongtraining.ca/</a:t>
            </a:r>
            <a:r>
              <a:rPr lang="en-US" sz="900" dirty="0"/>
              <a:t>the-technology-layer-cake-users-apps-os-and-hardware</a:t>
            </a:r>
            <a:r>
              <a:rPr lang="en-US" sz="1050" dirty="0"/>
              <a:t>/</a:t>
            </a:r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81FF3E71-63E4-4E3A-83FB-207CA7A70BB5}"/>
              </a:ext>
            </a:extLst>
          </p:cNvPr>
          <p:cNvSpPr/>
          <p:nvPr/>
        </p:nvSpPr>
        <p:spPr>
          <a:xfrm>
            <a:off x="8943946" y="2245895"/>
            <a:ext cx="946484" cy="432101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F168C5-CA4C-4395-8075-B4EE8934D9AD}"/>
              </a:ext>
            </a:extLst>
          </p:cNvPr>
          <p:cNvSpPr txBox="1"/>
          <p:nvPr/>
        </p:nvSpPr>
        <p:spPr>
          <a:xfrm>
            <a:off x="10100096" y="2833571"/>
            <a:ext cx="187854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Evidence</a:t>
            </a:r>
            <a:r>
              <a:rPr lang="en-US" dirty="0"/>
              <a:t> is generated from each layer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030A0"/>
                </a:solidFill>
              </a:rPr>
              <a:t>User activities= Applications+ OS+ Disk/Memory</a:t>
            </a:r>
          </a:p>
        </p:txBody>
      </p:sp>
    </p:spTree>
    <p:extLst>
      <p:ext uri="{BB962C8B-B14F-4D97-AF65-F5344CB8AC3E}">
        <p14:creationId xmlns:p14="http://schemas.microsoft.com/office/powerpoint/2010/main" val="4010385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67A4A-8B9B-47A4-817F-5AF2B2A7D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Parts of the computer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7238C0-5D61-46C9-B14A-A79E9F1575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431287"/>
            <a:ext cx="6694683" cy="497713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05CAC5F-9C46-43BC-8BB1-EC229309A9ED}"/>
              </a:ext>
            </a:extLst>
          </p:cNvPr>
          <p:cNvSpPr txBox="1"/>
          <p:nvPr/>
        </p:nvSpPr>
        <p:spPr>
          <a:xfrm>
            <a:off x="2731693" y="6492875"/>
            <a:ext cx="617686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http://www.carnegiecyberacademy.com/facultyPages/computer/computers.html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1B244E6-FEAB-41BB-9F4D-5BEFB571D4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952" y="166370"/>
            <a:ext cx="1781175" cy="15430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A96043B-A4CF-477E-AE01-F4078FE8C0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951" y="1722596"/>
            <a:ext cx="1781175" cy="15430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19B2A95-DFFF-45A3-B39F-AFB680F109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951" y="3369468"/>
            <a:ext cx="1781175" cy="15430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0CBD996-C043-40F8-80C4-FBCF373A894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951" y="4949825"/>
            <a:ext cx="1781175" cy="154305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E06AC6B8-0565-4AB5-9E8E-DE68704F13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953" y="147638"/>
            <a:ext cx="1781175" cy="154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06A51E85-04AC-492D-8A56-EF418EF615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953" y="1758553"/>
            <a:ext cx="1781175" cy="154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0053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5F42646-D7AE-4642-9126-6B0BEF577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computers work?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A76AE59-A0C0-4166-A46E-FE749308B0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822" y="1324096"/>
            <a:ext cx="9463915" cy="5464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B3704EC-B3F0-48B3-BC17-6F524BD713C1}"/>
              </a:ext>
            </a:extLst>
          </p:cNvPr>
          <p:cNvSpPr txBox="1"/>
          <p:nvPr/>
        </p:nvSpPr>
        <p:spPr>
          <a:xfrm>
            <a:off x="3491033" y="6611779"/>
            <a:ext cx="299799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https://en.wikipedia.org/wiki/Process_(computing)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F42AD5-00C6-4095-8A9B-19D888268CAD}"/>
              </a:ext>
            </a:extLst>
          </p:cNvPr>
          <p:cNvSpPr txBox="1"/>
          <p:nvPr/>
        </p:nvSpPr>
        <p:spPr>
          <a:xfrm>
            <a:off x="8752844" y="131210"/>
            <a:ext cx="3222589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dirty="0"/>
              <a:t>Program vs. Process vs. Thread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a process is the </a:t>
            </a:r>
            <a:r>
              <a:rPr lang="en-GB" sz="1600" dirty="0">
                <a:solidFill>
                  <a:srgbClr val="FF0000"/>
                </a:solidFill>
              </a:rPr>
              <a:t>instance</a:t>
            </a:r>
            <a:r>
              <a:rPr lang="en-GB" sz="1600" dirty="0"/>
              <a:t> of a computer program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a process may be made up of multiple threads of execution that execute instructions concurrently.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47422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phical user interface, table&#10;&#10;Description automatically generated">
            <a:extLst>
              <a:ext uri="{FF2B5EF4-FFF2-40B4-BE49-F238E27FC236}">
                <a16:creationId xmlns:a16="http://schemas.microsoft.com/office/drawing/2014/main" id="{840B001E-58CB-4C4F-B3EB-56AF65B610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751" y="0"/>
            <a:ext cx="100924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551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AA902-6489-4936-A94F-87C6A7748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computer forensics is hard?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12FEB-15D5-4170-A558-8E8D2F31B4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Technical difficulties</a:t>
            </a:r>
          </a:p>
          <a:p>
            <a:pPr lvl="1"/>
            <a:r>
              <a:rPr lang="en-US" dirty="0"/>
              <a:t>OS: different OS types, versions, complexity of OS</a:t>
            </a:r>
          </a:p>
          <a:p>
            <a:pPr lvl="1"/>
            <a:r>
              <a:rPr lang="en-US" dirty="0"/>
              <a:t>Applications: many applications, different version of application</a:t>
            </a:r>
          </a:p>
          <a:p>
            <a:pPr lvl="1"/>
            <a:r>
              <a:rPr lang="en-US" dirty="0"/>
              <a:t>Hardware: CPU, GPU, camera</a:t>
            </a:r>
          </a:p>
          <a:p>
            <a:pPr lvl="1"/>
            <a:r>
              <a:rPr lang="en-US" dirty="0"/>
              <a:t>Ever-advancing technology: e.g., database changes, SSD vs HDD, EV car</a:t>
            </a:r>
          </a:p>
          <a:p>
            <a:r>
              <a:rPr lang="en-US"/>
              <a:t>A connected </a:t>
            </a:r>
            <a:r>
              <a:rPr lang="en-US" dirty="0"/>
              <a:t>world</a:t>
            </a:r>
          </a:p>
          <a:p>
            <a:pPr lvl="1"/>
            <a:r>
              <a:rPr lang="en-US" dirty="0"/>
              <a:t>IoT devices: Alex, Camera, Fitbit, Smart Phone</a:t>
            </a:r>
          </a:p>
          <a:p>
            <a:r>
              <a:rPr lang="en-US" dirty="0"/>
              <a:t>Information explosion</a:t>
            </a:r>
          </a:p>
          <a:p>
            <a:pPr lvl="1"/>
            <a:r>
              <a:rPr lang="en-US" dirty="0"/>
              <a:t>too much information, how to collect, analyze, validate them systematically?</a:t>
            </a:r>
          </a:p>
          <a:p>
            <a:r>
              <a:rPr lang="en-US" dirty="0"/>
              <a:t>Computer forensics is </a:t>
            </a:r>
            <a:r>
              <a:rPr lang="en-US" dirty="0">
                <a:solidFill>
                  <a:srgbClr val="FF0000"/>
                </a:solidFill>
              </a:rPr>
              <a:t>NOT</a:t>
            </a:r>
            <a:r>
              <a:rPr lang="en-US" dirty="0"/>
              <a:t> only a computer science discipline</a:t>
            </a:r>
          </a:p>
          <a:p>
            <a:pPr lvl="1"/>
            <a:r>
              <a:rPr lang="en-US" dirty="0"/>
              <a:t>criminal justice, law</a:t>
            </a:r>
          </a:p>
        </p:txBody>
      </p:sp>
    </p:spTree>
    <p:extLst>
      <p:ext uri="{BB962C8B-B14F-4D97-AF65-F5344CB8AC3E}">
        <p14:creationId xmlns:p14="http://schemas.microsoft.com/office/powerpoint/2010/main" val="5240283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39424A3-F7A7-4748-8EB5-EB72CD1D7A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120" y="1099031"/>
            <a:ext cx="9463915" cy="5464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6FFA25F-9388-4177-9610-CFBBA1947005}"/>
              </a:ext>
            </a:extLst>
          </p:cNvPr>
          <p:cNvSpPr txBox="1"/>
          <p:nvPr/>
        </p:nvSpPr>
        <p:spPr>
          <a:xfrm>
            <a:off x="3616960" y="650240"/>
            <a:ext cx="2524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OS logs, Application logs,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AA3ABE-D6B0-40AC-9322-58C7893C2FDE}"/>
              </a:ext>
            </a:extLst>
          </p:cNvPr>
          <p:cNvSpPr txBox="1"/>
          <p:nvPr/>
        </p:nvSpPr>
        <p:spPr>
          <a:xfrm>
            <a:off x="7508240" y="689970"/>
            <a:ext cx="1873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Memory forensics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BFB8EF-62BA-44E3-877E-5AA16D5A3CCD}"/>
              </a:ext>
            </a:extLst>
          </p:cNvPr>
          <p:cNvSpPr txBox="1"/>
          <p:nvPr/>
        </p:nvSpPr>
        <p:spPr>
          <a:xfrm>
            <a:off x="1265045" y="294640"/>
            <a:ext cx="12395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Low level Analysis: malware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3D8DA7-BE01-42FB-8B5E-39CCE4B83D06}"/>
              </a:ext>
            </a:extLst>
          </p:cNvPr>
          <p:cNvSpPr txBox="1"/>
          <p:nvPr/>
        </p:nvSpPr>
        <p:spPr>
          <a:xfrm>
            <a:off x="9692640" y="3967480"/>
            <a:ext cx="23512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Dynamical Analysis:</a:t>
            </a:r>
          </a:p>
          <a:p>
            <a:r>
              <a:rPr lang="en-US" dirty="0">
                <a:solidFill>
                  <a:srgbClr val="7030A0"/>
                </a:solidFill>
              </a:rPr>
              <a:t>OS PID, Application PID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F20C5C-ACCE-4766-B616-5C51CDEAC475}"/>
              </a:ext>
            </a:extLst>
          </p:cNvPr>
          <p:cNvSpPr txBox="1"/>
          <p:nvPr/>
        </p:nvSpPr>
        <p:spPr>
          <a:xfrm>
            <a:off x="1265675" y="3723640"/>
            <a:ext cx="2377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CPU execution analysis </a:t>
            </a:r>
          </a:p>
        </p:txBody>
      </p:sp>
    </p:spTree>
    <p:extLst>
      <p:ext uri="{BB962C8B-B14F-4D97-AF65-F5344CB8AC3E}">
        <p14:creationId xmlns:p14="http://schemas.microsoft.com/office/powerpoint/2010/main" val="36696838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1796</TotalTime>
  <Words>805</Words>
  <Application>Microsoft Office PowerPoint</Application>
  <PresentationFormat>Widescreen</PresentationFormat>
  <Paragraphs>129</Paragraphs>
  <Slides>34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Calibri</vt:lpstr>
      <vt:lpstr>Calibri Light</vt:lpstr>
      <vt:lpstr>Times New Roman</vt:lpstr>
      <vt:lpstr>Office Theme</vt:lpstr>
      <vt:lpstr>Computer System Introduction</vt:lpstr>
      <vt:lpstr>Overview</vt:lpstr>
      <vt:lpstr>Computer systems</vt:lpstr>
      <vt:lpstr>Layers of a computer system</vt:lpstr>
      <vt:lpstr>Parts of the computer</vt:lpstr>
      <vt:lpstr>How do computers work?</vt:lpstr>
      <vt:lpstr>PowerPoint Presentation</vt:lpstr>
      <vt:lpstr>Why computer forensics is hard?</vt:lpstr>
      <vt:lpstr>PowerPoint Presentation</vt:lpstr>
      <vt:lpstr>Hard disk drives</vt:lpstr>
      <vt:lpstr>Understand disk drives</vt:lpstr>
      <vt:lpstr>What is a disk sector?</vt:lpstr>
      <vt:lpstr>Calculate the total sectors</vt:lpstr>
      <vt:lpstr>Calculate the size of a disk</vt:lpstr>
      <vt:lpstr>What is a partition</vt:lpstr>
      <vt:lpstr>Calculate the size of partitions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Why GPT</vt:lpstr>
      <vt:lpstr>PowerPoint Presentation</vt:lpstr>
      <vt:lpstr>PowerPoint Presentation</vt:lpstr>
      <vt:lpstr>PC boot process</vt:lpstr>
      <vt:lpstr>Booting a computer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Assignment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Frank Xu</dc:creator>
  <cp:lastModifiedBy>Weifeng Xu</cp:lastModifiedBy>
  <cp:revision>7</cp:revision>
  <dcterms:created xsi:type="dcterms:W3CDTF">2020-09-14T14:43:27Z</dcterms:created>
  <dcterms:modified xsi:type="dcterms:W3CDTF">2021-08-22T19:34:41Z</dcterms:modified>
</cp:coreProperties>
</file>