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66" r:id="rId3"/>
    <p:sldId id="365" r:id="rId4"/>
    <p:sldId id="323" r:id="rId5"/>
    <p:sldId id="355" r:id="rId6"/>
    <p:sldId id="356" r:id="rId7"/>
    <p:sldId id="357" r:id="rId8"/>
    <p:sldId id="358" r:id="rId9"/>
    <p:sldId id="359" r:id="rId10"/>
    <p:sldId id="343" r:id="rId11"/>
    <p:sldId id="344" r:id="rId12"/>
    <p:sldId id="327" r:id="rId13"/>
    <p:sldId id="342" r:id="rId14"/>
    <p:sldId id="328" r:id="rId15"/>
    <p:sldId id="352" r:id="rId16"/>
    <p:sldId id="353" r:id="rId17"/>
    <p:sldId id="354" r:id="rId18"/>
    <p:sldId id="329" r:id="rId19"/>
    <p:sldId id="360" r:id="rId20"/>
    <p:sldId id="361" r:id="rId21"/>
    <p:sldId id="362" r:id="rId22"/>
    <p:sldId id="315" r:id="rId23"/>
    <p:sldId id="363" r:id="rId24"/>
    <p:sldId id="367" r:id="rId25"/>
    <p:sldId id="316" r:id="rId26"/>
    <p:sldId id="3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colm Hayward" initials="MH" lastIdx="6" clrIdx="0">
    <p:extLst>
      <p:ext uri="{19B8F6BF-5375-455C-9EA6-DF929625EA0E}">
        <p15:presenceInfo xmlns:p15="http://schemas.microsoft.com/office/powerpoint/2012/main" userId="S::ID36IH53@ubalt.edu::fd045f5c-b77a-4191-aa2e-0c5f24668c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A5CDB-7625-4172-8180-258E3B17C109}" v="5" dt="2021-06-24T18:57:20.2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304" autoAdjust="0"/>
  </p:normalViewPr>
  <p:slideViewPr>
    <p:cSldViewPr snapToGrid="0">
      <p:cViewPr varScale="1">
        <p:scale>
          <a:sx n="104" d="100"/>
          <a:sy n="104" d="100"/>
        </p:scale>
        <p:origin x="134"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230A5CDB-7625-4172-8180-258E3B17C109}"/>
    <pc:docChg chg="undo custSel modSld">
      <pc:chgData name="Weifeng Xu" userId="e7aed605-a3dd-4d5a-a692-a87037af107b" providerId="ADAL" clId="{230A5CDB-7625-4172-8180-258E3B17C109}" dt="2021-06-24T18:56:47.351" v="27" actId="207"/>
      <pc:docMkLst>
        <pc:docMk/>
      </pc:docMkLst>
      <pc:sldChg chg="modSp mod">
        <pc:chgData name="Weifeng Xu" userId="e7aed605-a3dd-4d5a-a692-a87037af107b" providerId="ADAL" clId="{230A5CDB-7625-4172-8180-258E3B17C109}" dt="2021-06-24T02:24:38.460" v="3" actId="20577"/>
        <pc:sldMkLst>
          <pc:docMk/>
          <pc:sldMk cId="1734229363" sldId="256"/>
        </pc:sldMkLst>
        <pc:spChg chg="mod">
          <ac:chgData name="Weifeng Xu" userId="e7aed605-a3dd-4d5a-a692-a87037af107b" providerId="ADAL" clId="{230A5CDB-7625-4172-8180-258E3B17C109}" dt="2021-06-24T02:24:38.460" v="3" actId="20577"/>
          <ac:spMkLst>
            <pc:docMk/>
            <pc:sldMk cId="1734229363" sldId="256"/>
            <ac:spMk id="2" creationId="{ABE998E7-D42B-4F89-98CB-92B2D0392882}"/>
          </ac:spMkLst>
        </pc:spChg>
      </pc:sldChg>
      <pc:sldChg chg="modSp mod">
        <pc:chgData name="Weifeng Xu" userId="e7aed605-a3dd-4d5a-a692-a87037af107b" providerId="ADAL" clId="{230A5CDB-7625-4172-8180-258E3B17C109}" dt="2021-06-24T03:01:13.089" v="10" actId="114"/>
        <pc:sldMkLst>
          <pc:docMk/>
          <pc:sldMk cId="87653967" sldId="323"/>
        </pc:sldMkLst>
        <pc:spChg chg="mod">
          <ac:chgData name="Weifeng Xu" userId="e7aed605-a3dd-4d5a-a692-a87037af107b" providerId="ADAL" clId="{230A5CDB-7625-4172-8180-258E3B17C109}" dt="2021-06-24T03:01:13.089" v="10" actId="114"/>
          <ac:spMkLst>
            <pc:docMk/>
            <pc:sldMk cId="87653967" sldId="323"/>
            <ac:spMk id="3" creationId="{4D81EE28-4D9A-4E38-A930-09F22F2931F2}"/>
          </ac:spMkLst>
        </pc:spChg>
      </pc:sldChg>
      <pc:sldChg chg="modSp mod">
        <pc:chgData name="Weifeng Xu" userId="e7aed605-a3dd-4d5a-a692-a87037af107b" providerId="ADAL" clId="{230A5CDB-7625-4172-8180-258E3B17C109}" dt="2021-06-24T15:29:04.226" v="18" actId="114"/>
        <pc:sldMkLst>
          <pc:docMk/>
          <pc:sldMk cId="36287201" sldId="329"/>
        </pc:sldMkLst>
        <pc:spChg chg="mod">
          <ac:chgData name="Weifeng Xu" userId="e7aed605-a3dd-4d5a-a692-a87037af107b" providerId="ADAL" clId="{230A5CDB-7625-4172-8180-258E3B17C109}" dt="2021-06-24T15:29:04.226" v="18" actId="114"/>
          <ac:spMkLst>
            <pc:docMk/>
            <pc:sldMk cId="36287201" sldId="329"/>
            <ac:spMk id="2" creationId="{C35F40BC-F6F2-411B-AF33-7A5C71258449}"/>
          </ac:spMkLst>
        </pc:spChg>
      </pc:sldChg>
      <pc:sldChg chg="modSp mod">
        <pc:chgData name="Weifeng Xu" userId="e7aed605-a3dd-4d5a-a692-a87037af107b" providerId="ADAL" clId="{230A5CDB-7625-4172-8180-258E3B17C109}" dt="2021-06-24T15:24:03.938" v="16" actId="114"/>
        <pc:sldMkLst>
          <pc:docMk/>
          <pc:sldMk cId="2587752826" sldId="343"/>
        </pc:sldMkLst>
        <pc:spChg chg="mod">
          <ac:chgData name="Weifeng Xu" userId="e7aed605-a3dd-4d5a-a692-a87037af107b" providerId="ADAL" clId="{230A5CDB-7625-4172-8180-258E3B17C109}" dt="2021-06-24T15:24:03.938" v="16" actId="114"/>
          <ac:spMkLst>
            <pc:docMk/>
            <pc:sldMk cId="2587752826" sldId="343"/>
            <ac:spMk id="3" creationId="{D52D93C5-B5C1-4F3E-8E20-27F054B1A243}"/>
          </ac:spMkLst>
        </pc:spChg>
      </pc:sldChg>
      <pc:sldChg chg="modSp mod">
        <pc:chgData name="Weifeng Xu" userId="e7aed605-a3dd-4d5a-a692-a87037af107b" providerId="ADAL" clId="{230A5CDB-7625-4172-8180-258E3B17C109}" dt="2021-06-24T15:36:42.313" v="24" actId="114"/>
        <pc:sldMkLst>
          <pc:docMk/>
          <pc:sldMk cId="3968347496" sldId="362"/>
        </pc:sldMkLst>
        <pc:spChg chg="mod">
          <ac:chgData name="Weifeng Xu" userId="e7aed605-a3dd-4d5a-a692-a87037af107b" providerId="ADAL" clId="{230A5CDB-7625-4172-8180-258E3B17C109}" dt="2021-06-24T15:36:42.313" v="24" actId="114"/>
          <ac:spMkLst>
            <pc:docMk/>
            <pc:sldMk cId="3968347496" sldId="362"/>
            <ac:spMk id="6" creationId="{49419DE7-945B-4D93-8A18-68EC5FF4A416}"/>
          </ac:spMkLst>
        </pc:spChg>
      </pc:sldChg>
      <pc:sldChg chg="modSp mod">
        <pc:chgData name="Weifeng Xu" userId="e7aed605-a3dd-4d5a-a692-a87037af107b" providerId="ADAL" clId="{230A5CDB-7625-4172-8180-258E3B17C109}" dt="2021-06-24T02:26:53.922" v="6" actId="3626"/>
        <pc:sldMkLst>
          <pc:docMk/>
          <pc:sldMk cId="1395243250" sldId="366"/>
        </pc:sldMkLst>
        <pc:spChg chg="mod">
          <ac:chgData name="Weifeng Xu" userId="e7aed605-a3dd-4d5a-a692-a87037af107b" providerId="ADAL" clId="{230A5CDB-7625-4172-8180-258E3B17C109}" dt="2021-06-24T02:26:53.922" v="6" actId="3626"/>
          <ac:spMkLst>
            <pc:docMk/>
            <pc:sldMk cId="1395243250" sldId="366"/>
            <ac:spMk id="3" creationId="{6755ADAD-457F-4BD5-A598-F85752E6B2C9}"/>
          </ac:spMkLst>
        </pc:spChg>
      </pc:sldChg>
      <pc:sldChg chg="modSp mod">
        <pc:chgData name="Weifeng Xu" userId="e7aed605-a3dd-4d5a-a692-a87037af107b" providerId="ADAL" clId="{230A5CDB-7625-4172-8180-258E3B17C109}" dt="2021-06-24T18:56:47.351" v="27" actId="207"/>
        <pc:sldMkLst>
          <pc:docMk/>
          <pc:sldMk cId="1645775291" sldId="367"/>
        </pc:sldMkLst>
        <pc:spChg chg="mod">
          <ac:chgData name="Weifeng Xu" userId="e7aed605-a3dd-4d5a-a692-a87037af107b" providerId="ADAL" clId="{230A5CDB-7625-4172-8180-258E3B17C109}" dt="2021-06-24T18:56:47.351" v="27" actId="207"/>
          <ac:spMkLst>
            <pc:docMk/>
            <pc:sldMk cId="1645775291" sldId="367"/>
            <ac:spMk id="3" creationId="{A1C68CD5-7C36-41DA-A539-70BFFF002F52}"/>
          </ac:spMkLst>
        </pc:spChg>
      </pc:sldChg>
    </pc:docChg>
  </pc:docChgLst>
  <pc:docChgLst>
    <pc:chgData name="Malcolm Hayward" userId="fd045f5c-b77a-4191-aa2e-0c5f24668c72" providerId="ADAL" clId="{20F0F4C5-12FC-40BF-9308-0A8BE855DC23}"/>
    <pc:docChg chg="undo custSel addSld delSld modSld sldOrd">
      <pc:chgData name="Malcolm Hayward" userId="fd045f5c-b77a-4191-aa2e-0c5f24668c72" providerId="ADAL" clId="{20F0F4C5-12FC-40BF-9308-0A8BE855DC23}" dt="2021-05-14T12:55:35.615" v="8017" actId="20577"/>
      <pc:docMkLst>
        <pc:docMk/>
      </pc:docMkLst>
      <pc:sldChg chg="modSp add mod delCm">
        <pc:chgData name="Malcolm Hayward" userId="fd045f5c-b77a-4191-aa2e-0c5f24668c72" providerId="ADAL" clId="{20F0F4C5-12FC-40BF-9308-0A8BE855DC23}" dt="2021-05-12T08:36:48.241" v="5989" actId="1076"/>
        <pc:sldMkLst>
          <pc:docMk/>
          <pc:sldMk cId="1734229363" sldId="256"/>
        </pc:sldMkLst>
        <pc:spChg chg="mod">
          <ac:chgData name="Malcolm Hayward" userId="fd045f5c-b77a-4191-aa2e-0c5f24668c72" providerId="ADAL" clId="{20F0F4C5-12FC-40BF-9308-0A8BE855DC23}" dt="2021-05-12T08:36:42.451" v="5988" actId="20577"/>
          <ac:spMkLst>
            <pc:docMk/>
            <pc:sldMk cId="1734229363" sldId="256"/>
            <ac:spMk id="2" creationId="{ABE998E7-D42B-4F89-98CB-92B2D0392882}"/>
          </ac:spMkLst>
        </pc:spChg>
        <pc:spChg chg="mod">
          <ac:chgData name="Malcolm Hayward" userId="fd045f5c-b77a-4191-aa2e-0c5f24668c72" providerId="ADAL" clId="{20F0F4C5-12FC-40BF-9308-0A8BE855DC23}" dt="2021-05-12T08:36:48.241" v="5989" actId="1076"/>
          <ac:spMkLst>
            <pc:docMk/>
            <pc:sldMk cId="1734229363" sldId="256"/>
            <ac:spMk id="3" creationId="{4F6A2723-A6E9-48DB-B408-0352E1957E51}"/>
          </ac:spMkLst>
        </pc:spChg>
      </pc:sldChg>
      <pc:sldChg chg="modSp mod">
        <pc:chgData name="Malcolm Hayward" userId="fd045f5c-b77a-4191-aa2e-0c5f24668c72" providerId="ADAL" clId="{20F0F4C5-12FC-40BF-9308-0A8BE855DC23}" dt="2021-05-02T03:51:44.214" v="4090" actId="20577"/>
        <pc:sldMkLst>
          <pc:docMk/>
          <pc:sldMk cId="802310347" sldId="315"/>
        </pc:sldMkLst>
        <pc:spChg chg="mod">
          <ac:chgData name="Malcolm Hayward" userId="fd045f5c-b77a-4191-aa2e-0c5f24668c72" providerId="ADAL" clId="{20F0F4C5-12FC-40BF-9308-0A8BE855DC23}" dt="2021-05-02T03:51:44.214" v="4090" actId="20577"/>
          <ac:spMkLst>
            <pc:docMk/>
            <pc:sldMk cId="802310347" sldId="315"/>
            <ac:spMk id="3" creationId="{E626EAF5-C3D3-49D9-A6A4-F8191EBC5AC0}"/>
          </ac:spMkLst>
        </pc:spChg>
      </pc:sldChg>
      <pc:sldChg chg="modSp mod">
        <pc:chgData name="Malcolm Hayward" userId="fd045f5c-b77a-4191-aa2e-0c5f24668c72" providerId="ADAL" clId="{20F0F4C5-12FC-40BF-9308-0A8BE855DC23}" dt="2021-05-06T09:58:03.431" v="5586" actId="20577"/>
        <pc:sldMkLst>
          <pc:docMk/>
          <pc:sldMk cId="3858071444" sldId="316"/>
        </pc:sldMkLst>
        <pc:spChg chg="mod">
          <ac:chgData name="Malcolm Hayward" userId="fd045f5c-b77a-4191-aa2e-0c5f24668c72" providerId="ADAL" clId="{20F0F4C5-12FC-40BF-9308-0A8BE855DC23}" dt="2021-05-06T09:58:03.431" v="5586" actId="20577"/>
          <ac:spMkLst>
            <pc:docMk/>
            <pc:sldMk cId="3858071444" sldId="316"/>
            <ac:spMk id="3" creationId="{9A209CA3-7DB6-492A-895C-F6F2DC12891A}"/>
          </ac:spMkLst>
        </pc:spChg>
      </pc:sldChg>
      <pc:sldChg chg="modSp mod">
        <pc:chgData name="Malcolm Hayward" userId="fd045f5c-b77a-4191-aa2e-0c5f24668c72" providerId="ADAL" clId="{20F0F4C5-12FC-40BF-9308-0A8BE855DC23}" dt="2021-05-01T22:27:06.967" v="918"/>
        <pc:sldMkLst>
          <pc:docMk/>
          <pc:sldMk cId="87653967" sldId="323"/>
        </pc:sldMkLst>
        <pc:spChg chg="mod">
          <ac:chgData name="Malcolm Hayward" userId="fd045f5c-b77a-4191-aa2e-0c5f24668c72" providerId="ADAL" clId="{20F0F4C5-12FC-40BF-9308-0A8BE855DC23}" dt="2021-05-01T22:27:06.967" v="918"/>
          <ac:spMkLst>
            <pc:docMk/>
            <pc:sldMk cId="87653967" sldId="323"/>
            <ac:spMk id="3" creationId="{4D81EE28-4D9A-4E38-A930-09F22F2931F2}"/>
          </ac:spMkLst>
        </pc:spChg>
      </pc:sldChg>
      <pc:sldChg chg="modSp mod">
        <pc:chgData name="Malcolm Hayward" userId="fd045f5c-b77a-4191-aa2e-0c5f24668c72" providerId="ADAL" clId="{20F0F4C5-12FC-40BF-9308-0A8BE855DC23}" dt="2021-05-01T21:06:15.233" v="336" actId="14100"/>
        <pc:sldMkLst>
          <pc:docMk/>
          <pc:sldMk cId="3120538967" sldId="327"/>
        </pc:sldMkLst>
        <pc:picChg chg="mod">
          <ac:chgData name="Malcolm Hayward" userId="fd045f5c-b77a-4191-aa2e-0c5f24668c72" providerId="ADAL" clId="{20F0F4C5-12FC-40BF-9308-0A8BE855DC23}" dt="2021-05-01T21:06:15.233" v="336" actId="14100"/>
          <ac:picMkLst>
            <pc:docMk/>
            <pc:sldMk cId="3120538967" sldId="327"/>
            <ac:picMk id="5" creationId="{597331E5-1E51-4741-B791-285FD4455116}"/>
          </ac:picMkLst>
        </pc:picChg>
      </pc:sldChg>
      <pc:sldChg chg="addSp delSp modSp mod">
        <pc:chgData name="Malcolm Hayward" userId="fd045f5c-b77a-4191-aa2e-0c5f24668c72" providerId="ADAL" clId="{20F0F4C5-12FC-40BF-9308-0A8BE855DC23}" dt="2021-05-01T23:32:51.493" v="1779" actId="1076"/>
        <pc:sldMkLst>
          <pc:docMk/>
          <pc:sldMk cId="612042177" sldId="352"/>
        </pc:sldMkLst>
        <pc:spChg chg="add del mod">
          <ac:chgData name="Malcolm Hayward" userId="fd045f5c-b77a-4191-aa2e-0c5f24668c72" providerId="ADAL" clId="{20F0F4C5-12FC-40BF-9308-0A8BE855DC23}" dt="2021-05-01T23:28:36.839" v="1557" actId="22"/>
          <ac:spMkLst>
            <pc:docMk/>
            <pc:sldMk cId="612042177" sldId="352"/>
            <ac:spMk id="4" creationId="{C652281B-6ECC-4004-AFD2-0A1B2770B3F7}"/>
          </ac:spMkLst>
        </pc:spChg>
        <pc:spChg chg="add mod">
          <ac:chgData name="Malcolm Hayward" userId="fd045f5c-b77a-4191-aa2e-0c5f24668c72" providerId="ADAL" clId="{20F0F4C5-12FC-40BF-9308-0A8BE855DC23}" dt="2021-05-01T23:32:51.493" v="1779" actId="1076"/>
          <ac:spMkLst>
            <pc:docMk/>
            <pc:sldMk cId="612042177" sldId="352"/>
            <ac:spMk id="8" creationId="{4F392CB7-8657-4CA7-BFC1-138FE73C5B2A}"/>
          </ac:spMkLst>
        </pc:spChg>
        <pc:picChg chg="del">
          <ac:chgData name="Malcolm Hayward" userId="fd045f5c-b77a-4191-aa2e-0c5f24668c72" providerId="ADAL" clId="{20F0F4C5-12FC-40BF-9308-0A8BE855DC23}" dt="2021-05-01T23:28:35.581" v="1556" actId="478"/>
          <ac:picMkLst>
            <pc:docMk/>
            <pc:sldMk cId="612042177" sldId="352"/>
            <ac:picMk id="5" creationId="{09A772D7-A67D-431E-ADA2-F5697BB73168}"/>
          </ac:picMkLst>
        </pc:picChg>
        <pc:picChg chg="add mod ord">
          <ac:chgData name="Malcolm Hayward" userId="fd045f5c-b77a-4191-aa2e-0c5f24668c72" providerId="ADAL" clId="{20F0F4C5-12FC-40BF-9308-0A8BE855DC23}" dt="2021-05-01T23:28:48.988" v="1563" actId="14100"/>
          <ac:picMkLst>
            <pc:docMk/>
            <pc:sldMk cId="612042177" sldId="352"/>
            <ac:picMk id="7" creationId="{5AB2407B-4AC2-4AA8-A298-C6EA3F8EAE75}"/>
          </ac:picMkLst>
        </pc:picChg>
      </pc:sldChg>
      <pc:sldChg chg="modSp mod">
        <pc:chgData name="Malcolm Hayward" userId="fd045f5c-b77a-4191-aa2e-0c5f24668c72" providerId="ADAL" clId="{20F0F4C5-12FC-40BF-9308-0A8BE855DC23}" dt="2021-05-05T05:37:39.313" v="4209" actId="20577"/>
        <pc:sldMkLst>
          <pc:docMk/>
          <pc:sldMk cId="413800349" sldId="353"/>
        </pc:sldMkLst>
        <pc:spChg chg="mod">
          <ac:chgData name="Malcolm Hayward" userId="fd045f5c-b77a-4191-aa2e-0c5f24668c72" providerId="ADAL" clId="{20F0F4C5-12FC-40BF-9308-0A8BE855DC23}" dt="2021-05-05T05:37:39.313" v="4209" actId="20577"/>
          <ac:spMkLst>
            <pc:docMk/>
            <pc:sldMk cId="413800349" sldId="353"/>
            <ac:spMk id="3" creationId="{1511CACF-A27D-409B-B34B-6C5656A91828}"/>
          </ac:spMkLst>
        </pc:spChg>
      </pc:sldChg>
      <pc:sldChg chg="addSp delSp modSp new mod">
        <pc:chgData name="Malcolm Hayward" userId="fd045f5c-b77a-4191-aa2e-0c5f24668c72" providerId="ADAL" clId="{20F0F4C5-12FC-40BF-9308-0A8BE855DC23}" dt="2021-05-14T12:52:57.567" v="8001" actId="1076"/>
        <pc:sldMkLst>
          <pc:docMk/>
          <pc:sldMk cId="1832210998" sldId="355"/>
        </pc:sldMkLst>
        <pc:spChg chg="mod">
          <ac:chgData name="Malcolm Hayward" userId="fd045f5c-b77a-4191-aa2e-0c5f24668c72" providerId="ADAL" clId="{20F0F4C5-12FC-40BF-9308-0A8BE855DC23}" dt="2021-05-01T21:02:12.084" v="33" actId="20577"/>
          <ac:spMkLst>
            <pc:docMk/>
            <pc:sldMk cId="1832210998" sldId="355"/>
            <ac:spMk id="2" creationId="{3DFB9836-7549-4011-ABB7-876CB9D41DFD}"/>
          </ac:spMkLst>
        </pc:spChg>
        <pc:spChg chg="del">
          <ac:chgData name="Malcolm Hayward" userId="fd045f5c-b77a-4191-aa2e-0c5f24668c72" providerId="ADAL" clId="{20F0F4C5-12FC-40BF-9308-0A8BE855DC23}" dt="2021-05-01T21:02:13.635" v="34" actId="22"/>
          <ac:spMkLst>
            <pc:docMk/>
            <pc:sldMk cId="1832210998" sldId="355"/>
            <ac:spMk id="3" creationId="{1239552A-BFF3-47E8-B983-0A8E367E5C5E}"/>
          </ac:spMkLst>
        </pc:spChg>
        <pc:spChg chg="add del mod">
          <ac:chgData name="Malcolm Hayward" userId="fd045f5c-b77a-4191-aa2e-0c5f24668c72" providerId="ADAL" clId="{20F0F4C5-12FC-40BF-9308-0A8BE855DC23}" dt="2021-05-14T12:52:27.451" v="7989" actId="22"/>
          <ac:spMkLst>
            <pc:docMk/>
            <pc:sldMk cId="1832210998" sldId="355"/>
            <ac:spMk id="4" creationId="{796253FF-1306-43B8-928D-381AC782ACB4}"/>
          </ac:spMkLst>
        </pc:spChg>
        <pc:spChg chg="add del mod">
          <ac:chgData name="Malcolm Hayward" userId="fd045f5c-b77a-4191-aa2e-0c5f24668c72" providerId="ADAL" clId="{20F0F4C5-12FC-40BF-9308-0A8BE855DC23}" dt="2021-05-14T12:52:57.567" v="8001" actId="1076"/>
          <ac:spMkLst>
            <pc:docMk/>
            <pc:sldMk cId="1832210998" sldId="355"/>
            <ac:spMk id="6" creationId="{CEAEE757-DB05-4BC5-97D9-7D00ACFBD922}"/>
          </ac:spMkLst>
        </pc:spChg>
        <pc:picChg chg="add del mod ord">
          <ac:chgData name="Malcolm Hayward" userId="fd045f5c-b77a-4191-aa2e-0c5f24668c72" providerId="ADAL" clId="{20F0F4C5-12FC-40BF-9308-0A8BE855DC23}" dt="2021-05-14T12:52:25.887" v="7988" actId="478"/>
          <ac:picMkLst>
            <pc:docMk/>
            <pc:sldMk cId="1832210998" sldId="355"/>
            <ac:picMk id="5" creationId="{2747EA42-F15F-4F02-B3BC-A2AD138EC36A}"/>
          </ac:picMkLst>
        </pc:picChg>
        <pc:picChg chg="add mod ord">
          <ac:chgData name="Malcolm Hayward" userId="fd045f5c-b77a-4191-aa2e-0c5f24668c72" providerId="ADAL" clId="{20F0F4C5-12FC-40BF-9308-0A8BE855DC23}" dt="2021-05-14T12:52:54.036" v="8000" actId="1076"/>
          <ac:picMkLst>
            <pc:docMk/>
            <pc:sldMk cId="1832210998" sldId="355"/>
            <ac:picMk id="8" creationId="{FE3C29ED-913C-4323-B184-3F675CCE0C37}"/>
          </ac:picMkLst>
        </pc:picChg>
      </pc:sldChg>
      <pc:sldChg chg="new del ord">
        <pc:chgData name="Malcolm Hayward" userId="fd045f5c-b77a-4191-aa2e-0c5f24668c72" providerId="ADAL" clId="{20F0F4C5-12FC-40BF-9308-0A8BE855DC23}" dt="2021-05-01T20:59:04.699" v="4" actId="2696"/>
        <pc:sldMkLst>
          <pc:docMk/>
          <pc:sldMk cId="2330145352" sldId="355"/>
        </pc:sldMkLst>
      </pc:sldChg>
      <pc:sldChg chg="modSp new mod">
        <pc:chgData name="Malcolm Hayward" userId="fd045f5c-b77a-4191-aa2e-0c5f24668c72" providerId="ADAL" clId="{20F0F4C5-12FC-40BF-9308-0A8BE855DC23}" dt="2021-05-05T05:33:52.416" v="4208" actId="14"/>
        <pc:sldMkLst>
          <pc:docMk/>
          <pc:sldMk cId="2221459652" sldId="356"/>
        </pc:sldMkLst>
        <pc:spChg chg="mod">
          <ac:chgData name="Malcolm Hayward" userId="fd045f5c-b77a-4191-aa2e-0c5f24668c72" providerId="ADAL" clId="{20F0F4C5-12FC-40BF-9308-0A8BE855DC23}" dt="2021-05-02T00:23:29.853" v="2798" actId="20577"/>
          <ac:spMkLst>
            <pc:docMk/>
            <pc:sldMk cId="2221459652" sldId="356"/>
            <ac:spMk id="2" creationId="{1FA86D3B-5DA3-4FB0-AC4C-39140DE7A127}"/>
          </ac:spMkLst>
        </pc:spChg>
        <pc:spChg chg="mod">
          <ac:chgData name="Malcolm Hayward" userId="fd045f5c-b77a-4191-aa2e-0c5f24668c72" providerId="ADAL" clId="{20F0F4C5-12FC-40BF-9308-0A8BE855DC23}" dt="2021-05-05T05:33:52.416" v="4208" actId="14"/>
          <ac:spMkLst>
            <pc:docMk/>
            <pc:sldMk cId="2221459652" sldId="356"/>
            <ac:spMk id="3" creationId="{859B4B61-1B54-4D55-A828-CB173C40AD32}"/>
          </ac:spMkLst>
        </pc:spChg>
      </pc:sldChg>
      <pc:sldChg chg="addSp delSp modSp new mod">
        <pc:chgData name="Malcolm Hayward" userId="fd045f5c-b77a-4191-aa2e-0c5f24668c72" providerId="ADAL" clId="{20F0F4C5-12FC-40BF-9308-0A8BE855DC23}" dt="2021-05-02T03:31:41.561" v="3675" actId="1076"/>
        <pc:sldMkLst>
          <pc:docMk/>
          <pc:sldMk cId="1777398614" sldId="357"/>
        </pc:sldMkLst>
        <pc:spChg chg="mod">
          <ac:chgData name="Malcolm Hayward" userId="fd045f5c-b77a-4191-aa2e-0c5f24668c72" providerId="ADAL" clId="{20F0F4C5-12FC-40BF-9308-0A8BE855DC23}" dt="2021-05-01T23:34:25.149" v="1820" actId="20577"/>
          <ac:spMkLst>
            <pc:docMk/>
            <pc:sldMk cId="1777398614" sldId="357"/>
            <ac:spMk id="2" creationId="{91F85147-528A-4E99-9FBD-920B812E4E94}"/>
          </ac:spMkLst>
        </pc:spChg>
        <pc:spChg chg="del">
          <ac:chgData name="Malcolm Hayward" userId="fd045f5c-b77a-4191-aa2e-0c5f24668c72" providerId="ADAL" clId="{20F0F4C5-12FC-40BF-9308-0A8BE855DC23}" dt="2021-05-01T22:39:00.181" v="921" actId="22"/>
          <ac:spMkLst>
            <pc:docMk/>
            <pc:sldMk cId="1777398614" sldId="357"/>
            <ac:spMk id="3" creationId="{8FC409F8-F743-4CE8-81B3-CD96EDEE7B26}"/>
          </ac:spMkLst>
        </pc:spChg>
        <pc:spChg chg="add mod">
          <ac:chgData name="Malcolm Hayward" userId="fd045f5c-b77a-4191-aa2e-0c5f24668c72" providerId="ADAL" clId="{20F0F4C5-12FC-40BF-9308-0A8BE855DC23}" dt="2021-05-01T22:42:12.881" v="972" actId="1076"/>
          <ac:spMkLst>
            <pc:docMk/>
            <pc:sldMk cId="1777398614" sldId="357"/>
            <ac:spMk id="6" creationId="{E1A95E87-27C0-46CB-BF8D-D7421AE659F7}"/>
          </ac:spMkLst>
        </pc:spChg>
        <pc:spChg chg="add mod">
          <ac:chgData name="Malcolm Hayward" userId="fd045f5c-b77a-4191-aa2e-0c5f24668c72" providerId="ADAL" clId="{20F0F4C5-12FC-40BF-9308-0A8BE855DC23}" dt="2021-05-02T00:22:25.164" v="2792" actId="20577"/>
          <ac:spMkLst>
            <pc:docMk/>
            <pc:sldMk cId="1777398614" sldId="357"/>
            <ac:spMk id="7" creationId="{651B9B65-F971-4019-9D8D-9283FCB65924}"/>
          </ac:spMkLst>
        </pc:spChg>
        <pc:spChg chg="add del mod">
          <ac:chgData name="Malcolm Hayward" userId="fd045f5c-b77a-4191-aa2e-0c5f24668c72" providerId="ADAL" clId="{20F0F4C5-12FC-40BF-9308-0A8BE855DC23}" dt="2021-05-02T00:06:54.714" v="2141" actId="22"/>
          <ac:spMkLst>
            <pc:docMk/>
            <pc:sldMk cId="1777398614" sldId="357"/>
            <ac:spMk id="9" creationId="{791C90A9-F962-4083-B330-41B272F1E7D6}"/>
          </ac:spMkLst>
        </pc:spChg>
        <pc:spChg chg="add del mod">
          <ac:chgData name="Malcolm Hayward" userId="fd045f5c-b77a-4191-aa2e-0c5f24668c72" providerId="ADAL" clId="{20F0F4C5-12FC-40BF-9308-0A8BE855DC23}" dt="2021-05-02T03:31:38.073" v="3674" actId="22"/>
          <ac:spMkLst>
            <pc:docMk/>
            <pc:sldMk cId="1777398614" sldId="357"/>
            <ac:spMk id="13" creationId="{B5FBCCDE-D3E7-45C9-A2CD-88990E0CEF61}"/>
          </ac:spMkLst>
        </pc:spChg>
        <pc:picChg chg="add del mod ord">
          <ac:chgData name="Malcolm Hayward" userId="fd045f5c-b77a-4191-aa2e-0c5f24668c72" providerId="ADAL" clId="{20F0F4C5-12FC-40BF-9308-0A8BE855DC23}" dt="2021-05-02T00:04:50.427" v="2140" actId="478"/>
          <ac:picMkLst>
            <pc:docMk/>
            <pc:sldMk cId="1777398614" sldId="357"/>
            <ac:picMk id="5" creationId="{D21CED9C-C97E-442D-949B-F0DBB6A28C66}"/>
          </ac:picMkLst>
        </pc:picChg>
        <pc:picChg chg="add del mod ord">
          <ac:chgData name="Malcolm Hayward" userId="fd045f5c-b77a-4191-aa2e-0c5f24668c72" providerId="ADAL" clId="{20F0F4C5-12FC-40BF-9308-0A8BE855DC23}" dt="2021-05-02T03:31:36.510" v="3673" actId="478"/>
          <ac:picMkLst>
            <pc:docMk/>
            <pc:sldMk cId="1777398614" sldId="357"/>
            <ac:picMk id="11" creationId="{D20F1869-7FCC-475B-80B7-4AB6A8E0EC51}"/>
          </ac:picMkLst>
        </pc:picChg>
        <pc:picChg chg="add mod ord">
          <ac:chgData name="Malcolm Hayward" userId="fd045f5c-b77a-4191-aa2e-0c5f24668c72" providerId="ADAL" clId="{20F0F4C5-12FC-40BF-9308-0A8BE855DC23}" dt="2021-05-02T03:31:41.561" v="3675" actId="1076"/>
          <ac:picMkLst>
            <pc:docMk/>
            <pc:sldMk cId="1777398614" sldId="357"/>
            <ac:picMk id="15" creationId="{1DBC8CCE-E093-4BB2-9725-DABAC45CF37B}"/>
          </ac:picMkLst>
        </pc:picChg>
      </pc:sldChg>
      <pc:sldChg chg="addSp delSp modSp new mod">
        <pc:chgData name="Malcolm Hayward" userId="fd045f5c-b77a-4191-aa2e-0c5f24668c72" providerId="ADAL" clId="{20F0F4C5-12FC-40BF-9308-0A8BE855DC23}" dt="2021-05-02T03:34:08.699" v="3788" actId="20577"/>
        <pc:sldMkLst>
          <pc:docMk/>
          <pc:sldMk cId="1291817516" sldId="358"/>
        </pc:sldMkLst>
        <pc:spChg chg="mod">
          <ac:chgData name="Malcolm Hayward" userId="fd045f5c-b77a-4191-aa2e-0c5f24668c72" providerId="ADAL" clId="{20F0F4C5-12FC-40BF-9308-0A8BE855DC23}" dt="2021-05-01T23:34:30.467" v="1831" actId="20577"/>
          <ac:spMkLst>
            <pc:docMk/>
            <pc:sldMk cId="1291817516" sldId="358"/>
            <ac:spMk id="2" creationId="{BAF4B2FE-88F5-464D-8F56-B4F42E6FF5CB}"/>
          </ac:spMkLst>
        </pc:spChg>
        <pc:spChg chg="del">
          <ac:chgData name="Malcolm Hayward" userId="fd045f5c-b77a-4191-aa2e-0c5f24668c72" providerId="ADAL" clId="{20F0F4C5-12FC-40BF-9308-0A8BE855DC23}" dt="2021-05-01T22:40:44.787" v="925" actId="22"/>
          <ac:spMkLst>
            <pc:docMk/>
            <pc:sldMk cId="1291817516" sldId="358"/>
            <ac:spMk id="3" creationId="{81D7E890-BD7E-4403-A115-189C1028F819}"/>
          </ac:spMkLst>
        </pc:spChg>
        <pc:spChg chg="add mod">
          <ac:chgData name="Malcolm Hayward" userId="fd045f5c-b77a-4191-aa2e-0c5f24668c72" providerId="ADAL" clId="{20F0F4C5-12FC-40BF-9308-0A8BE855DC23}" dt="2021-05-02T03:33:43.538" v="3745" actId="1076"/>
          <ac:spMkLst>
            <pc:docMk/>
            <pc:sldMk cId="1291817516" sldId="358"/>
            <ac:spMk id="6" creationId="{2DCC6D9F-750F-4A01-B79A-60020AB0FE77}"/>
          </ac:spMkLst>
        </pc:spChg>
        <pc:spChg chg="add mod">
          <ac:chgData name="Malcolm Hayward" userId="fd045f5c-b77a-4191-aa2e-0c5f24668c72" providerId="ADAL" clId="{20F0F4C5-12FC-40BF-9308-0A8BE855DC23}" dt="2021-05-02T03:34:08.699" v="3788" actId="20577"/>
          <ac:spMkLst>
            <pc:docMk/>
            <pc:sldMk cId="1291817516" sldId="358"/>
            <ac:spMk id="7" creationId="{B2268AB7-A2A3-428A-846B-454D41FFDFA7}"/>
          </ac:spMkLst>
        </pc:spChg>
        <pc:spChg chg="add del mod">
          <ac:chgData name="Malcolm Hayward" userId="fd045f5c-b77a-4191-aa2e-0c5f24668c72" providerId="ADAL" clId="{20F0F4C5-12FC-40BF-9308-0A8BE855DC23}" dt="2021-05-02T00:09:33.824" v="2432" actId="22"/>
          <ac:spMkLst>
            <pc:docMk/>
            <pc:sldMk cId="1291817516" sldId="358"/>
            <ac:spMk id="9" creationId="{69020259-D2CD-40BA-A94C-D05BD7A8CC93}"/>
          </ac:spMkLst>
        </pc:spChg>
        <pc:spChg chg="add del mod">
          <ac:chgData name="Malcolm Hayward" userId="fd045f5c-b77a-4191-aa2e-0c5f24668c72" providerId="ADAL" clId="{20F0F4C5-12FC-40BF-9308-0A8BE855DC23}" dt="2021-05-02T03:33:18.509" v="3677" actId="22"/>
          <ac:spMkLst>
            <pc:docMk/>
            <pc:sldMk cId="1291817516" sldId="358"/>
            <ac:spMk id="13" creationId="{78E8F659-4D69-482E-9F33-EF6C46CA7504}"/>
          </ac:spMkLst>
        </pc:spChg>
        <pc:picChg chg="add del mod ord">
          <ac:chgData name="Malcolm Hayward" userId="fd045f5c-b77a-4191-aa2e-0c5f24668c72" providerId="ADAL" clId="{20F0F4C5-12FC-40BF-9308-0A8BE855DC23}" dt="2021-05-02T00:08:23.563" v="2431" actId="478"/>
          <ac:picMkLst>
            <pc:docMk/>
            <pc:sldMk cId="1291817516" sldId="358"/>
            <ac:picMk id="5" creationId="{659A0F24-F2DB-43A3-8593-A498E779298C}"/>
          </ac:picMkLst>
        </pc:picChg>
        <pc:picChg chg="add del mod ord">
          <ac:chgData name="Malcolm Hayward" userId="fd045f5c-b77a-4191-aa2e-0c5f24668c72" providerId="ADAL" clId="{20F0F4C5-12FC-40BF-9308-0A8BE855DC23}" dt="2021-05-02T03:33:08.343" v="3676" actId="478"/>
          <ac:picMkLst>
            <pc:docMk/>
            <pc:sldMk cId="1291817516" sldId="358"/>
            <ac:picMk id="11" creationId="{F62E28A2-69B1-4983-992C-B7F899D5FEE5}"/>
          </ac:picMkLst>
        </pc:picChg>
        <pc:picChg chg="add mod ord">
          <ac:chgData name="Malcolm Hayward" userId="fd045f5c-b77a-4191-aa2e-0c5f24668c72" providerId="ADAL" clId="{20F0F4C5-12FC-40BF-9308-0A8BE855DC23}" dt="2021-05-02T03:33:56.571" v="3750" actId="14100"/>
          <ac:picMkLst>
            <pc:docMk/>
            <pc:sldMk cId="1291817516" sldId="358"/>
            <ac:picMk id="15" creationId="{012A284E-543E-4160-B2BA-E3237B701A66}"/>
          </ac:picMkLst>
        </pc:picChg>
      </pc:sldChg>
      <pc:sldChg chg="addSp delSp modSp new mod">
        <pc:chgData name="Malcolm Hayward" userId="fd045f5c-b77a-4191-aa2e-0c5f24668c72" providerId="ADAL" clId="{20F0F4C5-12FC-40BF-9308-0A8BE855DC23}" dt="2021-05-02T03:34:53.221" v="3831" actId="20577"/>
        <pc:sldMkLst>
          <pc:docMk/>
          <pc:sldMk cId="1493139494" sldId="359"/>
        </pc:sldMkLst>
        <pc:spChg chg="mod">
          <ac:chgData name="Malcolm Hayward" userId="fd045f5c-b77a-4191-aa2e-0c5f24668c72" providerId="ADAL" clId="{20F0F4C5-12FC-40BF-9308-0A8BE855DC23}" dt="2021-05-02T03:34:36.959" v="3789" actId="1076"/>
          <ac:spMkLst>
            <pc:docMk/>
            <pc:sldMk cId="1493139494" sldId="359"/>
            <ac:spMk id="2" creationId="{2CC7284E-FC24-4D0D-ADFE-FA5137CF2858}"/>
          </ac:spMkLst>
        </pc:spChg>
        <pc:spChg chg="del">
          <ac:chgData name="Malcolm Hayward" userId="fd045f5c-b77a-4191-aa2e-0c5f24668c72" providerId="ADAL" clId="{20F0F4C5-12FC-40BF-9308-0A8BE855DC23}" dt="2021-05-01T22:50:38.708" v="1307" actId="22"/>
          <ac:spMkLst>
            <pc:docMk/>
            <pc:sldMk cId="1493139494" sldId="359"/>
            <ac:spMk id="3" creationId="{CCC20CB8-A0FC-4087-BB62-1C9B0DE48E67}"/>
          </ac:spMkLst>
        </pc:spChg>
        <pc:spChg chg="add del mod">
          <ac:chgData name="Malcolm Hayward" userId="fd045f5c-b77a-4191-aa2e-0c5f24668c72" providerId="ADAL" clId="{20F0F4C5-12FC-40BF-9308-0A8BE855DC23}" dt="2021-05-02T00:16:57.289" v="2787" actId="22"/>
          <ac:spMkLst>
            <pc:docMk/>
            <pc:sldMk cId="1493139494" sldId="359"/>
            <ac:spMk id="7" creationId="{CA044802-7816-4977-9AB2-AA2566BE83E7}"/>
          </ac:spMkLst>
        </pc:spChg>
        <pc:spChg chg="add mod">
          <ac:chgData name="Malcolm Hayward" userId="fd045f5c-b77a-4191-aa2e-0c5f24668c72" providerId="ADAL" clId="{20F0F4C5-12FC-40BF-9308-0A8BE855DC23}" dt="2021-05-02T03:34:53.221" v="3831" actId="20577"/>
          <ac:spMkLst>
            <pc:docMk/>
            <pc:sldMk cId="1493139494" sldId="359"/>
            <ac:spMk id="10" creationId="{1EAAA15A-5D5F-4FF0-9550-7CB83B56B9E2}"/>
          </ac:spMkLst>
        </pc:spChg>
        <pc:picChg chg="add del mod ord">
          <ac:chgData name="Malcolm Hayward" userId="fd045f5c-b77a-4191-aa2e-0c5f24668c72" providerId="ADAL" clId="{20F0F4C5-12FC-40BF-9308-0A8BE855DC23}" dt="2021-05-02T00:16:55.522" v="2786" actId="478"/>
          <ac:picMkLst>
            <pc:docMk/>
            <pc:sldMk cId="1493139494" sldId="359"/>
            <ac:picMk id="5" creationId="{2FAA2353-86D3-490A-BA22-32B653CB4F1C}"/>
          </ac:picMkLst>
        </pc:picChg>
        <pc:picChg chg="add mod ord">
          <ac:chgData name="Malcolm Hayward" userId="fd045f5c-b77a-4191-aa2e-0c5f24668c72" providerId="ADAL" clId="{20F0F4C5-12FC-40BF-9308-0A8BE855DC23}" dt="2021-05-02T03:34:40.389" v="3790" actId="1076"/>
          <ac:picMkLst>
            <pc:docMk/>
            <pc:sldMk cId="1493139494" sldId="359"/>
            <ac:picMk id="9" creationId="{F9B9DE09-B351-4677-8329-36C9F7F3846C}"/>
          </ac:picMkLst>
        </pc:picChg>
      </pc:sldChg>
      <pc:sldChg chg="addSp delSp modSp new mod">
        <pc:chgData name="Malcolm Hayward" userId="fd045f5c-b77a-4191-aa2e-0c5f24668c72" providerId="ADAL" clId="{20F0F4C5-12FC-40BF-9308-0A8BE855DC23}" dt="2021-05-02T03:10:40.922" v="3331" actId="20577"/>
        <pc:sldMkLst>
          <pc:docMk/>
          <pc:sldMk cId="3078229355" sldId="360"/>
        </pc:sldMkLst>
        <pc:spChg chg="mod">
          <ac:chgData name="Malcolm Hayward" userId="fd045f5c-b77a-4191-aa2e-0c5f24668c72" providerId="ADAL" clId="{20F0F4C5-12FC-40BF-9308-0A8BE855DC23}" dt="2021-05-02T03:10:40.922" v="3331" actId="20577"/>
          <ac:spMkLst>
            <pc:docMk/>
            <pc:sldMk cId="3078229355" sldId="360"/>
            <ac:spMk id="2" creationId="{2B60B0E7-1185-401D-B7FE-B6F275C12D65}"/>
          </ac:spMkLst>
        </pc:spChg>
        <pc:spChg chg="del">
          <ac:chgData name="Malcolm Hayward" userId="fd045f5c-b77a-4191-aa2e-0c5f24668c72" providerId="ADAL" clId="{20F0F4C5-12FC-40BF-9308-0A8BE855DC23}" dt="2021-05-02T03:09:46.992" v="3274" actId="22"/>
          <ac:spMkLst>
            <pc:docMk/>
            <pc:sldMk cId="3078229355" sldId="360"/>
            <ac:spMk id="3" creationId="{103E5EEB-3743-4BA4-87DE-8557F45EDD94}"/>
          </ac:spMkLst>
        </pc:spChg>
        <pc:picChg chg="add mod ord">
          <ac:chgData name="Malcolm Hayward" userId="fd045f5c-b77a-4191-aa2e-0c5f24668c72" providerId="ADAL" clId="{20F0F4C5-12FC-40BF-9308-0A8BE855DC23}" dt="2021-05-02T03:10:26.138" v="3286" actId="14100"/>
          <ac:picMkLst>
            <pc:docMk/>
            <pc:sldMk cId="3078229355" sldId="360"/>
            <ac:picMk id="5" creationId="{E983CB8D-5F5C-4818-8E7E-AE3B1EC2C854}"/>
          </ac:picMkLst>
        </pc:picChg>
      </pc:sldChg>
      <pc:sldChg chg="addSp delSp modSp new mod">
        <pc:chgData name="Malcolm Hayward" userId="fd045f5c-b77a-4191-aa2e-0c5f24668c72" providerId="ADAL" clId="{20F0F4C5-12FC-40BF-9308-0A8BE855DC23}" dt="2021-05-05T05:39:08.029" v="4211" actId="20577"/>
        <pc:sldMkLst>
          <pc:docMk/>
          <pc:sldMk cId="3463315786" sldId="361"/>
        </pc:sldMkLst>
        <pc:spChg chg="mod">
          <ac:chgData name="Malcolm Hayward" userId="fd045f5c-b77a-4191-aa2e-0c5f24668c72" providerId="ADAL" clId="{20F0F4C5-12FC-40BF-9308-0A8BE855DC23}" dt="2021-05-05T05:39:08.029" v="4211" actId="20577"/>
          <ac:spMkLst>
            <pc:docMk/>
            <pc:sldMk cId="3463315786" sldId="361"/>
            <ac:spMk id="2" creationId="{0DF18514-F763-42A7-9C46-C624DB53BF2B}"/>
          </ac:spMkLst>
        </pc:spChg>
        <pc:spChg chg="del">
          <ac:chgData name="Malcolm Hayward" userId="fd045f5c-b77a-4191-aa2e-0c5f24668c72" providerId="ADAL" clId="{20F0F4C5-12FC-40BF-9308-0A8BE855DC23}" dt="2021-05-02T03:12:26.376" v="3337" actId="22"/>
          <ac:spMkLst>
            <pc:docMk/>
            <pc:sldMk cId="3463315786" sldId="361"/>
            <ac:spMk id="3" creationId="{9993C715-E629-4F56-91B1-4ECF2C180890}"/>
          </ac:spMkLst>
        </pc:spChg>
        <pc:spChg chg="add mod">
          <ac:chgData name="Malcolm Hayward" userId="fd045f5c-b77a-4191-aa2e-0c5f24668c72" providerId="ADAL" clId="{20F0F4C5-12FC-40BF-9308-0A8BE855DC23}" dt="2021-05-02T03:13:09.487" v="3353" actId="20577"/>
          <ac:spMkLst>
            <pc:docMk/>
            <pc:sldMk cId="3463315786" sldId="361"/>
            <ac:spMk id="6" creationId="{852B7778-8B76-460B-AE9B-1C227D80FD56}"/>
          </ac:spMkLst>
        </pc:spChg>
        <pc:picChg chg="add mod ord">
          <ac:chgData name="Malcolm Hayward" userId="fd045f5c-b77a-4191-aa2e-0c5f24668c72" providerId="ADAL" clId="{20F0F4C5-12FC-40BF-9308-0A8BE855DC23}" dt="2021-05-02T03:12:42.266" v="3347" actId="14100"/>
          <ac:picMkLst>
            <pc:docMk/>
            <pc:sldMk cId="3463315786" sldId="361"/>
            <ac:picMk id="5" creationId="{062D5A12-4AF6-44AF-BE7F-DFAB06A5C430}"/>
          </ac:picMkLst>
        </pc:picChg>
      </pc:sldChg>
      <pc:sldChg chg="addSp delSp modSp new mod">
        <pc:chgData name="Malcolm Hayward" userId="fd045f5c-b77a-4191-aa2e-0c5f24668c72" providerId="ADAL" clId="{20F0F4C5-12FC-40BF-9308-0A8BE855DC23}" dt="2021-05-14T12:55:35.615" v="8017" actId="20577"/>
        <pc:sldMkLst>
          <pc:docMk/>
          <pc:sldMk cId="3968347496" sldId="362"/>
        </pc:sldMkLst>
        <pc:spChg chg="mod">
          <ac:chgData name="Malcolm Hayward" userId="fd045f5c-b77a-4191-aa2e-0c5f24668c72" providerId="ADAL" clId="{20F0F4C5-12FC-40BF-9308-0A8BE855DC23}" dt="2021-05-02T03:11:05.769" v="3336"/>
          <ac:spMkLst>
            <pc:docMk/>
            <pc:sldMk cId="3968347496" sldId="362"/>
            <ac:spMk id="2" creationId="{F7054FDF-881B-40E5-B82E-82EB6AEFD403}"/>
          </ac:spMkLst>
        </pc:spChg>
        <pc:spChg chg="del">
          <ac:chgData name="Malcolm Hayward" userId="fd045f5c-b77a-4191-aa2e-0c5f24668c72" providerId="ADAL" clId="{20F0F4C5-12FC-40BF-9308-0A8BE855DC23}" dt="2021-05-02T03:15:20.359" v="3354" actId="22"/>
          <ac:spMkLst>
            <pc:docMk/>
            <pc:sldMk cId="3968347496" sldId="362"/>
            <ac:spMk id="3" creationId="{99859F32-25AA-4A7C-90ED-988FA57322C8}"/>
          </ac:spMkLst>
        </pc:spChg>
        <pc:spChg chg="add del mod">
          <ac:chgData name="Malcolm Hayward" userId="fd045f5c-b77a-4191-aa2e-0c5f24668c72" providerId="ADAL" clId="{20F0F4C5-12FC-40BF-9308-0A8BE855DC23}" dt="2021-05-14T12:54:54.050" v="8003" actId="22"/>
          <ac:spMkLst>
            <pc:docMk/>
            <pc:sldMk cId="3968347496" sldId="362"/>
            <ac:spMk id="4" creationId="{6AE1F94F-1149-416E-AC36-D1AE6B5EB96A}"/>
          </ac:spMkLst>
        </pc:spChg>
        <pc:spChg chg="add mod">
          <ac:chgData name="Malcolm Hayward" userId="fd045f5c-b77a-4191-aa2e-0c5f24668c72" providerId="ADAL" clId="{20F0F4C5-12FC-40BF-9308-0A8BE855DC23}" dt="2021-05-14T12:55:35.615" v="8017" actId="20577"/>
          <ac:spMkLst>
            <pc:docMk/>
            <pc:sldMk cId="3968347496" sldId="362"/>
            <ac:spMk id="6" creationId="{49419DE7-945B-4D93-8A18-68EC5FF4A416}"/>
          </ac:spMkLst>
        </pc:spChg>
        <pc:picChg chg="add del mod ord">
          <ac:chgData name="Malcolm Hayward" userId="fd045f5c-b77a-4191-aa2e-0c5f24668c72" providerId="ADAL" clId="{20F0F4C5-12FC-40BF-9308-0A8BE855DC23}" dt="2021-05-14T12:54:52.553" v="8002" actId="478"/>
          <ac:picMkLst>
            <pc:docMk/>
            <pc:sldMk cId="3968347496" sldId="362"/>
            <ac:picMk id="5" creationId="{4ABF0F7D-54C7-4157-8CDA-ADD6B9BA35E9}"/>
          </ac:picMkLst>
        </pc:picChg>
        <pc:picChg chg="add mod ord">
          <ac:chgData name="Malcolm Hayward" userId="fd045f5c-b77a-4191-aa2e-0c5f24668c72" providerId="ADAL" clId="{20F0F4C5-12FC-40BF-9308-0A8BE855DC23}" dt="2021-05-14T12:55:15.055" v="8012" actId="14100"/>
          <ac:picMkLst>
            <pc:docMk/>
            <pc:sldMk cId="3968347496" sldId="362"/>
            <ac:picMk id="8" creationId="{FB0BBC9F-7927-4A82-9237-109BF0E46269}"/>
          </ac:picMkLst>
        </pc:picChg>
      </pc:sldChg>
      <pc:sldChg chg="addSp delSp modSp add mod addCm delCm modCm modNotesTx">
        <pc:chgData name="Malcolm Hayward" userId="fd045f5c-b77a-4191-aa2e-0c5f24668c72" providerId="ADAL" clId="{20F0F4C5-12FC-40BF-9308-0A8BE855DC23}" dt="2021-05-11T10:37:43.395" v="5965" actId="20577"/>
        <pc:sldMkLst>
          <pc:docMk/>
          <pc:sldMk cId="2374511300" sldId="363"/>
        </pc:sldMkLst>
        <pc:spChg chg="del">
          <ac:chgData name="Malcolm Hayward" userId="fd045f5c-b77a-4191-aa2e-0c5f24668c72" providerId="ADAL" clId="{20F0F4C5-12FC-40BF-9308-0A8BE855DC23}" dt="2021-05-06T07:31:41.659" v="4512" actId="22"/>
          <ac:spMkLst>
            <pc:docMk/>
            <pc:sldMk cId="2374511300" sldId="363"/>
            <ac:spMk id="3" creationId="{70CB8038-96B0-4B9D-A24E-6F70E0A8CB06}"/>
          </ac:spMkLst>
        </pc:spChg>
        <pc:spChg chg="add del mod">
          <ac:chgData name="Malcolm Hayward" userId="fd045f5c-b77a-4191-aa2e-0c5f24668c72" providerId="ADAL" clId="{20F0F4C5-12FC-40BF-9308-0A8BE855DC23}" dt="2021-05-06T09:41:12.610" v="4515" actId="478"/>
          <ac:spMkLst>
            <pc:docMk/>
            <pc:sldMk cId="2374511300" sldId="363"/>
            <ac:spMk id="7" creationId="{0729B4DF-B6CA-4C55-A6A2-19EAA7B94BF3}"/>
          </ac:spMkLst>
        </pc:spChg>
        <pc:spChg chg="add del mod">
          <ac:chgData name="Malcolm Hayward" userId="fd045f5c-b77a-4191-aa2e-0c5f24668c72" providerId="ADAL" clId="{20F0F4C5-12FC-40BF-9308-0A8BE855DC23}" dt="2021-05-06T09:41:22.416" v="4517" actId="3680"/>
          <ac:spMkLst>
            <pc:docMk/>
            <pc:sldMk cId="2374511300" sldId="363"/>
            <ac:spMk id="9" creationId="{601E7BCD-4E59-498A-AFFF-45CBE8AFCDB5}"/>
          </ac:spMkLst>
        </pc:spChg>
        <pc:spChg chg="add mod">
          <ac:chgData name="Malcolm Hayward" userId="fd045f5c-b77a-4191-aa2e-0c5f24668c72" providerId="ADAL" clId="{20F0F4C5-12FC-40BF-9308-0A8BE855DC23}" dt="2021-05-10T13:34:24.741" v="5632" actId="20577"/>
          <ac:spMkLst>
            <pc:docMk/>
            <pc:sldMk cId="2374511300" sldId="363"/>
            <ac:spMk id="11" creationId="{33CDB352-1B18-4816-8458-2E8FBBD46687}"/>
          </ac:spMkLst>
        </pc:spChg>
        <pc:graphicFrameChg chg="add mod ord modGraphic">
          <ac:chgData name="Malcolm Hayward" userId="fd045f5c-b77a-4191-aa2e-0c5f24668c72" providerId="ADAL" clId="{20F0F4C5-12FC-40BF-9308-0A8BE855DC23}" dt="2021-05-10T13:34:11.813" v="5627" actId="20577"/>
          <ac:graphicFrameMkLst>
            <pc:docMk/>
            <pc:sldMk cId="2374511300" sldId="363"/>
            <ac:graphicFrameMk id="10" creationId="{47D4C8AD-58A0-4BB4-9B99-FADCF7DBCF76}"/>
          </ac:graphicFrameMkLst>
        </pc:graphicFrameChg>
        <pc:picChg chg="add del mod ord">
          <ac:chgData name="Malcolm Hayward" userId="fd045f5c-b77a-4191-aa2e-0c5f24668c72" providerId="ADAL" clId="{20F0F4C5-12FC-40BF-9308-0A8BE855DC23}" dt="2021-05-06T09:41:14.983" v="4516" actId="478"/>
          <ac:picMkLst>
            <pc:docMk/>
            <pc:sldMk cId="2374511300" sldId="363"/>
            <ac:picMk id="5" creationId="{A81EA184-018A-4A38-BAE9-27E2A2E1AFE9}"/>
          </ac:picMkLst>
        </pc:picChg>
      </pc:sldChg>
      <pc:sldChg chg="modSp new del mod">
        <pc:chgData name="Malcolm Hayward" userId="fd045f5c-b77a-4191-aa2e-0c5f24668c72" providerId="ADAL" clId="{20F0F4C5-12FC-40BF-9308-0A8BE855DC23}" dt="2021-05-05T06:55:42.631" v="4232" actId="2696"/>
        <pc:sldMkLst>
          <pc:docMk/>
          <pc:sldMk cId="3209960124" sldId="364"/>
        </pc:sldMkLst>
        <pc:spChg chg="mod">
          <ac:chgData name="Malcolm Hayward" userId="fd045f5c-b77a-4191-aa2e-0c5f24668c72" providerId="ADAL" clId="{20F0F4C5-12FC-40BF-9308-0A8BE855DC23}" dt="2021-05-05T05:26:39.131" v="4110" actId="20577"/>
          <ac:spMkLst>
            <pc:docMk/>
            <pc:sldMk cId="3209960124" sldId="364"/>
            <ac:spMk id="2" creationId="{89AA3266-B76F-4DF4-BC2F-FF9B7D3C1640}"/>
          </ac:spMkLst>
        </pc:spChg>
      </pc:sldChg>
      <pc:sldChg chg="modSp new mod">
        <pc:chgData name="Malcolm Hayward" userId="fd045f5c-b77a-4191-aa2e-0c5f24668c72" providerId="ADAL" clId="{20F0F4C5-12FC-40BF-9308-0A8BE855DC23}" dt="2021-05-12T09:03:41.034" v="6031" actId="27636"/>
        <pc:sldMkLst>
          <pc:docMk/>
          <pc:sldMk cId="3089024604" sldId="365"/>
        </pc:sldMkLst>
        <pc:spChg chg="mod">
          <ac:chgData name="Malcolm Hayward" userId="fd045f5c-b77a-4191-aa2e-0c5f24668c72" providerId="ADAL" clId="{20F0F4C5-12FC-40BF-9308-0A8BE855DC23}" dt="2021-05-05T05:26:44.116" v="4131" actId="20577"/>
          <ac:spMkLst>
            <pc:docMk/>
            <pc:sldMk cId="3089024604" sldId="365"/>
            <ac:spMk id="2" creationId="{24D0DC7E-682C-45AB-B733-FAE052484774}"/>
          </ac:spMkLst>
        </pc:spChg>
        <pc:spChg chg="mod">
          <ac:chgData name="Malcolm Hayward" userId="fd045f5c-b77a-4191-aa2e-0c5f24668c72" providerId="ADAL" clId="{20F0F4C5-12FC-40BF-9308-0A8BE855DC23}" dt="2021-05-12T09:03:41.034" v="6031" actId="27636"/>
          <ac:spMkLst>
            <pc:docMk/>
            <pc:sldMk cId="3089024604" sldId="365"/>
            <ac:spMk id="3" creationId="{D32278C0-BE57-45FB-9CFC-B22FC2D527E4}"/>
          </ac:spMkLst>
        </pc:spChg>
      </pc:sldChg>
      <pc:sldChg chg="modSp new mod">
        <pc:chgData name="Malcolm Hayward" userId="fd045f5c-b77a-4191-aa2e-0c5f24668c72" providerId="ADAL" clId="{20F0F4C5-12FC-40BF-9308-0A8BE855DC23}" dt="2021-05-12T08:38:58.418" v="6024" actId="27636"/>
        <pc:sldMkLst>
          <pc:docMk/>
          <pc:sldMk cId="1395243250" sldId="366"/>
        </pc:sldMkLst>
        <pc:spChg chg="mod">
          <ac:chgData name="Malcolm Hayward" userId="fd045f5c-b77a-4191-aa2e-0c5f24668c72" providerId="ADAL" clId="{20F0F4C5-12FC-40BF-9308-0A8BE855DC23}" dt="2021-05-05T07:21:32.835" v="4441" actId="20577"/>
          <ac:spMkLst>
            <pc:docMk/>
            <pc:sldMk cId="1395243250" sldId="366"/>
            <ac:spMk id="2" creationId="{D0FCBF41-0C63-45A0-ACC3-039A2F1E27F6}"/>
          </ac:spMkLst>
        </pc:spChg>
        <pc:spChg chg="mod">
          <ac:chgData name="Malcolm Hayward" userId="fd045f5c-b77a-4191-aa2e-0c5f24668c72" providerId="ADAL" clId="{20F0F4C5-12FC-40BF-9308-0A8BE855DC23}" dt="2021-05-12T08:38:58.418" v="6024" actId="27636"/>
          <ac:spMkLst>
            <pc:docMk/>
            <pc:sldMk cId="1395243250" sldId="366"/>
            <ac:spMk id="3" creationId="{6755ADAD-457F-4BD5-A598-F85752E6B2C9}"/>
          </ac:spMkLst>
        </pc:spChg>
      </pc:sldChg>
      <pc:sldChg chg="modSp new mod">
        <pc:chgData name="Malcolm Hayward" userId="fd045f5c-b77a-4191-aa2e-0c5f24668c72" providerId="ADAL" clId="{20F0F4C5-12FC-40BF-9308-0A8BE855DC23}" dt="2021-05-13T04:43:08.767" v="7952" actId="403"/>
        <pc:sldMkLst>
          <pc:docMk/>
          <pc:sldMk cId="1645775291" sldId="367"/>
        </pc:sldMkLst>
        <pc:spChg chg="mod">
          <ac:chgData name="Malcolm Hayward" userId="fd045f5c-b77a-4191-aa2e-0c5f24668c72" providerId="ADAL" clId="{20F0F4C5-12FC-40BF-9308-0A8BE855DC23}" dt="2021-05-12T11:47:24.353" v="6033"/>
          <ac:spMkLst>
            <pc:docMk/>
            <pc:sldMk cId="1645775291" sldId="367"/>
            <ac:spMk id="2" creationId="{1AF62970-BCEF-4EBF-BB9F-102F566F51AD}"/>
          </ac:spMkLst>
        </pc:spChg>
        <pc:spChg chg="mod">
          <ac:chgData name="Malcolm Hayward" userId="fd045f5c-b77a-4191-aa2e-0c5f24668c72" providerId="ADAL" clId="{20F0F4C5-12FC-40BF-9308-0A8BE855DC23}" dt="2021-05-13T04:43:08.767" v="7952" actId="403"/>
          <ac:spMkLst>
            <pc:docMk/>
            <pc:sldMk cId="1645775291" sldId="367"/>
            <ac:spMk id="3" creationId="{A1C68CD5-7C36-41DA-A539-70BFFF002F52}"/>
          </ac:spMkLst>
        </pc:spChg>
      </pc:sldChg>
      <pc:sldChg chg="modSp new mod">
        <pc:chgData name="Malcolm Hayward" userId="fd045f5c-b77a-4191-aa2e-0c5f24668c72" providerId="ADAL" clId="{20F0F4C5-12FC-40BF-9308-0A8BE855DC23}" dt="2021-05-14T12:50:08.368" v="7987" actId="20577"/>
        <pc:sldMkLst>
          <pc:docMk/>
          <pc:sldMk cId="4113725160" sldId="368"/>
        </pc:sldMkLst>
        <pc:spChg chg="mod">
          <ac:chgData name="Malcolm Hayward" userId="fd045f5c-b77a-4191-aa2e-0c5f24668c72" providerId="ADAL" clId="{20F0F4C5-12FC-40BF-9308-0A8BE855DC23}" dt="2021-05-14T12:50:00.243" v="7970" actId="20577"/>
          <ac:spMkLst>
            <pc:docMk/>
            <pc:sldMk cId="4113725160" sldId="368"/>
            <ac:spMk id="2" creationId="{50811BCB-CEF8-457C-AE76-35E029A3D0AB}"/>
          </ac:spMkLst>
        </pc:spChg>
        <pc:spChg chg="mod">
          <ac:chgData name="Malcolm Hayward" userId="fd045f5c-b77a-4191-aa2e-0c5f24668c72" providerId="ADAL" clId="{20F0F4C5-12FC-40BF-9308-0A8BE855DC23}" dt="2021-05-14T12:50:08.368" v="7987" actId="20577"/>
          <ac:spMkLst>
            <pc:docMk/>
            <pc:sldMk cId="4113725160" sldId="368"/>
            <ac:spMk id="3" creationId="{421B7D91-02EC-4237-9D77-79A5D9C112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look at Volume Shadow Copies to check earlier copies of the USN Journal. It is possible you could find the entries there. </a:t>
            </a:r>
          </a:p>
        </p:txBody>
      </p:sp>
      <p:sp>
        <p:nvSpPr>
          <p:cNvPr id="4" name="Slide Number Placeholder 3"/>
          <p:cNvSpPr>
            <a:spLocks noGrp="1"/>
          </p:cNvSpPr>
          <p:nvPr>
            <p:ph type="sldNum" sz="quarter" idx="5"/>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38571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6/23/2021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ID01_Disk_Image_and_Partitions.pptx#1. Illegal Download Case  Disk Image and Partitions" TargetMode="External"/><Relationship Id="rId2" Type="http://schemas.openxmlformats.org/officeDocument/2006/relationships/hyperlink" Target="ID00_Lab_Setup.pptx#1. Illegal Download   Lab Setup" TargetMode="External"/><Relationship Id="rId1" Type="http://schemas.openxmlformats.org/officeDocument/2006/relationships/slideLayout" Target="../slideLayouts/slideLayout2.xml"/><Relationship Id="rId5" Type="http://schemas.openxmlformats.org/officeDocument/2006/relationships/hyperlink" Target="ID03_MFT_Timeline.pptx#1. Illegal Download Case  MFT Timeline" TargetMode="External"/><Relationship Id="rId4" Type="http://schemas.openxmlformats.org/officeDocument/2006/relationships/hyperlink" Target="ID02_Registry_and_File_Directory.pptx#1. Illegal Download  Registry and File Directory"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ID05_uTorrent_Log_File.pptx#1. Illegal Download Case  uTorrent Log Fi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98E7-D42B-4F89-98CB-92B2D0392882}"/>
              </a:ext>
            </a:extLst>
          </p:cNvPr>
          <p:cNvSpPr>
            <a:spLocks noGrp="1"/>
          </p:cNvSpPr>
          <p:nvPr>
            <p:ph type="ctrTitle"/>
          </p:nvPr>
        </p:nvSpPr>
        <p:spPr/>
        <p:txBody>
          <a:bodyPr>
            <a:normAutofit/>
          </a:bodyPr>
          <a:lstStyle/>
          <a:p>
            <a:r>
              <a:rPr lang="en-US" dirty="0"/>
              <a:t>P2P Data Leakage</a:t>
            </a:r>
            <a:br>
              <a:rPr lang="en-US" dirty="0"/>
            </a:br>
            <a:r>
              <a:rPr lang="en-US" dirty="0"/>
              <a:t>(USN Journal Timeline)</a:t>
            </a:r>
          </a:p>
        </p:txBody>
      </p:sp>
      <p:sp>
        <p:nvSpPr>
          <p:cNvPr id="3" name="Subtitle 2">
            <a:extLst>
              <a:ext uri="{FF2B5EF4-FFF2-40B4-BE49-F238E27FC236}">
                <a16:creationId xmlns:a16="http://schemas.microsoft.com/office/drawing/2014/main" id="{4F6A2723-A6E9-48DB-B408-0352E1957E51}"/>
              </a:ext>
            </a:extLst>
          </p:cNvPr>
          <p:cNvSpPr>
            <a:spLocks noGrp="1"/>
          </p:cNvSpPr>
          <p:nvPr>
            <p:ph type="subTitle" idx="1"/>
          </p:nvPr>
        </p:nvSpPr>
        <p:spPr>
          <a:xfrm>
            <a:off x="1524000" y="4723827"/>
            <a:ext cx="9144000" cy="1655762"/>
          </a:xfrm>
        </p:spPr>
        <p:txBody>
          <a:bodyPr/>
          <a:lstStyle/>
          <a:p>
            <a:r>
              <a:rPr lang="en-US" dirty="0"/>
              <a:t>Malcolm Hayward</a:t>
            </a:r>
          </a:p>
          <a:p>
            <a:r>
              <a:rPr lang="en-US" dirty="0"/>
              <a:t>University of Baltimore</a:t>
            </a:r>
          </a:p>
          <a:p>
            <a:r>
              <a:rPr lang="en-US" dirty="0"/>
              <a:t>Forensic Science – Cyber Investigations</a:t>
            </a:r>
          </a:p>
        </p:txBody>
      </p:sp>
    </p:spTree>
    <p:extLst>
      <p:ext uri="{BB962C8B-B14F-4D97-AF65-F5344CB8AC3E}">
        <p14:creationId xmlns:p14="http://schemas.microsoft.com/office/powerpoint/2010/main" val="173422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145C-C5A8-40F1-BE18-1AC388C19853}"/>
              </a:ext>
            </a:extLst>
          </p:cNvPr>
          <p:cNvSpPr>
            <a:spLocks noGrp="1"/>
          </p:cNvSpPr>
          <p:nvPr>
            <p:ph type="title"/>
          </p:nvPr>
        </p:nvSpPr>
        <p:spPr/>
        <p:txBody>
          <a:bodyPr/>
          <a:lstStyle/>
          <a:p>
            <a:r>
              <a:rPr lang="en-US" dirty="0"/>
              <a:t>How to use USN Record Carver.</a:t>
            </a:r>
          </a:p>
        </p:txBody>
      </p:sp>
      <p:sp>
        <p:nvSpPr>
          <p:cNvPr id="3" name="Content Placeholder 2">
            <a:extLst>
              <a:ext uri="{FF2B5EF4-FFF2-40B4-BE49-F238E27FC236}">
                <a16:creationId xmlns:a16="http://schemas.microsoft.com/office/drawing/2014/main" id="{D52D93C5-B5C1-4F3E-8E20-27F054B1A243}"/>
              </a:ext>
            </a:extLst>
          </p:cNvPr>
          <p:cNvSpPr>
            <a:spLocks noGrp="1"/>
          </p:cNvSpPr>
          <p:nvPr>
            <p:ph idx="1"/>
          </p:nvPr>
        </p:nvSpPr>
        <p:spPr/>
        <p:txBody>
          <a:bodyPr/>
          <a:lstStyle/>
          <a:p>
            <a:r>
              <a:rPr lang="en-US" dirty="0"/>
              <a:t>USN Record Carver is a python script that will obtain the USN Journal from a disk image.</a:t>
            </a:r>
          </a:p>
          <a:p>
            <a:r>
              <a:rPr lang="en-US" dirty="0"/>
              <a:t>To use this tool, type in the ‘</a:t>
            </a:r>
            <a:r>
              <a:rPr lang="en-US" i="1" dirty="0">
                <a:solidFill>
                  <a:srgbClr val="7030A0"/>
                </a:solidFill>
              </a:rPr>
              <a:t>-f</a:t>
            </a:r>
            <a:r>
              <a:rPr lang="en-US" dirty="0"/>
              <a:t>’ argument and point it to where the disk image is. Then use the ‘</a:t>
            </a:r>
            <a:r>
              <a:rPr lang="en-US" i="1" dirty="0">
                <a:solidFill>
                  <a:srgbClr val="7030A0"/>
                </a:solidFill>
              </a:rPr>
              <a:t>-o</a:t>
            </a:r>
            <a:r>
              <a:rPr lang="en-US" dirty="0"/>
              <a:t>’ argument to output its contents to a separate file.</a:t>
            </a:r>
          </a:p>
          <a:p>
            <a:r>
              <a:rPr lang="en-US" dirty="0"/>
              <a:t>Command – </a:t>
            </a:r>
          </a:p>
          <a:p>
            <a:pPr lvl="1"/>
            <a:r>
              <a:rPr lang="en-US" i="1" dirty="0">
                <a:solidFill>
                  <a:srgbClr val="7030A0"/>
                </a:solidFill>
              </a:rPr>
              <a:t>usncarve.py –f &lt;disk image&gt; -o &lt;output file&gt;  </a:t>
            </a:r>
          </a:p>
        </p:txBody>
      </p:sp>
    </p:spTree>
    <p:extLst>
      <p:ext uri="{BB962C8B-B14F-4D97-AF65-F5344CB8AC3E}">
        <p14:creationId xmlns:p14="http://schemas.microsoft.com/office/powerpoint/2010/main" val="258775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FB2C-E095-4BD7-85B4-2EF381343180}"/>
              </a:ext>
            </a:extLst>
          </p:cNvPr>
          <p:cNvSpPr>
            <a:spLocks noGrp="1"/>
          </p:cNvSpPr>
          <p:nvPr>
            <p:ph type="title"/>
          </p:nvPr>
        </p:nvSpPr>
        <p:spPr/>
        <p:txBody>
          <a:bodyPr/>
          <a:lstStyle/>
          <a:p>
            <a:r>
              <a:rPr lang="en-US" dirty="0"/>
              <a:t>How to get help for USN Record Carver.</a:t>
            </a:r>
          </a:p>
        </p:txBody>
      </p:sp>
      <p:pic>
        <p:nvPicPr>
          <p:cNvPr id="5" name="Content Placeholder 4">
            <a:extLst>
              <a:ext uri="{FF2B5EF4-FFF2-40B4-BE49-F238E27FC236}">
                <a16:creationId xmlns:a16="http://schemas.microsoft.com/office/drawing/2014/main" id="{86179CD2-9806-4922-8B90-C896D623852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989057"/>
            <a:ext cx="7344266" cy="3365368"/>
          </a:xfrm>
        </p:spPr>
      </p:pic>
    </p:spTree>
    <p:extLst>
      <p:ext uri="{BB962C8B-B14F-4D97-AF65-F5344CB8AC3E}">
        <p14:creationId xmlns:p14="http://schemas.microsoft.com/office/powerpoint/2010/main" val="51489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DA71-E118-4C94-81CD-23C565A41BE9}"/>
              </a:ext>
            </a:extLst>
          </p:cNvPr>
          <p:cNvSpPr>
            <a:spLocks noGrp="1"/>
          </p:cNvSpPr>
          <p:nvPr>
            <p:ph type="title"/>
          </p:nvPr>
        </p:nvSpPr>
        <p:spPr/>
        <p:txBody>
          <a:bodyPr/>
          <a:lstStyle/>
          <a:p>
            <a:r>
              <a:rPr lang="en-US" dirty="0"/>
              <a:t>Use USN Record Carver to obtain the USN Journal entries.</a:t>
            </a:r>
          </a:p>
        </p:txBody>
      </p:sp>
      <p:pic>
        <p:nvPicPr>
          <p:cNvPr id="5" name="Content Placeholder 4">
            <a:extLst>
              <a:ext uri="{FF2B5EF4-FFF2-40B4-BE49-F238E27FC236}">
                <a16:creationId xmlns:a16="http://schemas.microsoft.com/office/drawing/2014/main" id="{597331E5-1E51-4741-B791-285FD445511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866841"/>
            <a:ext cx="8758287" cy="4024912"/>
          </a:xfrm>
        </p:spPr>
      </p:pic>
    </p:spTree>
    <p:extLst>
      <p:ext uri="{BB962C8B-B14F-4D97-AF65-F5344CB8AC3E}">
        <p14:creationId xmlns:p14="http://schemas.microsoft.com/office/powerpoint/2010/main" val="312053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CE7A-DD7D-4EF2-BD49-D72C4233665C}"/>
              </a:ext>
            </a:extLst>
          </p:cNvPr>
          <p:cNvSpPr>
            <a:spLocks noGrp="1"/>
          </p:cNvSpPr>
          <p:nvPr>
            <p:ph type="title"/>
          </p:nvPr>
        </p:nvSpPr>
        <p:spPr/>
        <p:txBody>
          <a:bodyPr/>
          <a:lstStyle/>
          <a:p>
            <a:r>
              <a:rPr lang="en-US" dirty="0"/>
              <a:t>How to get help for USN Journal Parser.</a:t>
            </a:r>
          </a:p>
        </p:txBody>
      </p:sp>
      <p:pic>
        <p:nvPicPr>
          <p:cNvPr id="9" name="Content Placeholder 8">
            <a:extLst>
              <a:ext uri="{FF2B5EF4-FFF2-40B4-BE49-F238E27FC236}">
                <a16:creationId xmlns:a16="http://schemas.microsoft.com/office/drawing/2014/main" id="{94D9F8D2-E592-49E7-8056-2E4094CDB7F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690688"/>
            <a:ext cx="7344266" cy="3908834"/>
          </a:xfrm>
        </p:spPr>
      </p:pic>
    </p:spTree>
    <p:extLst>
      <p:ext uri="{BB962C8B-B14F-4D97-AF65-F5344CB8AC3E}">
        <p14:creationId xmlns:p14="http://schemas.microsoft.com/office/powerpoint/2010/main" val="305554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E7F5-8467-40A8-9367-EB45FE9E1B61}"/>
              </a:ext>
            </a:extLst>
          </p:cNvPr>
          <p:cNvSpPr>
            <a:spLocks noGrp="1"/>
          </p:cNvSpPr>
          <p:nvPr>
            <p:ph type="title"/>
          </p:nvPr>
        </p:nvSpPr>
        <p:spPr/>
        <p:txBody>
          <a:bodyPr/>
          <a:lstStyle/>
          <a:p>
            <a:r>
              <a:rPr lang="en-US" dirty="0"/>
              <a:t>Use USN Journal Parser to parse the USN Journal entries.</a:t>
            </a:r>
          </a:p>
        </p:txBody>
      </p:sp>
      <p:pic>
        <p:nvPicPr>
          <p:cNvPr id="5" name="Content Placeholder 4">
            <a:extLst>
              <a:ext uri="{FF2B5EF4-FFF2-40B4-BE49-F238E27FC236}">
                <a16:creationId xmlns:a16="http://schemas.microsoft.com/office/drawing/2014/main" id="{CC054A5F-C1F4-457C-B8B1-B3D8B768AF9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199" y="2133242"/>
            <a:ext cx="7853313" cy="2702709"/>
          </a:xfrm>
        </p:spPr>
      </p:pic>
    </p:spTree>
    <p:extLst>
      <p:ext uri="{BB962C8B-B14F-4D97-AF65-F5344CB8AC3E}">
        <p14:creationId xmlns:p14="http://schemas.microsoft.com/office/powerpoint/2010/main" val="97850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3CA-9DA6-40D9-99CE-A52371E23507}"/>
              </a:ext>
            </a:extLst>
          </p:cNvPr>
          <p:cNvSpPr>
            <a:spLocks noGrp="1"/>
          </p:cNvSpPr>
          <p:nvPr>
            <p:ph type="title"/>
          </p:nvPr>
        </p:nvSpPr>
        <p:spPr/>
        <p:txBody>
          <a:bodyPr/>
          <a:lstStyle/>
          <a:p>
            <a:r>
              <a:rPr lang="en-US" dirty="0"/>
              <a:t>Open usn.csv in LibreOffice Calc.</a:t>
            </a:r>
          </a:p>
        </p:txBody>
      </p:sp>
      <p:pic>
        <p:nvPicPr>
          <p:cNvPr id="7" name="Content Placeholder 6">
            <a:extLst>
              <a:ext uri="{FF2B5EF4-FFF2-40B4-BE49-F238E27FC236}">
                <a16:creationId xmlns:a16="http://schemas.microsoft.com/office/drawing/2014/main" id="{5AB2407B-4AC2-4AA8-A298-C6EA3F8EAE75}"/>
              </a:ext>
            </a:extLst>
          </p:cNvPr>
          <p:cNvPicPr>
            <a:picLocks noGrp="1" noChangeAspect="1"/>
          </p:cNvPicPr>
          <p:nvPr>
            <p:ph idx="1"/>
          </p:nvPr>
        </p:nvPicPr>
        <p:blipFill>
          <a:blip r:embed="rId2"/>
          <a:stretch>
            <a:fillRect/>
          </a:stretch>
        </p:blipFill>
        <p:spPr>
          <a:xfrm>
            <a:off x="216815" y="1665737"/>
            <a:ext cx="11660957" cy="2000963"/>
          </a:xfrm>
        </p:spPr>
      </p:pic>
      <p:sp>
        <p:nvSpPr>
          <p:cNvPr id="8" name="TextBox 7">
            <a:extLst>
              <a:ext uri="{FF2B5EF4-FFF2-40B4-BE49-F238E27FC236}">
                <a16:creationId xmlns:a16="http://schemas.microsoft.com/office/drawing/2014/main" id="{4F392CB7-8657-4CA7-BFC1-138FE73C5B2A}"/>
              </a:ext>
            </a:extLst>
          </p:cNvPr>
          <p:cNvSpPr txBox="1"/>
          <p:nvPr/>
        </p:nvSpPr>
        <p:spPr>
          <a:xfrm>
            <a:off x="216814" y="3883843"/>
            <a:ext cx="11660957"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Tip: Freeze the first row so that you will always see the column labels as you scroll down.</a:t>
            </a:r>
          </a:p>
        </p:txBody>
      </p:sp>
    </p:spTree>
    <p:extLst>
      <p:ext uri="{BB962C8B-B14F-4D97-AF65-F5344CB8AC3E}">
        <p14:creationId xmlns:p14="http://schemas.microsoft.com/office/powerpoint/2010/main" val="61204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BF15-EB7F-4628-9AE4-6C5E0974429C}"/>
              </a:ext>
            </a:extLst>
          </p:cNvPr>
          <p:cNvSpPr>
            <a:spLocks noGrp="1"/>
          </p:cNvSpPr>
          <p:nvPr>
            <p:ph type="title"/>
          </p:nvPr>
        </p:nvSpPr>
        <p:spPr/>
        <p:txBody>
          <a:bodyPr/>
          <a:lstStyle/>
          <a:p>
            <a:r>
              <a:rPr lang="en-US" dirty="0"/>
              <a:t>Layout of the USN Journal.</a:t>
            </a:r>
          </a:p>
        </p:txBody>
      </p:sp>
      <p:sp>
        <p:nvSpPr>
          <p:cNvPr id="3" name="Content Placeholder 2">
            <a:extLst>
              <a:ext uri="{FF2B5EF4-FFF2-40B4-BE49-F238E27FC236}">
                <a16:creationId xmlns:a16="http://schemas.microsoft.com/office/drawing/2014/main" id="{1511CACF-A27D-409B-B34B-6C5656A91828}"/>
              </a:ext>
            </a:extLst>
          </p:cNvPr>
          <p:cNvSpPr>
            <a:spLocks noGrp="1"/>
          </p:cNvSpPr>
          <p:nvPr>
            <p:ph idx="1"/>
          </p:nvPr>
        </p:nvSpPr>
        <p:spPr/>
        <p:txBody>
          <a:bodyPr/>
          <a:lstStyle/>
          <a:p>
            <a:r>
              <a:rPr lang="en-US" dirty="0"/>
              <a:t>The timestamps are specific to what is shown in the ‘reason’ column. </a:t>
            </a:r>
          </a:p>
          <a:p>
            <a:r>
              <a:rPr lang="en-US" dirty="0"/>
              <a:t>The ‘reason’ column shows why the entry was recorded.</a:t>
            </a:r>
          </a:p>
          <a:p>
            <a:pPr lvl="1"/>
            <a:r>
              <a:rPr lang="en-US" dirty="0"/>
              <a:t>For example, a reason could be that the file was created. In this case, the reason for the entry would be ‘FILE_CREATE’.</a:t>
            </a:r>
          </a:p>
          <a:p>
            <a:pPr lvl="1"/>
            <a:endParaRPr lang="en-US" dirty="0"/>
          </a:p>
        </p:txBody>
      </p:sp>
    </p:spTree>
    <p:extLst>
      <p:ext uri="{BB962C8B-B14F-4D97-AF65-F5344CB8AC3E}">
        <p14:creationId xmlns:p14="http://schemas.microsoft.com/office/powerpoint/2010/main" val="41380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D56A-1201-4E7E-98BC-9D216E3D9195}"/>
              </a:ext>
            </a:extLst>
          </p:cNvPr>
          <p:cNvSpPr>
            <a:spLocks noGrp="1"/>
          </p:cNvSpPr>
          <p:nvPr>
            <p:ph type="title"/>
          </p:nvPr>
        </p:nvSpPr>
        <p:spPr/>
        <p:txBody>
          <a:bodyPr/>
          <a:lstStyle/>
          <a:p>
            <a:r>
              <a:rPr lang="en-US" dirty="0"/>
              <a:t>Use usn.py to generate a body file.</a:t>
            </a:r>
          </a:p>
        </p:txBody>
      </p:sp>
      <p:pic>
        <p:nvPicPr>
          <p:cNvPr id="5" name="Content Placeholder 4">
            <a:extLst>
              <a:ext uri="{FF2B5EF4-FFF2-40B4-BE49-F238E27FC236}">
                <a16:creationId xmlns:a16="http://schemas.microsoft.com/office/drawing/2014/main" id="{FEA631D2-8C1C-4197-9259-61410E783B6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838227"/>
            <a:ext cx="9389882" cy="3582186"/>
          </a:xfrm>
        </p:spPr>
      </p:pic>
    </p:spTree>
    <p:extLst>
      <p:ext uri="{BB962C8B-B14F-4D97-AF65-F5344CB8AC3E}">
        <p14:creationId xmlns:p14="http://schemas.microsoft.com/office/powerpoint/2010/main" val="148888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40BC-F6F2-411B-AF33-7A5C71258449}"/>
              </a:ext>
            </a:extLst>
          </p:cNvPr>
          <p:cNvSpPr>
            <a:spLocks noGrp="1"/>
          </p:cNvSpPr>
          <p:nvPr>
            <p:ph type="title"/>
          </p:nvPr>
        </p:nvSpPr>
        <p:spPr/>
        <p:txBody>
          <a:bodyPr/>
          <a:lstStyle/>
          <a:p>
            <a:r>
              <a:rPr lang="en-US" dirty="0"/>
              <a:t>Use </a:t>
            </a:r>
            <a:r>
              <a:rPr lang="en-US" i="1" dirty="0" err="1">
                <a:solidFill>
                  <a:srgbClr val="7030A0"/>
                </a:solidFill>
              </a:rPr>
              <a:t>mactime</a:t>
            </a:r>
            <a:r>
              <a:rPr lang="en-US" dirty="0"/>
              <a:t> to generate a timeline from the USN Journal records.</a:t>
            </a:r>
          </a:p>
        </p:txBody>
      </p:sp>
      <p:pic>
        <p:nvPicPr>
          <p:cNvPr id="5" name="Content Placeholder 4">
            <a:extLst>
              <a:ext uri="{FF2B5EF4-FFF2-40B4-BE49-F238E27FC236}">
                <a16:creationId xmlns:a16="http://schemas.microsoft.com/office/drawing/2014/main" id="{2A501101-0527-416A-84DC-1C0868DF18E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913388"/>
            <a:ext cx="9314468" cy="3808681"/>
          </a:xfrm>
        </p:spPr>
      </p:pic>
    </p:spTree>
    <p:extLst>
      <p:ext uri="{BB962C8B-B14F-4D97-AF65-F5344CB8AC3E}">
        <p14:creationId xmlns:p14="http://schemas.microsoft.com/office/powerpoint/2010/main" val="3628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B0E7-1185-401D-B7FE-B6F275C12D65}"/>
              </a:ext>
            </a:extLst>
          </p:cNvPr>
          <p:cNvSpPr>
            <a:spLocks noGrp="1"/>
          </p:cNvSpPr>
          <p:nvPr>
            <p:ph type="title"/>
          </p:nvPr>
        </p:nvSpPr>
        <p:spPr/>
        <p:txBody>
          <a:bodyPr/>
          <a:lstStyle/>
          <a:p>
            <a:r>
              <a:rPr lang="en-US" dirty="0"/>
              <a:t>Analyze the timeline for files of interest.</a:t>
            </a:r>
          </a:p>
        </p:txBody>
      </p:sp>
      <p:pic>
        <p:nvPicPr>
          <p:cNvPr id="5" name="Content Placeholder 4">
            <a:extLst>
              <a:ext uri="{FF2B5EF4-FFF2-40B4-BE49-F238E27FC236}">
                <a16:creationId xmlns:a16="http://schemas.microsoft.com/office/drawing/2014/main" id="{E983CB8D-5F5C-4818-8E7E-AE3B1EC2C85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16817" y="2078936"/>
            <a:ext cx="11660956" cy="2917270"/>
          </a:xfrm>
        </p:spPr>
      </p:pic>
    </p:spTree>
    <p:extLst>
      <p:ext uri="{BB962C8B-B14F-4D97-AF65-F5344CB8AC3E}">
        <p14:creationId xmlns:p14="http://schemas.microsoft.com/office/powerpoint/2010/main" val="307822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BF41-0C63-45A0-ACC3-039A2F1E27F6}"/>
              </a:ext>
            </a:extLst>
          </p:cNvPr>
          <p:cNvSpPr>
            <a:spLocks noGrp="1"/>
          </p:cNvSpPr>
          <p:nvPr>
            <p:ph type="title"/>
          </p:nvPr>
        </p:nvSpPr>
        <p:spPr/>
        <p:txBody>
          <a:bodyPr/>
          <a:lstStyle/>
          <a:p>
            <a:r>
              <a:rPr lang="en-US" dirty="0"/>
              <a:t>Previous Presentations</a:t>
            </a:r>
          </a:p>
        </p:txBody>
      </p:sp>
      <p:sp>
        <p:nvSpPr>
          <p:cNvPr id="3" name="Content Placeholder 2">
            <a:extLst>
              <a:ext uri="{FF2B5EF4-FFF2-40B4-BE49-F238E27FC236}">
                <a16:creationId xmlns:a16="http://schemas.microsoft.com/office/drawing/2014/main" id="{6755ADAD-457F-4BD5-A598-F85752E6B2C9}"/>
              </a:ext>
            </a:extLst>
          </p:cNvPr>
          <p:cNvSpPr>
            <a:spLocks noGrp="1"/>
          </p:cNvSpPr>
          <p:nvPr>
            <p:ph idx="1"/>
          </p:nvPr>
        </p:nvSpPr>
        <p:spPr/>
        <p:txBody>
          <a:bodyPr>
            <a:normAutofit fontScale="92500"/>
          </a:bodyPr>
          <a:lstStyle/>
          <a:p>
            <a:pPr marL="0" indent="0">
              <a:buNone/>
            </a:pPr>
            <a:r>
              <a:rPr lang="en-US" dirty="0">
                <a:hlinkClick r:id="rId2"/>
              </a:rPr>
              <a:t>0. Lab Setup</a:t>
            </a:r>
            <a:endParaRPr lang="en-US" dirty="0"/>
          </a:p>
          <a:p>
            <a:pPr marL="0" indent="0">
              <a:buNone/>
            </a:pPr>
            <a:r>
              <a:rPr lang="en-US" dirty="0">
                <a:hlinkClick r:id="rId3"/>
              </a:rPr>
              <a:t>1. Disk Image and Partitions</a:t>
            </a:r>
            <a:endParaRPr lang="en-US" dirty="0"/>
          </a:p>
          <a:p>
            <a:pPr marL="0" indent="0">
              <a:buNone/>
            </a:pPr>
            <a:r>
              <a:rPr lang="en-US" dirty="0">
                <a:hlinkClick r:id="rId4"/>
              </a:rPr>
              <a:t>2. Registry and File Directory </a:t>
            </a:r>
            <a:endParaRPr lang="en-US" dirty="0"/>
          </a:p>
          <a:p>
            <a:pPr marL="0" indent="0">
              <a:buNone/>
            </a:pPr>
            <a:r>
              <a:rPr lang="en-US" dirty="0">
                <a:hlinkClick r:id="rId5"/>
              </a:rPr>
              <a:t>3. MFT Timeline</a:t>
            </a:r>
            <a:endParaRPr lang="en-US" dirty="0"/>
          </a:p>
          <a:p>
            <a:endParaRPr lang="en-US" dirty="0"/>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Note: This is a continuation of answering question #6 from MFT Timeline.</a:t>
            </a:r>
          </a:p>
        </p:txBody>
      </p:sp>
    </p:spTree>
    <p:extLst>
      <p:ext uri="{BB962C8B-B14F-4D97-AF65-F5344CB8AC3E}">
        <p14:creationId xmlns:p14="http://schemas.microsoft.com/office/powerpoint/2010/main" val="1395243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8514-F763-42A7-9C46-C624DB53BF2B}"/>
              </a:ext>
            </a:extLst>
          </p:cNvPr>
          <p:cNvSpPr>
            <a:spLocks noGrp="1"/>
          </p:cNvSpPr>
          <p:nvPr>
            <p:ph type="title"/>
          </p:nvPr>
        </p:nvSpPr>
        <p:spPr/>
        <p:txBody>
          <a:bodyPr>
            <a:normAutofit fontScale="90000"/>
          </a:bodyPr>
          <a:lstStyle/>
          <a:p>
            <a:r>
              <a:rPr lang="en-US" dirty="0"/>
              <a:t>(Option 1) Analyze the timeline for files of interest in LibreOffice Calc or other spreadsheet application.</a:t>
            </a:r>
          </a:p>
        </p:txBody>
      </p:sp>
      <p:pic>
        <p:nvPicPr>
          <p:cNvPr id="5" name="Content Placeholder 4">
            <a:extLst>
              <a:ext uri="{FF2B5EF4-FFF2-40B4-BE49-F238E27FC236}">
                <a16:creationId xmlns:a16="http://schemas.microsoft.com/office/drawing/2014/main" id="{062D5A12-4AF6-44AF-BE7F-DFAB06A5C430}"/>
              </a:ext>
            </a:extLst>
          </p:cNvPr>
          <p:cNvPicPr>
            <a:picLocks noGrp="1" noChangeAspect="1"/>
          </p:cNvPicPr>
          <p:nvPr>
            <p:ph idx="1"/>
          </p:nvPr>
        </p:nvPicPr>
        <p:blipFill>
          <a:blip r:embed="rId2"/>
          <a:stretch>
            <a:fillRect/>
          </a:stretch>
        </p:blipFill>
        <p:spPr>
          <a:xfrm>
            <a:off x="838200" y="1975120"/>
            <a:ext cx="7970520" cy="2617200"/>
          </a:xfrm>
        </p:spPr>
      </p:pic>
      <p:sp>
        <p:nvSpPr>
          <p:cNvPr id="6" name="TextBox 5">
            <a:extLst>
              <a:ext uri="{FF2B5EF4-FFF2-40B4-BE49-F238E27FC236}">
                <a16:creationId xmlns:a16="http://schemas.microsoft.com/office/drawing/2014/main" id="{852B7778-8B76-460B-AE9B-1C227D80FD56}"/>
              </a:ext>
            </a:extLst>
          </p:cNvPr>
          <p:cNvSpPr txBox="1"/>
          <p:nvPr/>
        </p:nvSpPr>
        <p:spPr>
          <a:xfrm>
            <a:off x="838200" y="4939645"/>
            <a:ext cx="10515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Note: The timeline lists the earliest dates at the top and the most recent dates at the bottom. </a:t>
            </a:r>
          </a:p>
        </p:txBody>
      </p:sp>
    </p:spTree>
    <p:extLst>
      <p:ext uri="{BB962C8B-B14F-4D97-AF65-F5344CB8AC3E}">
        <p14:creationId xmlns:p14="http://schemas.microsoft.com/office/powerpoint/2010/main" val="346331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4FDF-881B-40E5-B82E-82EB6AEFD403}"/>
              </a:ext>
            </a:extLst>
          </p:cNvPr>
          <p:cNvSpPr>
            <a:spLocks noGrp="1"/>
          </p:cNvSpPr>
          <p:nvPr>
            <p:ph type="title"/>
          </p:nvPr>
        </p:nvSpPr>
        <p:spPr/>
        <p:txBody>
          <a:bodyPr/>
          <a:lstStyle/>
          <a:p>
            <a:r>
              <a:rPr lang="en-US" dirty="0"/>
              <a:t>(Option 2) Analyze the timeline for files of interest in the terminal.</a:t>
            </a:r>
          </a:p>
        </p:txBody>
      </p:sp>
      <p:sp>
        <p:nvSpPr>
          <p:cNvPr id="6" name="TextBox 5">
            <a:extLst>
              <a:ext uri="{FF2B5EF4-FFF2-40B4-BE49-F238E27FC236}">
                <a16:creationId xmlns:a16="http://schemas.microsoft.com/office/drawing/2014/main" id="{49419DE7-945B-4D93-8A18-68EC5FF4A416}"/>
              </a:ext>
            </a:extLst>
          </p:cNvPr>
          <p:cNvSpPr txBox="1"/>
          <p:nvPr/>
        </p:nvSpPr>
        <p:spPr>
          <a:xfrm>
            <a:off x="838200" y="5292546"/>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shows </a:t>
            </a:r>
            <a:r>
              <a:rPr lang="en-US" i="1" dirty="0">
                <a:solidFill>
                  <a:srgbClr val="7030A0"/>
                </a:solidFill>
              </a:rPr>
              <a:t>Contraband.mp3.torrent </a:t>
            </a:r>
            <a:r>
              <a:rPr lang="en-US" dirty="0"/>
              <a:t>being created on 3/27/2021 at 14:10:00. This validates what we found from the MFT timeline.</a:t>
            </a:r>
          </a:p>
          <a:p>
            <a:pPr marL="285750" indent="-285750">
              <a:buFont typeface="Arial" panose="020B0604020202020204" pitchFamily="34" charset="0"/>
              <a:buChar char="•"/>
            </a:pPr>
            <a:r>
              <a:rPr lang="en-US" dirty="0"/>
              <a:t>The timeline also includes the MFT record number. We can use </a:t>
            </a:r>
            <a:r>
              <a:rPr lang="en-US" i="1" dirty="0" err="1">
                <a:solidFill>
                  <a:srgbClr val="7030A0"/>
                </a:solidFill>
              </a:rPr>
              <a:t>istat</a:t>
            </a:r>
            <a:r>
              <a:rPr lang="en-US" dirty="0"/>
              <a:t> to get further information about this file (example), or </a:t>
            </a:r>
            <a:r>
              <a:rPr lang="en-US" i="1" dirty="0" err="1">
                <a:solidFill>
                  <a:srgbClr val="7030A0"/>
                </a:solidFill>
              </a:rPr>
              <a:t>icat</a:t>
            </a:r>
            <a:r>
              <a:rPr lang="en-US" dirty="0"/>
              <a:t> to extract it for further analysis (example).</a:t>
            </a:r>
          </a:p>
        </p:txBody>
      </p:sp>
      <p:pic>
        <p:nvPicPr>
          <p:cNvPr id="8" name="Content Placeholder 7">
            <a:extLst>
              <a:ext uri="{FF2B5EF4-FFF2-40B4-BE49-F238E27FC236}">
                <a16:creationId xmlns:a16="http://schemas.microsoft.com/office/drawing/2014/main" id="{FB0BBC9F-7927-4A82-9237-109BF0E4626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199" y="1791094"/>
            <a:ext cx="9682113" cy="3431356"/>
          </a:xfrm>
        </p:spPr>
      </p:pic>
    </p:spTree>
    <p:extLst>
      <p:ext uri="{BB962C8B-B14F-4D97-AF65-F5344CB8AC3E}">
        <p14:creationId xmlns:p14="http://schemas.microsoft.com/office/powerpoint/2010/main" val="396834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26B2-D2AE-4F1E-894F-0D08160A56DC}"/>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E626EAF5-C3D3-49D9-A6A4-F8191EBC5AC0}"/>
              </a:ext>
            </a:extLst>
          </p:cNvPr>
          <p:cNvSpPr>
            <a:spLocks noGrp="1"/>
          </p:cNvSpPr>
          <p:nvPr>
            <p:ph idx="1"/>
          </p:nvPr>
        </p:nvSpPr>
        <p:spPr/>
        <p:txBody>
          <a:bodyPr/>
          <a:lstStyle/>
          <a:p>
            <a:r>
              <a:rPr lang="en-US" dirty="0"/>
              <a:t>By looking at this timeline, you can see the file activity on the volume.</a:t>
            </a:r>
          </a:p>
          <a:p>
            <a:r>
              <a:rPr lang="en-US" dirty="0"/>
              <a:t>For example, if you grep for Contraband, you can see every instance of Contraband.mp3 and Contraband.mp3.torrent and the changes that were made to them.</a:t>
            </a:r>
          </a:p>
          <a:p>
            <a:r>
              <a:rPr lang="en-US" dirty="0"/>
              <a:t>For every file that catches your interest in the investigation, you can reference this timeline and verify what change took place at a given time.</a:t>
            </a:r>
          </a:p>
          <a:p>
            <a:endParaRPr lang="en-US" dirty="0"/>
          </a:p>
        </p:txBody>
      </p:sp>
    </p:spTree>
    <p:extLst>
      <p:ext uri="{BB962C8B-B14F-4D97-AF65-F5344CB8AC3E}">
        <p14:creationId xmlns:p14="http://schemas.microsoft.com/office/powerpoint/2010/main" val="80231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E295-D42A-4E63-8C4B-071CDCFDAA0F}"/>
              </a:ext>
            </a:extLst>
          </p:cNvPr>
          <p:cNvSpPr>
            <a:spLocks noGrp="1"/>
          </p:cNvSpPr>
          <p:nvPr>
            <p:ph type="title"/>
          </p:nvPr>
        </p:nvSpPr>
        <p:spPr/>
        <p:txBody>
          <a:bodyPr/>
          <a:lstStyle/>
          <a:p>
            <a:r>
              <a:rPr lang="en-US" dirty="0"/>
              <a:t>Overview of what the timeline has about files of interest.</a:t>
            </a:r>
          </a:p>
        </p:txBody>
      </p:sp>
      <p:graphicFrame>
        <p:nvGraphicFramePr>
          <p:cNvPr id="10" name="Table 10">
            <a:extLst>
              <a:ext uri="{FF2B5EF4-FFF2-40B4-BE49-F238E27FC236}">
                <a16:creationId xmlns:a16="http://schemas.microsoft.com/office/drawing/2014/main" id="{47D4C8AD-58A0-4BB4-9B99-FADCF7DBCF76}"/>
              </a:ext>
            </a:extLst>
          </p:cNvPr>
          <p:cNvGraphicFramePr>
            <a:graphicFrameLocks noGrp="1"/>
          </p:cNvGraphicFramePr>
          <p:nvPr>
            <p:ph idx="1"/>
            <p:extLst>
              <p:ext uri="{D42A27DB-BD31-4B8C-83A1-F6EECF244321}">
                <p14:modId xmlns:p14="http://schemas.microsoft.com/office/powerpoint/2010/main" val="2131840963"/>
              </p:ext>
            </p:extLst>
          </p:nvPr>
        </p:nvGraphicFramePr>
        <p:xfrm>
          <a:off x="838200" y="1769064"/>
          <a:ext cx="7886697" cy="222504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2852490163"/>
                    </a:ext>
                  </a:extLst>
                </a:gridCol>
                <a:gridCol w="2628899">
                  <a:extLst>
                    <a:ext uri="{9D8B030D-6E8A-4147-A177-3AD203B41FA5}">
                      <a16:colId xmlns:a16="http://schemas.microsoft.com/office/drawing/2014/main" val="3342040729"/>
                    </a:ext>
                  </a:extLst>
                </a:gridCol>
                <a:gridCol w="2628899">
                  <a:extLst>
                    <a:ext uri="{9D8B030D-6E8A-4147-A177-3AD203B41FA5}">
                      <a16:colId xmlns:a16="http://schemas.microsoft.com/office/drawing/2014/main" val="2008829771"/>
                    </a:ext>
                  </a:extLst>
                </a:gridCol>
              </a:tblGrid>
              <a:tr h="370840">
                <a:tc>
                  <a:txBody>
                    <a:bodyPr/>
                    <a:lstStyle/>
                    <a:p>
                      <a:r>
                        <a:rPr lang="en-US" dirty="0"/>
                        <a:t>File Name</a:t>
                      </a:r>
                    </a:p>
                  </a:txBody>
                  <a:tcPr/>
                </a:tc>
                <a:tc>
                  <a:txBody>
                    <a:bodyPr/>
                    <a:lstStyle/>
                    <a:p>
                      <a:r>
                        <a:rPr lang="en-US" dirty="0"/>
                        <a:t>Action</a:t>
                      </a:r>
                    </a:p>
                  </a:txBody>
                  <a:tcPr/>
                </a:tc>
                <a:tc>
                  <a:txBody>
                    <a:bodyPr/>
                    <a:lstStyle/>
                    <a:p>
                      <a:r>
                        <a:rPr lang="en-US" dirty="0"/>
                        <a:t>Date/Time Recorded</a:t>
                      </a:r>
                    </a:p>
                  </a:txBody>
                  <a:tcPr/>
                </a:tc>
                <a:extLst>
                  <a:ext uri="{0D108BD9-81ED-4DB2-BD59-A6C34878D82A}">
                    <a16:rowId xmlns:a16="http://schemas.microsoft.com/office/drawing/2014/main" val="543566734"/>
                  </a:ext>
                </a:extLst>
              </a:tr>
              <a:tr h="370840">
                <a:tc>
                  <a:txBody>
                    <a:bodyPr/>
                    <a:lstStyle/>
                    <a:p>
                      <a:r>
                        <a:rPr lang="en-US" dirty="0">
                          <a:solidFill>
                            <a:srgbClr val="FF0000"/>
                          </a:solidFill>
                        </a:rPr>
                        <a:t>uTorrent.exe</a:t>
                      </a:r>
                    </a:p>
                  </a:txBody>
                  <a:tcPr/>
                </a:tc>
                <a:tc>
                  <a:txBody>
                    <a:bodyPr/>
                    <a:lstStyle/>
                    <a:p>
                      <a:r>
                        <a:rPr lang="en-US" dirty="0">
                          <a:solidFill>
                            <a:srgbClr val="FF0000"/>
                          </a:solidFill>
                        </a:rPr>
                        <a:t>File Created</a:t>
                      </a:r>
                    </a:p>
                  </a:txBody>
                  <a:tcPr/>
                </a:tc>
                <a:tc>
                  <a:txBody>
                    <a:bodyPr/>
                    <a:lstStyle/>
                    <a:p>
                      <a:r>
                        <a:rPr lang="en-US" dirty="0">
                          <a:solidFill>
                            <a:srgbClr val="FF0000"/>
                          </a:solidFill>
                        </a:rPr>
                        <a:t>03/21/2021 @ 20:39:07</a:t>
                      </a:r>
                    </a:p>
                  </a:txBody>
                  <a:tcPr/>
                </a:tc>
                <a:extLst>
                  <a:ext uri="{0D108BD9-81ED-4DB2-BD59-A6C34878D82A}">
                    <a16:rowId xmlns:a16="http://schemas.microsoft.com/office/drawing/2014/main" val="2613872978"/>
                  </a:ext>
                </a:extLst>
              </a:tr>
              <a:tr h="370840">
                <a:tc>
                  <a:txBody>
                    <a:bodyPr/>
                    <a:lstStyle/>
                    <a:p>
                      <a:r>
                        <a:rPr lang="en-US" dirty="0">
                          <a:solidFill>
                            <a:srgbClr val="FF0000"/>
                          </a:solidFill>
                        </a:rPr>
                        <a:t>Sample-1.mp3</a:t>
                      </a:r>
                    </a:p>
                  </a:txBody>
                  <a:tcPr/>
                </a:tc>
                <a:tc>
                  <a:txBody>
                    <a:bodyPr/>
                    <a:lstStyle/>
                    <a:p>
                      <a:r>
                        <a:rPr lang="en-US" dirty="0">
                          <a:solidFill>
                            <a:srgbClr val="FF0000"/>
                          </a:solidFill>
                        </a:rPr>
                        <a:t>File Created</a:t>
                      </a:r>
                    </a:p>
                  </a:txBody>
                  <a:tcPr/>
                </a:tc>
                <a:tc>
                  <a:txBody>
                    <a:bodyPr/>
                    <a:lstStyle/>
                    <a:p>
                      <a:r>
                        <a:rPr lang="en-US" dirty="0">
                          <a:solidFill>
                            <a:srgbClr val="FF0000"/>
                          </a:solidFill>
                        </a:rPr>
                        <a:t>03/21/2021 @ 20:40:28</a:t>
                      </a:r>
                    </a:p>
                  </a:txBody>
                  <a:tcPr/>
                </a:tc>
                <a:extLst>
                  <a:ext uri="{0D108BD9-81ED-4DB2-BD59-A6C34878D82A}">
                    <a16:rowId xmlns:a16="http://schemas.microsoft.com/office/drawing/2014/main" val="169368632"/>
                  </a:ext>
                </a:extLst>
              </a:tr>
              <a:tr h="370840">
                <a:tc>
                  <a:txBody>
                    <a:bodyPr/>
                    <a:lstStyle/>
                    <a:p>
                      <a:r>
                        <a:rPr lang="en-US" dirty="0"/>
                        <a:t>Sample-1.mp3.torrent</a:t>
                      </a:r>
                    </a:p>
                  </a:txBody>
                  <a:tcPr/>
                </a:tc>
                <a:tc>
                  <a:txBody>
                    <a:bodyPr/>
                    <a:lstStyle/>
                    <a:p>
                      <a:r>
                        <a:rPr lang="en-US" dirty="0"/>
                        <a:t>File Created</a:t>
                      </a:r>
                    </a:p>
                  </a:txBody>
                  <a:tcPr/>
                </a:tc>
                <a:tc>
                  <a:txBody>
                    <a:bodyPr/>
                    <a:lstStyle/>
                    <a:p>
                      <a:r>
                        <a:rPr lang="en-US" dirty="0"/>
                        <a:t>03/21/2021 @ 20:42:38</a:t>
                      </a:r>
                    </a:p>
                  </a:txBody>
                  <a:tcPr/>
                </a:tc>
                <a:extLst>
                  <a:ext uri="{0D108BD9-81ED-4DB2-BD59-A6C34878D82A}">
                    <a16:rowId xmlns:a16="http://schemas.microsoft.com/office/drawing/2014/main" val="924694680"/>
                  </a:ext>
                </a:extLst>
              </a:tr>
              <a:tr h="370840">
                <a:tc>
                  <a:txBody>
                    <a:bodyPr/>
                    <a:lstStyle/>
                    <a:p>
                      <a:r>
                        <a:rPr lang="en-US" dirty="0"/>
                        <a:t>Contraband.mp3.torrent</a:t>
                      </a:r>
                    </a:p>
                  </a:txBody>
                  <a:tcPr/>
                </a:tc>
                <a:tc>
                  <a:txBody>
                    <a:bodyPr/>
                    <a:lstStyle/>
                    <a:p>
                      <a:r>
                        <a:rPr lang="en-US" dirty="0"/>
                        <a:t>File Created</a:t>
                      </a:r>
                    </a:p>
                  </a:txBody>
                  <a:tcPr/>
                </a:tc>
                <a:tc>
                  <a:txBody>
                    <a:bodyPr/>
                    <a:lstStyle/>
                    <a:p>
                      <a:r>
                        <a:rPr lang="en-US" dirty="0"/>
                        <a:t>03/27/2021 @ 14:10:00</a:t>
                      </a:r>
                    </a:p>
                  </a:txBody>
                  <a:tcPr/>
                </a:tc>
                <a:extLst>
                  <a:ext uri="{0D108BD9-81ED-4DB2-BD59-A6C34878D82A}">
                    <a16:rowId xmlns:a16="http://schemas.microsoft.com/office/drawing/2014/main" val="3227244897"/>
                  </a:ext>
                </a:extLst>
              </a:tr>
              <a:tr h="370840">
                <a:tc>
                  <a:txBody>
                    <a:bodyPr/>
                    <a:lstStyle/>
                    <a:p>
                      <a:r>
                        <a:rPr lang="en-US" dirty="0"/>
                        <a:t>Contraband.mp3</a:t>
                      </a:r>
                    </a:p>
                  </a:txBody>
                  <a:tcPr/>
                </a:tc>
                <a:tc>
                  <a:txBody>
                    <a:bodyPr/>
                    <a:lstStyle/>
                    <a:p>
                      <a:r>
                        <a:rPr lang="en-US" dirty="0"/>
                        <a:t>File Created</a:t>
                      </a:r>
                    </a:p>
                  </a:txBody>
                  <a:tcPr/>
                </a:tc>
                <a:tc>
                  <a:txBody>
                    <a:bodyPr/>
                    <a:lstStyle/>
                    <a:p>
                      <a:r>
                        <a:rPr lang="en-US" dirty="0"/>
                        <a:t>03/27/2021 @ 14:13:44</a:t>
                      </a:r>
                    </a:p>
                  </a:txBody>
                  <a:tcPr/>
                </a:tc>
                <a:extLst>
                  <a:ext uri="{0D108BD9-81ED-4DB2-BD59-A6C34878D82A}">
                    <a16:rowId xmlns:a16="http://schemas.microsoft.com/office/drawing/2014/main" val="2802171383"/>
                  </a:ext>
                </a:extLst>
              </a:tr>
            </a:tbl>
          </a:graphicData>
        </a:graphic>
      </p:graphicFrame>
      <p:sp>
        <p:nvSpPr>
          <p:cNvPr id="11" name="TextBox 10">
            <a:extLst>
              <a:ext uri="{FF2B5EF4-FFF2-40B4-BE49-F238E27FC236}">
                <a16:creationId xmlns:a16="http://schemas.microsoft.com/office/drawing/2014/main" id="{33CDB352-1B18-4816-8458-2E8FBBD46687}"/>
              </a:ext>
            </a:extLst>
          </p:cNvPr>
          <p:cNvSpPr txBox="1"/>
          <p:nvPr/>
        </p:nvSpPr>
        <p:spPr>
          <a:xfrm>
            <a:off x="838200" y="4072480"/>
            <a:ext cx="10515600" cy="2185214"/>
          </a:xfrm>
          <a:prstGeom prst="rect">
            <a:avLst/>
          </a:prstGeom>
          <a:noFill/>
        </p:spPr>
        <p:txBody>
          <a:bodyPr wrap="square" rtlCol="0">
            <a:spAutoFit/>
          </a:bodyPr>
          <a:lstStyle/>
          <a:p>
            <a:pPr marL="285750" indent="-285750">
              <a:buFont typeface="Arial" panose="020B0604020202020204" pitchFamily="34" charset="0"/>
              <a:buChar char="•"/>
            </a:pPr>
            <a:r>
              <a:rPr lang="en-US" dirty="0"/>
              <a:t>Note: This is not a complete timeline of the events. </a:t>
            </a:r>
          </a:p>
          <a:p>
            <a:pPr marL="285750" indent="-285750">
              <a:buFont typeface="Arial" panose="020B0604020202020204" pitchFamily="34" charset="0"/>
              <a:buChar char="•"/>
            </a:pPr>
            <a:r>
              <a:rPr lang="en-US" dirty="0">
                <a:solidFill>
                  <a:srgbClr val="FF0000"/>
                </a:solidFill>
              </a:rPr>
              <a:t>These entries are the first recording of the respective files in the USN Journal. These do not match the first recordings on the MFT timeline.</a:t>
            </a:r>
          </a:p>
          <a:p>
            <a:pPr marL="742950" lvl="1" indent="-285750">
              <a:buFont typeface="Arial" panose="020B0604020202020204" pitchFamily="34" charset="0"/>
              <a:buChar char="•"/>
            </a:pPr>
            <a:r>
              <a:rPr lang="en-US" sz="1600" dirty="0">
                <a:solidFill>
                  <a:srgbClr val="FF0000"/>
                </a:solidFill>
              </a:rPr>
              <a:t>uTorrent’s entry here coincides with the MFT’s entry of uTorrent.exe being created in /Users/Kamryn/</a:t>
            </a:r>
            <a:r>
              <a:rPr lang="en-US" sz="1600" dirty="0" err="1">
                <a:solidFill>
                  <a:srgbClr val="FF0000"/>
                </a:solidFill>
              </a:rPr>
              <a:t>AppData</a:t>
            </a:r>
            <a:r>
              <a:rPr lang="en-US" sz="1600" dirty="0">
                <a:solidFill>
                  <a:srgbClr val="FF0000"/>
                </a:solidFill>
              </a:rPr>
              <a:t>/Roaming/uTorrent. (This may suggest that the torrent app was used at this time.)</a:t>
            </a:r>
          </a:p>
          <a:p>
            <a:pPr marL="742950" lvl="1" indent="-285750">
              <a:buFont typeface="Arial" panose="020B0604020202020204" pitchFamily="34" charset="0"/>
              <a:buChar char="•"/>
            </a:pPr>
            <a:r>
              <a:rPr lang="en-US" sz="1600" dirty="0">
                <a:solidFill>
                  <a:srgbClr val="FF0000"/>
                </a:solidFill>
              </a:rPr>
              <a:t>Sample-1.mp3’s entry here matches the MFT’s entry of this file in /Users/Kamryn/Documents/Reference/Work. (The Sample-1.mp3 in /Users/Kamryn/Downloads was not recorded in the USN Journal.)</a:t>
            </a:r>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2374511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2970-BCEF-4EBF-BB9F-102F566F51AD}"/>
              </a:ext>
            </a:extLst>
          </p:cNvPr>
          <p:cNvSpPr>
            <a:spLocks noGrp="1"/>
          </p:cNvSpPr>
          <p:nvPr>
            <p:ph type="title"/>
          </p:nvPr>
        </p:nvSpPr>
        <p:spPr/>
        <p:txBody>
          <a:bodyPr/>
          <a:lstStyle/>
          <a:p>
            <a:r>
              <a:rPr lang="en-US" dirty="0"/>
              <a:t>What do we gain from this timeline?</a:t>
            </a:r>
          </a:p>
        </p:txBody>
      </p:sp>
      <p:sp>
        <p:nvSpPr>
          <p:cNvPr id="3" name="Content Placeholder 2">
            <a:extLst>
              <a:ext uri="{FF2B5EF4-FFF2-40B4-BE49-F238E27FC236}">
                <a16:creationId xmlns:a16="http://schemas.microsoft.com/office/drawing/2014/main" id="{A1C68CD5-7C36-41DA-A539-70BFFF002F52}"/>
              </a:ext>
            </a:extLst>
          </p:cNvPr>
          <p:cNvSpPr>
            <a:spLocks noGrp="1"/>
          </p:cNvSpPr>
          <p:nvPr>
            <p:ph idx="1"/>
          </p:nvPr>
        </p:nvSpPr>
        <p:spPr/>
        <p:txBody>
          <a:bodyPr>
            <a:normAutofit fontScale="92500" lnSpcReduction="10000"/>
          </a:bodyPr>
          <a:lstStyle/>
          <a:p>
            <a:r>
              <a:rPr lang="en-US" sz="2400" dirty="0"/>
              <a:t>Compared to the MFT timeline, the USN timeline gives us specific entries for file activity. </a:t>
            </a:r>
          </a:p>
          <a:p>
            <a:pPr lvl="1"/>
            <a:r>
              <a:rPr lang="en-US" sz="2000" dirty="0"/>
              <a:t>The MFT provides the time certain files were created. With the USN timeline, we get </a:t>
            </a:r>
            <a:r>
              <a:rPr lang="en-US" sz="2000" dirty="0">
                <a:solidFill>
                  <a:srgbClr val="FF0000"/>
                </a:solidFill>
              </a:rPr>
              <a:t>creation</a:t>
            </a:r>
            <a:r>
              <a:rPr lang="en-US" sz="2000" dirty="0"/>
              <a:t> times in addition to other important file actions such as </a:t>
            </a:r>
            <a:r>
              <a:rPr lang="en-US" sz="2000" dirty="0">
                <a:solidFill>
                  <a:srgbClr val="FF0000"/>
                </a:solidFill>
              </a:rPr>
              <a:t>deletion</a:t>
            </a:r>
            <a:r>
              <a:rPr lang="en-US" sz="2000" dirty="0"/>
              <a:t> or </a:t>
            </a:r>
            <a:r>
              <a:rPr lang="en-US" sz="2000" dirty="0">
                <a:solidFill>
                  <a:srgbClr val="FF0000"/>
                </a:solidFill>
              </a:rPr>
              <a:t>renaming</a:t>
            </a:r>
            <a:r>
              <a:rPr lang="en-US" sz="2000" dirty="0"/>
              <a:t>.</a:t>
            </a:r>
          </a:p>
          <a:p>
            <a:pPr lvl="1"/>
            <a:r>
              <a:rPr lang="en-US" sz="2000" dirty="0"/>
              <a:t>If any of the .mp3 files were renamed, the USN timeline would have entries showing what the file was originally called.</a:t>
            </a:r>
          </a:p>
          <a:p>
            <a:pPr lvl="1"/>
            <a:r>
              <a:rPr lang="en-US" sz="2000" dirty="0"/>
              <a:t>Likewise, if the files were deleted, this timeline could prove that the files existed on the system. </a:t>
            </a:r>
          </a:p>
          <a:p>
            <a:r>
              <a:rPr lang="en-US" sz="2400" dirty="0"/>
              <a:t>In this case, none of the files of interest were deleted or renamed.</a:t>
            </a:r>
          </a:p>
          <a:p>
            <a:r>
              <a:rPr lang="en-US" sz="2400" dirty="0"/>
              <a:t>You may see identical entries between the MFT and USN timelines.</a:t>
            </a:r>
          </a:p>
          <a:p>
            <a:pPr lvl="1"/>
            <a:r>
              <a:rPr lang="en-US" sz="2000" dirty="0"/>
              <a:t>For Contraband.mp3, the MFT records the file being created on 3/27/2021 at 14:13:44. The USN timeline also says the file was created at this time.</a:t>
            </a:r>
          </a:p>
          <a:p>
            <a:r>
              <a:rPr lang="en-US" sz="2400" dirty="0"/>
              <a:t>This timeline does not show file paths unlike the MFT timeline. Be aware that while you have specific entries for file activity, you need to know where those files are on the file system. Therefore, comparing these entries with the MFT timeline is recommended. </a:t>
            </a:r>
          </a:p>
          <a:p>
            <a:endParaRPr lang="en-US" sz="2400" dirty="0"/>
          </a:p>
          <a:p>
            <a:pPr lvl="1"/>
            <a:endParaRPr lang="en-US" sz="2000" dirty="0"/>
          </a:p>
        </p:txBody>
      </p:sp>
    </p:spTree>
    <p:extLst>
      <p:ext uri="{BB962C8B-B14F-4D97-AF65-F5344CB8AC3E}">
        <p14:creationId xmlns:p14="http://schemas.microsoft.com/office/powerpoint/2010/main" val="1645775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4F4E-0461-46BE-895D-FE418CC3FCAF}"/>
              </a:ext>
            </a:extLst>
          </p:cNvPr>
          <p:cNvSpPr>
            <a:spLocks noGrp="1"/>
          </p:cNvSpPr>
          <p:nvPr>
            <p:ph type="title"/>
          </p:nvPr>
        </p:nvSpPr>
        <p:spPr/>
        <p:txBody>
          <a:bodyPr/>
          <a:lstStyle/>
          <a:p>
            <a:r>
              <a:rPr lang="en-US" dirty="0"/>
              <a:t>Alternate Ways of Answering the Question</a:t>
            </a:r>
          </a:p>
        </p:txBody>
      </p:sp>
      <p:sp>
        <p:nvSpPr>
          <p:cNvPr id="3" name="Content Placeholder 2">
            <a:extLst>
              <a:ext uri="{FF2B5EF4-FFF2-40B4-BE49-F238E27FC236}">
                <a16:creationId xmlns:a16="http://schemas.microsoft.com/office/drawing/2014/main" id="{9A209CA3-7DB6-492A-895C-F6F2DC12891A}"/>
              </a:ext>
            </a:extLst>
          </p:cNvPr>
          <p:cNvSpPr>
            <a:spLocks noGrp="1"/>
          </p:cNvSpPr>
          <p:nvPr>
            <p:ph idx="1"/>
          </p:nvPr>
        </p:nvSpPr>
        <p:spPr/>
        <p:txBody>
          <a:bodyPr/>
          <a:lstStyle/>
          <a:p>
            <a:r>
              <a:rPr lang="en-US" dirty="0"/>
              <a:t>Log2timeline is a very powerful tool that can parse the USN Journal. However, a new user could be overwhelmed by the number of options it has.</a:t>
            </a:r>
          </a:p>
          <a:p>
            <a:endParaRPr lang="en-US" dirty="0"/>
          </a:p>
        </p:txBody>
      </p:sp>
    </p:spTree>
    <p:extLst>
      <p:ext uri="{BB962C8B-B14F-4D97-AF65-F5344CB8AC3E}">
        <p14:creationId xmlns:p14="http://schemas.microsoft.com/office/powerpoint/2010/main" val="385807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1BCB-CEF8-457C-AE76-35E029A3D0AB}"/>
              </a:ext>
            </a:extLst>
          </p:cNvPr>
          <p:cNvSpPr>
            <a:spLocks noGrp="1"/>
          </p:cNvSpPr>
          <p:nvPr>
            <p:ph type="title"/>
          </p:nvPr>
        </p:nvSpPr>
        <p:spPr/>
        <p:txBody>
          <a:bodyPr/>
          <a:lstStyle/>
          <a:p>
            <a:r>
              <a:rPr lang="en-US" dirty="0"/>
              <a:t>Next Presentation</a:t>
            </a:r>
          </a:p>
        </p:txBody>
      </p:sp>
      <p:sp>
        <p:nvSpPr>
          <p:cNvPr id="3" name="Content Placeholder 2">
            <a:extLst>
              <a:ext uri="{FF2B5EF4-FFF2-40B4-BE49-F238E27FC236}">
                <a16:creationId xmlns:a16="http://schemas.microsoft.com/office/drawing/2014/main" id="{421B7D91-02EC-4237-9D77-79A5D9C1120E}"/>
              </a:ext>
            </a:extLst>
          </p:cNvPr>
          <p:cNvSpPr>
            <a:spLocks noGrp="1"/>
          </p:cNvSpPr>
          <p:nvPr>
            <p:ph idx="1"/>
          </p:nvPr>
        </p:nvSpPr>
        <p:spPr/>
        <p:txBody>
          <a:bodyPr/>
          <a:lstStyle/>
          <a:p>
            <a:r>
              <a:rPr lang="en-US" dirty="0">
                <a:hlinkClick r:id="rId2"/>
              </a:rPr>
              <a:t>uTorrent Log File</a:t>
            </a:r>
            <a:endParaRPr lang="en-US" dirty="0"/>
          </a:p>
        </p:txBody>
      </p:sp>
    </p:spTree>
    <p:extLst>
      <p:ext uri="{BB962C8B-B14F-4D97-AF65-F5344CB8AC3E}">
        <p14:creationId xmlns:p14="http://schemas.microsoft.com/office/powerpoint/2010/main" val="411372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DC7E-682C-45AB-B733-FAE05248477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32278C0-BE57-45FB-9CFC-B22FC2D527E4}"/>
              </a:ext>
            </a:extLst>
          </p:cNvPr>
          <p:cNvSpPr>
            <a:spLocks noGrp="1"/>
          </p:cNvSpPr>
          <p:nvPr>
            <p:ph idx="1"/>
          </p:nvPr>
        </p:nvSpPr>
        <p:spPr/>
        <p:txBody>
          <a:bodyPr>
            <a:normAutofit fontScale="92500"/>
          </a:bodyPr>
          <a:lstStyle/>
          <a:p>
            <a:r>
              <a:rPr lang="en-US" dirty="0">
                <a:hlinkClick r:id="" action="ppaction://hlinkshowjump?jump=nextslide"/>
              </a:rPr>
              <a:t>Learn about the Update Sequence Number (USN) Journal.</a:t>
            </a:r>
            <a:endParaRPr lang="en-US" dirty="0"/>
          </a:p>
          <a:p>
            <a:r>
              <a:rPr lang="en-US" dirty="0">
                <a:hlinkClick r:id="rId2" action="ppaction://hlinksldjump"/>
              </a:rPr>
              <a:t>Extract the contents of the USN Journal.</a:t>
            </a:r>
            <a:endParaRPr lang="en-US" dirty="0"/>
          </a:p>
          <a:p>
            <a:r>
              <a:rPr lang="en-US" dirty="0">
                <a:hlinkClick r:id="rId3" action="ppaction://hlinksldjump"/>
              </a:rPr>
              <a:t>Create a timeline out of the USN Journal’s entries.</a:t>
            </a:r>
            <a:endParaRPr lang="en-US" dirty="0"/>
          </a:p>
          <a:p>
            <a:r>
              <a:rPr lang="en-US" dirty="0">
                <a:hlinkClick r:id="rId4" action="ppaction://hlinksldjump"/>
              </a:rPr>
              <a:t>Learn how to filter the timeline for specific entries and/or periods of time.</a:t>
            </a:r>
            <a:endParaRPr lang="en-US" dirty="0"/>
          </a:p>
          <a:p>
            <a:endParaRPr lang="en-US" dirty="0"/>
          </a:p>
          <a:p>
            <a:endParaRPr lang="en-US" dirty="0"/>
          </a:p>
          <a:p>
            <a:endParaRPr lang="en-US" dirty="0"/>
          </a:p>
          <a:p>
            <a:endParaRPr lang="en-US" dirty="0"/>
          </a:p>
          <a:p>
            <a:r>
              <a:rPr lang="en-US" dirty="0">
                <a:solidFill>
                  <a:srgbClr val="FF0000"/>
                </a:solidFill>
              </a:rPr>
              <a:t>All timestamps will be in the UTC format. </a:t>
            </a:r>
          </a:p>
          <a:p>
            <a:endParaRPr lang="en-US" dirty="0"/>
          </a:p>
        </p:txBody>
      </p:sp>
    </p:spTree>
    <p:extLst>
      <p:ext uri="{BB962C8B-B14F-4D97-AF65-F5344CB8AC3E}">
        <p14:creationId xmlns:p14="http://schemas.microsoft.com/office/powerpoint/2010/main" val="308902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BD7F-C8CA-4C73-B228-0AE28A3805EF}"/>
              </a:ext>
            </a:extLst>
          </p:cNvPr>
          <p:cNvSpPr>
            <a:spLocks noGrp="1"/>
          </p:cNvSpPr>
          <p:nvPr>
            <p:ph type="title"/>
          </p:nvPr>
        </p:nvSpPr>
        <p:spPr/>
        <p:txBody>
          <a:bodyPr/>
          <a:lstStyle/>
          <a:p>
            <a:r>
              <a:rPr lang="en-US" dirty="0"/>
              <a:t>What is the USN Journal?</a:t>
            </a:r>
          </a:p>
        </p:txBody>
      </p:sp>
      <p:sp>
        <p:nvSpPr>
          <p:cNvPr id="3" name="Content Placeholder 2">
            <a:extLst>
              <a:ext uri="{FF2B5EF4-FFF2-40B4-BE49-F238E27FC236}">
                <a16:creationId xmlns:a16="http://schemas.microsoft.com/office/drawing/2014/main" id="{4D81EE28-4D9A-4E38-A930-09F22F2931F2}"/>
              </a:ext>
            </a:extLst>
          </p:cNvPr>
          <p:cNvSpPr>
            <a:spLocks noGrp="1"/>
          </p:cNvSpPr>
          <p:nvPr>
            <p:ph idx="1"/>
          </p:nvPr>
        </p:nvSpPr>
        <p:spPr/>
        <p:txBody>
          <a:bodyPr/>
          <a:lstStyle/>
          <a:p>
            <a:r>
              <a:rPr lang="en-US" dirty="0"/>
              <a:t>The USN (Update Sequence Number) Journal keeps a record of changes made to files and folders in a volume.</a:t>
            </a:r>
          </a:p>
          <a:p>
            <a:pPr lvl="1"/>
            <a:r>
              <a:rPr lang="en-US" dirty="0"/>
              <a:t>These changes include when a file or folder was opened, closed, renamed, created, deleted, etc.</a:t>
            </a:r>
          </a:p>
          <a:p>
            <a:r>
              <a:rPr lang="en-US" dirty="0"/>
              <a:t>The USN Journal is in the $Extend directory. Like the MFT, this folder is hidden and can only be seen by forensic tools.</a:t>
            </a:r>
          </a:p>
          <a:p>
            <a:pPr lvl="1"/>
            <a:r>
              <a:rPr lang="en-US" dirty="0"/>
              <a:t>Some tools that can see the $MFT: </a:t>
            </a:r>
            <a:r>
              <a:rPr lang="en-US" i="1" dirty="0" err="1">
                <a:solidFill>
                  <a:srgbClr val="7030A0"/>
                </a:solidFill>
              </a:rPr>
              <a:t>fls</a:t>
            </a:r>
            <a:r>
              <a:rPr lang="en-US" dirty="0"/>
              <a:t>, </a:t>
            </a:r>
            <a:r>
              <a:rPr lang="en-US" i="1" dirty="0" err="1">
                <a:solidFill>
                  <a:srgbClr val="7030A0"/>
                </a:solidFill>
              </a:rPr>
              <a:t>ils</a:t>
            </a:r>
            <a:r>
              <a:rPr lang="en-US" dirty="0"/>
              <a:t>, hex editors  </a:t>
            </a:r>
          </a:p>
          <a:p>
            <a:pPr lvl="1"/>
            <a:endParaRPr lang="en-US" dirty="0"/>
          </a:p>
        </p:txBody>
      </p:sp>
    </p:spTree>
    <p:extLst>
      <p:ext uri="{BB962C8B-B14F-4D97-AF65-F5344CB8AC3E}">
        <p14:creationId xmlns:p14="http://schemas.microsoft.com/office/powerpoint/2010/main" val="8765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9836-7549-4011-ABB7-876CB9D41DFD}"/>
              </a:ext>
            </a:extLst>
          </p:cNvPr>
          <p:cNvSpPr>
            <a:spLocks noGrp="1"/>
          </p:cNvSpPr>
          <p:nvPr>
            <p:ph type="title"/>
          </p:nvPr>
        </p:nvSpPr>
        <p:spPr/>
        <p:txBody>
          <a:bodyPr/>
          <a:lstStyle/>
          <a:p>
            <a:r>
              <a:rPr lang="en-US" dirty="0"/>
              <a:t>Location of the USN Journal.</a:t>
            </a:r>
          </a:p>
        </p:txBody>
      </p:sp>
      <p:sp>
        <p:nvSpPr>
          <p:cNvPr id="6" name="TextBox 5">
            <a:extLst>
              <a:ext uri="{FF2B5EF4-FFF2-40B4-BE49-F238E27FC236}">
                <a16:creationId xmlns:a16="http://schemas.microsoft.com/office/drawing/2014/main" id="{CEAEE757-DB05-4BC5-97D9-7D00ACFBD922}"/>
              </a:ext>
            </a:extLst>
          </p:cNvPr>
          <p:cNvSpPr txBox="1"/>
          <p:nvPr/>
        </p:nvSpPr>
        <p:spPr>
          <a:xfrm>
            <a:off x="838200" y="5074642"/>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three entries for the USN Journal. While the file is called $</a:t>
            </a:r>
            <a:r>
              <a:rPr lang="en-US" dirty="0" err="1"/>
              <a:t>UsnJrnl</a:t>
            </a:r>
            <a:r>
              <a:rPr lang="en-US" dirty="0"/>
              <a:t>, the USN Journal is in $</a:t>
            </a:r>
            <a:r>
              <a:rPr lang="en-US" dirty="0" err="1"/>
              <a:t>UsnJrnl</a:t>
            </a:r>
            <a:r>
              <a:rPr lang="en-US" dirty="0"/>
              <a:t>:$J. </a:t>
            </a:r>
          </a:p>
          <a:p>
            <a:pPr marL="742950" lvl="1" indent="-285750">
              <a:buFont typeface="Arial" panose="020B0604020202020204" pitchFamily="34" charset="0"/>
              <a:buChar char="•"/>
            </a:pPr>
            <a:r>
              <a:rPr lang="en-US" dirty="0"/>
              <a:t>$</a:t>
            </a:r>
            <a:r>
              <a:rPr lang="en-US" dirty="0" err="1"/>
              <a:t>UsnJrnl</a:t>
            </a:r>
            <a:r>
              <a:rPr lang="en-US" dirty="0"/>
              <a:t> is an empty file.</a:t>
            </a:r>
          </a:p>
          <a:p>
            <a:pPr marL="742950" lvl="1" indent="-285750">
              <a:buFont typeface="Arial" panose="020B0604020202020204" pitchFamily="34" charset="0"/>
              <a:buChar char="•"/>
            </a:pPr>
            <a:r>
              <a:rPr lang="en-US" dirty="0"/>
              <a:t>$</a:t>
            </a:r>
            <a:r>
              <a:rPr lang="en-US" dirty="0" err="1"/>
              <a:t>UsnJrnl</a:t>
            </a:r>
            <a:r>
              <a:rPr lang="en-US" dirty="0"/>
              <a:t>:$J is an alternate data stream of $</a:t>
            </a:r>
            <a:r>
              <a:rPr lang="en-US" dirty="0" err="1"/>
              <a:t>UsnJrnl</a:t>
            </a:r>
            <a:r>
              <a:rPr lang="en-US" dirty="0"/>
              <a:t>.</a:t>
            </a:r>
          </a:p>
        </p:txBody>
      </p:sp>
      <p:pic>
        <p:nvPicPr>
          <p:cNvPr id="8" name="Content Placeholder 7">
            <a:extLst>
              <a:ext uri="{FF2B5EF4-FFF2-40B4-BE49-F238E27FC236}">
                <a16:creationId xmlns:a16="http://schemas.microsoft.com/office/drawing/2014/main" id="{FE3C29ED-913C-4323-B184-3F675CCE0C3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690688"/>
            <a:ext cx="8758287" cy="3383954"/>
          </a:xfrm>
        </p:spPr>
      </p:pic>
    </p:spTree>
    <p:extLst>
      <p:ext uri="{BB962C8B-B14F-4D97-AF65-F5344CB8AC3E}">
        <p14:creationId xmlns:p14="http://schemas.microsoft.com/office/powerpoint/2010/main" val="183221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6D3B-5DA3-4FB0-AC4C-39140DE7A127}"/>
              </a:ext>
            </a:extLst>
          </p:cNvPr>
          <p:cNvSpPr>
            <a:spLocks noGrp="1"/>
          </p:cNvSpPr>
          <p:nvPr>
            <p:ph type="title"/>
          </p:nvPr>
        </p:nvSpPr>
        <p:spPr/>
        <p:txBody>
          <a:bodyPr/>
          <a:lstStyle/>
          <a:p>
            <a:r>
              <a:rPr lang="en-US" dirty="0"/>
              <a:t>What is an alternate data stream (ADS)?</a:t>
            </a:r>
          </a:p>
        </p:txBody>
      </p:sp>
      <p:sp>
        <p:nvSpPr>
          <p:cNvPr id="3" name="Content Placeholder 2">
            <a:extLst>
              <a:ext uri="{FF2B5EF4-FFF2-40B4-BE49-F238E27FC236}">
                <a16:creationId xmlns:a16="http://schemas.microsoft.com/office/drawing/2014/main" id="{859B4B61-1B54-4D55-A828-CB173C40AD32}"/>
              </a:ext>
            </a:extLst>
          </p:cNvPr>
          <p:cNvSpPr>
            <a:spLocks noGrp="1"/>
          </p:cNvSpPr>
          <p:nvPr>
            <p:ph idx="1"/>
          </p:nvPr>
        </p:nvSpPr>
        <p:spPr/>
        <p:txBody>
          <a:bodyPr/>
          <a:lstStyle/>
          <a:p>
            <a:r>
              <a:rPr lang="en-US" dirty="0"/>
              <a:t>An alternate data stream is hidden data inside of a file on an NTFS volume.</a:t>
            </a:r>
          </a:p>
          <a:p>
            <a:pPr lvl="1"/>
            <a:r>
              <a:rPr lang="en-US" dirty="0"/>
              <a:t>They are not visible in file explorers or through command line tools such as </a:t>
            </a:r>
            <a:r>
              <a:rPr lang="en-US" dirty="0" err="1"/>
              <a:t>dir</a:t>
            </a:r>
            <a:r>
              <a:rPr lang="en-US" dirty="0"/>
              <a:t> and ls. </a:t>
            </a:r>
          </a:p>
          <a:p>
            <a:r>
              <a:rPr lang="en-US" dirty="0"/>
              <a:t>People can use alternate data streams to hide compromising information and/or malicious executables.</a:t>
            </a:r>
          </a:p>
        </p:txBody>
      </p:sp>
    </p:spTree>
    <p:extLst>
      <p:ext uri="{BB962C8B-B14F-4D97-AF65-F5344CB8AC3E}">
        <p14:creationId xmlns:p14="http://schemas.microsoft.com/office/powerpoint/2010/main" val="222145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5147-528A-4E99-9FBD-920B812E4E94}"/>
              </a:ext>
            </a:extLst>
          </p:cNvPr>
          <p:cNvSpPr>
            <a:spLocks noGrp="1"/>
          </p:cNvSpPr>
          <p:nvPr>
            <p:ph type="title"/>
          </p:nvPr>
        </p:nvSpPr>
        <p:spPr/>
        <p:txBody>
          <a:bodyPr/>
          <a:lstStyle/>
          <a:p>
            <a:r>
              <a:rPr lang="en-US" dirty="0"/>
              <a:t>(Optional) How to create an alternate data stream.</a:t>
            </a:r>
          </a:p>
        </p:txBody>
      </p:sp>
      <p:sp>
        <p:nvSpPr>
          <p:cNvPr id="6" name="TextBox 5">
            <a:extLst>
              <a:ext uri="{FF2B5EF4-FFF2-40B4-BE49-F238E27FC236}">
                <a16:creationId xmlns:a16="http://schemas.microsoft.com/office/drawing/2014/main" id="{E1A95E87-27C0-46CB-BF8D-D7421AE659F7}"/>
              </a:ext>
            </a:extLst>
          </p:cNvPr>
          <p:cNvSpPr txBox="1"/>
          <p:nvPr/>
        </p:nvSpPr>
        <p:spPr>
          <a:xfrm>
            <a:off x="838200" y="1768387"/>
            <a:ext cx="5995447"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 Windows Command Prompt (cmd.exe):</a:t>
            </a:r>
          </a:p>
        </p:txBody>
      </p:sp>
      <p:sp>
        <p:nvSpPr>
          <p:cNvPr id="7" name="TextBox 6">
            <a:extLst>
              <a:ext uri="{FF2B5EF4-FFF2-40B4-BE49-F238E27FC236}">
                <a16:creationId xmlns:a16="http://schemas.microsoft.com/office/drawing/2014/main" id="{651B9B65-F971-4019-9D8D-9283FCB65924}"/>
              </a:ext>
            </a:extLst>
          </p:cNvPr>
          <p:cNvSpPr txBox="1"/>
          <p:nvPr/>
        </p:nvSpPr>
        <p:spPr>
          <a:xfrm>
            <a:off x="838199" y="5393529"/>
            <a:ext cx="95064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text file called ‘test.txt’ was created.</a:t>
            </a:r>
          </a:p>
          <a:p>
            <a:pPr marL="285750" indent="-285750">
              <a:buFont typeface="Arial" panose="020B0604020202020204" pitchFamily="34" charset="0"/>
              <a:buChar char="•"/>
            </a:pPr>
            <a:r>
              <a:rPr lang="en-US" dirty="0"/>
              <a:t>‘</a:t>
            </a:r>
            <a:r>
              <a:rPr lang="en-US" dirty="0" err="1"/>
              <a:t>test.txt:alt.txt</a:t>
            </a:r>
            <a:r>
              <a:rPr lang="en-US" dirty="0"/>
              <a:t>’ is the alternate data stream. It is not visible when using the </a:t>
            </a:r>
            <a:r>
              <a:rPr lang="en-US" dirty="0" err="1"/>
              <a:t>dir</a:t>
            </a:r>
            <a:r>
              <a:rPr lang="en-US" dirty="0"/>
              <a:t> command (equivalent to ls on Linux). </a:t>
            </a:r>
          </a:p>
        </p:txBody>
      </p:sp>
      <p:pic>
        <p:nvPicPr>
          <p:cNvPr id="15" name="Content Placeholder 14">
            <a:extLst>
              <a:ext uri="{FF2B5EF4-FFF2-40B4-BE49-F238E27FC236}">
                <a16:creationId xmlns:a16="http://schemas.microsoft.com/office/drawing/2014/main" id="{1DBC8CCE-E093-4BB2-9725-DABAC45CF37B}"/>
              </a:ext>
            </a:extLst>
          </p:cNvPr>
          <p:cNvPicPr>
            <a:picLocks noGrp="1" noChangeAspect="1"/>
          </p:cNvPicPr>
          <p:nvPr>
            <p:ph idx="1"/>
          </p:nvPr>
        </p:nvPicPr>
        <p:blipFill>
          <a:blip r:embed="rId2"/>
          <a:stretch>
            <a:fillRect/>
          </a:stretch>
        </p:blipFill>
        <p:spPr>
          <a:xfrm>
            <a:off x="838199" y="2311399"/>
            <a:ext cx="9792203" cy="2908449"/>
          </a:xfrm>
        </p:spPr>
      </p:pic>
    </p:spTree>
    <p:extLst>
      <p:ext uri="{BB962C8B-B14F-4D97-AF65-F5344CB8AC3E}">
        <p14:creationId xmlns:p14="http://schemas.microsoft.com/office/powerpoint/2010/main" val="177739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B2FE-88F5-464D-8F56-B4F42E6FF5CB}"/>
              </a:ext>
            </a:extLst>
          </p:cNvPr>
          <p:cNvSpPr>
            <a:spLocks noGrp="1"/>
          </p:cNvSpPr>
          <p:nvPr>
            <p:ph type="title"/>
          </p:nvPr>
        </p:nvSpPr>
        <p:spPr/>
        <p:txBody>
          <a:bodyPr/>
          <a:lstStyle/>
          <a:p>
            <a:r>
              <a:rPr lang="en-US" dirty="0"/>
              <a:t>(Optional) How to create an alternate data stream.</a:t>
            </a:r>
          </a:p>
        </p:txBody>
      </p:sp>
      <p:sp>
        <p:nvSpPr>
          <p:cNvPr id="6" name="TextBox 5">
            <a:extLst>
              <a:ext uri="{FF2B5EF4-FFF2-40B4-BE49-F238E27FC236}">
                <a16:creationId xmlns:a16="http://schemas.microsoft.com/office/drawing/2014/main" id="{2DCC6D9F-750F-4A01-B79A-60020AB0FE77}"/>
              </a:ext>
            </a:extLst>
          </p:cNvPr>
          <p:cNvSpPr txBox="1"/>
          <p:nvPr/>
        </p:nvSpPr>
        <p:spPr>
          <a:xfrm>
            <a:off x="838200" y="1827156"/>
            <a:ext cx="5619161"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 Windows Command Prompt (cmd.exe): </a:t>
            </a:r>
          </a:p>
        </p:txBody>
      </p:sp>
      <p:sp>
        <p:nvSpPr>
          <p:cNvPr id="7" name="TextBox 6">
            <a:extLst>
              <a:ext uri="{FF2B5EF4-FFF2-40B4-BE49-F238E27FC236}">
                <a16:creationId xmlns:a16="http://schemas.microsoft.com/office/drawing/2014/main" id="{B2268AB7-A2A3-428A-846B-454D41FFDFA7}"/>
              </a:ext>
            </a:extLst>
          </p:cNvPr>
          <p:cNvSpPr txBox="1"/>
          <p:nvPr/>
        </p:nvSpPr>
        <p:spPr>
          <a:xfrm>
            <a:off x="838200" y="4707000"/>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By using more (equivalent to cat on Linux) on test.txt, you only see the text you put on that file. You do not see what was on the alternate data stream.</a:t>
            </a:r>
          </a:p>
          <a:p>
            <a:pPr marL="285750" indent="-285750">
              <a:buFont typeface="Arial" panose="020B0604020202020204" pitchFamily="34" charset="0"/>
              <a:buChar char="•"/>
            </a:pPr>
            <a:r>
              <a:rPr lang="en-US" dirty="0"/>
              <a:t>You could see the contents of the alternate data stream by specifying </a:t>
            </a:r>
            <a:r>
              <a:rPr lang="en-US" dirty="0" err="1"/>
              <a:t>test.txt:alt.txt</a:t>
            </a:r>
            <a:r>
              <a:rPr lang="en-US" dirty="0"/>
              <a:t>. </a:t>
            </a:r>
          </a:p>
        </p:txBody>
      </p:sp>
      <p:pic>
        <p:nvPicPr>
          <p:cNvPr id="15" name="Content Placeholder 14">
            <a:extLst>
              <a:ext uri="{FF2B5EF4-FFF2-40B4-BE49-F238E27FC236}">
                <a16:creationId xmlns:a16="http://schemas.microsoft.com/office/drawing/2014/main" id="{012A284E-543E-4160-B2BA-E3237B701A66}"/>
              </a:ext>
            </a:extLst>
          </p:cNvPr>
          <p:cNvPicPr>
            <a:picLocks noGrp="1" noChangeAspect="1"/>
          </p:cNvPicPr>
          <p:nvPr>
            <p:ph idx="1"/>
          </p:nvPr>
        </p:nvPicPr>
        <p:blipFill>
          <a:blip r:embed="rId2"/>
          <a:stretch>
            <a:fillRect/>
          </a:stretch>
        </p:blipFill>
        <p:spPr>
          <a:xfrm>
            <a:off x="838200" y="2372305"/>
            <a:ext cx="8098410" cy="2209122"/>
          </a:xfrm>
        </p:spPr>
      </p:pic>
    </p:spTree>
    <p:extLst>
      <p:ext uri="{BB962C8B-B14F-4D97-AF65-F5344CB8AC3E}">
        <p14:creationId xmlns:p14="http://schemas.microsoft.com/office/powerpoint/2010/main" val="129181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284E-FC24-4D0D-ADFE-FA5137CF2858}"/>
              </a:ext>
            </a:extLst>
          </p:cNvPr>
          <p:cNvSpPr>
            <a:spLocks noGrp="1"/>
          </p:cNvSpPr>
          <p:nvPr>
            <p:ph type="title"/>
          </p:nvPr>
        </p:nvSpPr>
        <p:spPr>
          <a:xfrm>
            <a:off x="838200" y="289711"/>
            <a:ext cx="10515600" cy="1325563"/>
          </a:xfrm>
        </p:spPr>
        <p:txBody>
          <a:bodyPr/>
          <a:lstStyle/>
          <a:p>
            <a:r>
              <a:rPr lang="en-US" dirty="0"/>
              <a:t>(Optional) Displaying the alternate data stream of our example file.</a:t>
            </a:r>
          </a:p>
        </p:txBody>
      </p:sp>
      <p:pic>
        <p:nvPicPr>
          <p:cNvPr id="9" name="Content Placeholder 8">
            <a:extLst>
              <a:ext uri="{FF2B5EF4-FFF2-40B4-BE49-F238E27FC236}">
                <a16:creationId xmlns:a16="http://schemas.microsoft.com/office/drawing/2014/main" id="{F9B9DE09-B351-4677-8329-36C9F7F3846C}"/>
              </a:ext>
            </a:extLst>
          </p:cNvPr>
          <p:cNvPicPr>
            <a:picLocks noGrp="1" noChangeAspect="1"/>
          </p:cNvPicPr>
          <p:nvPr>
            <p:ph idx="1"/>
          </p:nvPr>
        </p:nvPicPr>
        <p:blipFill>
          <a:blip r:embed="rId2"/>
          <a:stretch>
            <a:fillRect/>
          </a:stretch>
        </p:blipFill>
        <p:spPr>
          <a:xfrm>
            <a:off x="838200" y="2086654"/>
            <a:ext cx="10515600" cy="4351854"/>
          </a:xfrm>
        </p:spPr>
      </p:pic>
      <p:sp>
        <p:nvSpPr>
          <p:cNvPr id="10" name="TextBox 9">
            <a:extLst>
              <a:ext uri="{FF2B5EF4-FFF2-40B4-BE49-F238E27FC236}">
                <a16:creationId xmlns:a16="http://schemas.microsoft.com/office/drawing/2014/main" id="{1EAAA15A-5D5F-4FF0-9550-7CB83B56B9E2}"/>
              </a:ext>
            </a:extLst>
          </p:cNvPr>
          <p:cNvSpPr txBox="1"/>
          <p:nvPr/>
        </p:nvSpPr>
        <p:spPr>
          <a:xfrm>
            <a:off x="838200" y="1615274"/>
            <a:ext cx="56568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 Windows </a:t>
            </a:r>
            <a:r>
              <a:rPr lang="en-US" dirty="0" err="1"/>
              <a:t>Powershell</a:t>
            </a:r>
            <a:r>
              <a:rPr lang="en-US" dirty="0"/>
              <a:t> (powershell.exe):</a:t>
            </a:r>
          </a:p>
        </p:txBody>
      </p:sp>
    </p:spTree>
    <p:extLst>
      <p:ext uri="{BB962C8B-B14F-4D97-AF65-F5344CB8AC3E}">
        <p14:creationId xmlns:p14="http://schemas.microsoft.com/office/powerpoint/2010/main" val="149313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IST_Data_Leakage_01_Registry" id="{837B0C27-82E6-491A-92AF-1419744DB0E7}" vid="{1F6C3F20-0490-4966-8323-6D9D9165B2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NIST_Data_Leakage_01_Registry</Template>
  <TotalTime>3275</TotalTime>
  <Words>1364</Words>
  <Application>Microsoft Office PowerPoint</Application>
  <PresentationFormat>Widescreen</PresentationFormat>
  <Paragraphs>112</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P2P Data Leakage (USN Journal Timeline)</vt:lpstr>
      <vt:lpstr>Previous Presentations</vt:lpstr>
      <vt:lpstr>Objectives</vt:lpstr>
      <vt:lpstr>What is the USN Journal?</vt:lpstr>
      <vt:lpstr>Location of the USN Journal.</vt:lpstr>
      <vt:lpstr>What is an alternate data stream (ADS)?</vt:lpstr>
      <vt:lpstr>(Optional) How to create an alternate data stream.</vt:lpstr>
      <vt:lpstr>(Optional) How to create an alternate data stream.</vt:lpstr>
      <vt:lpstr>(Optional) Displaying the alternate data stream of our example file.</vt:lpstr>
      <vt:lpstr>How to use USN Record Carver.</vt:lpstr>
      <vt:lpstr>How to get help for USN Record Carver.</vt:lpstr>
      <vt:lpstr>Use USN Record Carver to obtain the USN Journal entries.</vt:lpstr>
      <vt:lpstr>How to get help for USN Journal Parser.</vt:lpstr>
      <vt:lpstr>Use USN Journal Parser to parse the USN Journal entries.</vt:lpstr>
      <vt:lpstr>Open usn.csv in LibreOffice Calc.</vt:lpstr>
      <vt:lpstr>Layout of the USN Journal.</vt:lpstr>
      <vt:lpstr>Use usn.py to generate a body file.</vt:lpstr>
      <vt:lpstr>Use mactime to generate a timeline from the USN Journal records.</vt:lpstr>
      <vt:lpstr>Analyze the timeline for files of interest.</vt:lpstr>
      <vt:lpstr>(Option 1) Analyze the timeline for files of interest in LibreOffice Calc or other spreadsheet application.</vt:lpstr>
      <vt:lpstr>(Option 2) Analyze the timeline for files of interest in the terminal.</vt:lpstr>
      <vt:lpstr>Explanation</vt:lpstr>
      <vt:lpstr>Overview of what the timeline has about files of interest.</vt:lpstr>
      <vt:lpstr>What do we gain from this timeline?</vt:lpstr>
      <vt:lpstr>Alternate Ways of Answering the Question</vt:lpstr>
      <vt:lpstr>Next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USN Journal?</dc:title>
  <dc:creator>Malcolm Hayward</dc:creator>
  <cp:lastModifiedBy>Weifeng Xu</cp:lastModifiedBy>
  <cp:revision>1</cp:revision>
  <dcterms:created xsi:type="dcterms:W3CDTF">2021-05-01T20:37:22Z</dcterms:created>
  <dcterms:modified xsi:type="dcterms:W3CDTF">2021-06-24T18:57:22Z</dcterms:modified>
</cp:coreProperties>
</file>