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96" r:id="rId3"/>
    <p:sldId id="29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6" r:id="rId13"/>
    <p:sldId id="288" r:id="rId14"/>
    <p:sldId id="289" r:id="rId15"/>
    <p:sldId id="290" r:id="rId16"/>
    <p:sldId id="294" r:id="rId17"/>
    <p:sldId id="291" r:id="rId18"/>
    <p:sldId id="293" r:id="rId19"/>
    <p:sldId id="292" r:id="rId20"/>
    <p:sldId id="298" r:id="rId21"/>
    <p:sldId id="295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Hayward" initials="MH" lastIdx="1" clrIdx="0">
    <p:extLst>
      <p:ext uri="{19B8F6BF-5375-455C-9EA6-DF929625EA0E}">
        <p15:presenceInfo xmlns:p15="http://schemas.microsoft.com/office/powerpoint/2012/main" userId="S::ID36IH53@ubalt.edu::fd045f5c-b77a-4191-aa2e-0c5f24668c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63043-A85B-4A68-A96F-3F857CC8D11E}" v="1" dt="2021-06-25T16:09:08.0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04" autoAdjust="0"/>
  </p:normalViewPr>
  <p:slideViewPr>
    <p:cSldViewPr snapToGrid="0">
      <p:cViewPr varScale="1">
        <p:scale>
          <a:sx n="98" d="100"/>
          <a:sy n="98" d="100"/>
        </p:scale>
        <p:origin x="154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Hayward" userId="fd045f5c-b77a-4191-aa2e-0c5f24668c72" providerId="ADAL" clId="{FA4ED56F-EBB4-4F61-8197-549DEC860E40}"/>
    <pc:docChg chg="undo custSel addSld delSld modSld">
      <pc:chgData name="Malcolm Hayward" userId="fd045f5c-b77a-4191-aa2e-0c5f24668c72" providerId="ADAL" clId="{FA4ED56F-EBB4-4F61-8197-549DEC860E40}" dt="2021-05-17T15:04:35.762" v="6472" actId="20577"/>
      <pc:docMkLst>
        <pc:docMk/>
      </pc:docMkLst>
      <pc:sldChg chg="modSp mod">
        <pc:chgData name="Malcolm Hayward" userId="fd045f5c-b77a-4191-aa2e-0c5f24668c72" providerId="ADAL" clId="{FA4ED56F-EBB4-4F61-8197-549DEC860E40}" dt="2021-05-13T12:47:54.065" v="4535" actId="1076"/>
        <pc:sldMkLst>
          <pc:docMk/>
          <pc:sldMk cId="1734229363" sldId="278"/>
        </pc:sldMkLst>
        <pc:spChg chg="mod">
          <ac:chgData name="Malcolm Hayward" userId="fd045f5c-b77a-4191-aa2e-0c5f24668c72" providerId="ADAL" clId="{FA4ED56F-EBB4-4F61-8197-549DEC860E40}" dt="2021-05-13T12:47:49.443" v="4534" actId="20577"/>
          <ac:spMkLst>
            <pc:docMk/>
            <pc:sldMk cId="1734229363" sldId="278"/>
            <ac:spMk id="2" creationId="{ABE998E7-D42B-4F89-98CB-92B2D0392882}"/>
          </ac:spMkLst>
        </pc:spChg>
        <pc:spChg chg="mod">
          <ac:chgData name="Malcolm Hayward" userId="fd045f5c-b77a-4191-aa2e-0c5f24668c72" providerId="ADAL" clId="{FA4ED56F-EBB4-4F61-8197-549DEC860E40}" dt="2021-05-13T12:47:54.065" v="4535" actId="1076"/>
          <ac:spMkLst>
            <pc:docMk/>
            <pc:sldMk cId="1734229363" sldId="278"/>
            <ac:spMk id="3" creationId="{4F6A2723-A6E9-48DB-B408-0352E1957E51}"/>
          </ac:spMkLst>
        </pc:spChg>
      </pc:sldChg>
      <pc:sldChg chg="modSp new mod">
        <pc:chgData name="Malcolm Hayward" userId="fd045f5c-b77a-4191-aa2e-0c5f24668c72" providerId="ADAL" clId="{FA4ED56F-EBB4-4F61-8197-549DEC860E40}" dt="2021-05-13T14:00:15.655" v="4536"/>
        <pc:sldMkLst>
          <pc:docMk/>
          <pc:sldMk cId="2839626946" sldId="279"/>
        </pc:sldMkLst>
        <pc:spChg chg="mod">
          <ac:chgData name="Malcolm Hayward" userId="fd045f5c-b77a-4191-aa2e-0c5f24668c72" providerId="ADAL" clId="{FA4ED56F-EBB4-4F61-8197-549DEC860E40}" dt="2021-05-13T14:00:15.655" v="4536"/>
          <ac:spMkLst>
            <pc:docMk/>
            <pc:sldMk cId="2839626946" sldId="279"/>
            <ac:spMk id="2" creationId="{19888E83-4908-410D-A1A7-AA457FAF2F2A}"/>
          </ac:spMkLst>
        </pc:spChg>
        <pc:spChg chg="mod">
          <ac:chgData name="Malcolm Hayward" userId="fd045f5c-b77a-4191-aa2e-0c5f24668c72" providerId="ADAL" clId="{FA4ED56F-EBB4-4F61-8197-549DEC860E40}" dt="2021-05-13T14:00:15.655" v="4536"/>
          <ac:spMkLst>
            <pc:docMk/>
            <pc:sldMk cId="2839626946" sldId="279"/>
            <ac:spMk id="3" creationId="{C18F781C-7B3B-424F-9E76-7E518449E2E6}"/>
          </ac:spMkLst>
        </pc:spChg>
      </pc:sldChg>
      <pc:sldChg chg="modSp new mod">
        <pc:chgData name="Malcolm Hayward" userId="fd045f5c-b77a-4191-aa2e-0c5f24668c72" providerId="ADAL" clId="{FA4ED56F-EBB4-4F61-8197-549DEC860E40}" dt="2021-05-13T14:00:15.655" v="4536"/>
        <pc:sldMkLst>
          <pc:docMk/>
          <pc:sldMk cId="486084815" sldId="280"/>
        </pc:sldMkLst>
        <pc:spChg chg="mod">
          <ac:chgData name="Malcolm Hayward" userId="fd045f5c-b77a-4191-aa2e-0c5f24668c72" providerId="ADAL" clId="{FA4ED56F-EBB4-4F61-8197-549DEC860E40}" dt="2021-05-10T07:30:19.122" v="676" actId="20577"/>
          <ac:spMkLst>
            <pc:docMk/>
            <pc:sldMk cId="486084815" sldId="280"/>
            <ac:spMk id="2" creationId="{584DD50C-7693-488A-B05E-855D2BDD2ACB}"/>
          </ac:spMkLst>
        </pc:spChg>
        <pc:spChg chg="mod">
          <ac:chgData name="Malcolm Hayward" userId="fd045f5c-b77a-4191-aa2e-0c5f24668c72" providerId="ADAL" clId="{FA4ED56F-EBB4-4F61-8197-549DEC860E40}" dt="2021-05-13T14:00:15.655" v="4536"/>
          <ac:spMkLst>
            <pc:docMk/>
            <pc:sldMk cId="486084815" sldId="280"/>
            <ac:spMk id="3" creationId="{A9BCC2CA-AEBC-470F-A764-C21345373C1D}"/>
          </ac:spMkLst>
        </pc:spChg>
      </pc:sldChg>
      <pc:sldChg chg="addSp delSp modSp new mod">
        <pc:chgData name="Malcolm Hayward" userId="fd045f5c-b77a-4191-aa2e-0c5f24668c72" providerId="ADAL" clId="{FA4ED56F-EBB4-4F61-8197-549DEC860E40}" dt="2021-05-13T10:34:03.619" v="4188" actId="14100"/>
        <pc:sldMkLst>
          <pc:docMk/>
          <pc:sldMk cId="2844894973" sldId="281"/>
        </pc:sldMkLst>
        <pc:spChg chg="mod">
          <ac:chgData name="Malcolm Hayward" userId="fd045f5c-b77a-4191-aa2e-0c5f24668c72" providerId="ADAL" clId="{FA4ED56F-EBB4-4F61-8197-549DEC860E40}" dt="2021-05-10T07:30:37.847" v="711" actId="20577"/>
          <ac:spMkLst>
            <pc:docMk/>
            <pc:sldMk cId="2844894973" sldId="281"/>
            <ac:spMk id="2" creationId="{A0C5C419-6D08-4DFC-96E4-B6404BCD62CC}"/>
          </ac:spMkLst>
        </pc:spChg>
        <pc:spChg chg="del">
          <ac:chgData name="Malcolm Hayward" userId="fd045f5c-b77a-4191-aa2e-0c5f24668c72" providerId="ADAL" clId="{FA4ED56F-EBB4-4F61-8197-549DEC860E40}" dt="2021-05-10T07:31:15.665" v="712" actId="22"/>
          <ac:spMkLst>
            <pc:docMk/>
            <pc:sldMk cId="2844894973" sldId="281"/>
            <ac:spMk id="3" creationId="{4CCECA8C-6A76-434C-95F0-AFC30A4B3F31}"/>
          </ac:spMkLst>
        </pc:spChg>
        <pc:picChg chg="add mod ord">
          <ac:chgData name="Malcolm Hayward" userId="fd045f5c-b77a-4191-aa2e-0c5f24668c72" providerId="ADAL" clId="{FA4ED56F-EBB4-4F61-8197-549DEC860E40}" dt="2021-05-13T10:34:03.619" v="4188" actId="14100"/>
          <ac:picMkLst>
            <pc:docMk/>
            <pc:sldMk cId="2844894973" sldId="281"/>
            <ac:picMk id="5" creationId="{D632D7B7-4443-4BB3-A71F-31CA16EADE61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1T11:06:46.433" v="4165" actId="14100"/>
        <pc:sldMkLst>
          <pc:docMk/>
          <pc:sldMk cId="3443438820" sldId="282"/>
        </pc:sldMkLst>
        <pc:spChg chg="mod">
          <ac:chgData name="Malcolm Hayward" userId="fd045f5c-b77a-4191-aa2e-0c5f24668c72" providerId="ADAL" clId="{FA4ED56F-EBB4-4F61-8197-549DEC860E40}" dt="2021-05-11T10:50:33.644" v="3796" actId="20577"/>
          <ac:spMkLst>
            <pc:docMk/>
            <pc:sldMk cId="3443438820" sldId="282"/>
            <ac:spMk id="2" creationId="{9B535E0B-C680-4132-861D-0876630CDD53}"/>
          </ac:spMkLst>
        </pc:spChg>
        <pc:spChg chg="del">
          <ac:chgData name="Malcolm Hayward" userId="fd045f5c-b77a-4191-aa2e-0c5f24668c72" providerId="ADAL" clId="{FA4ED56F-EBB4-4F61-8197-549DEC860E40}" dt="2021-05-10T07:32:36.094" v="721" actId="22"/>
          <ac:spMkLst>
            <pc:docMk/>
            <pc:sldMk cId="3443438820" sldId="282"/>
            <ac:spMk id="3" creationId="{1D77BB75-A360-4386-940B-4BE54822D834}"/>
          </ac:spMkLst>
        </pc:spChg>
        <pc:spChg chg="add del mod">
          <ac:chgData name="Malcolm Hayward" userId="fd045f5c-b77a-4191-aa2e-0c5f24668c72" providerId="ADAL" clId="{FA4ED56F-EBB4-4F61-8197-549DEC860E40}" dt="2021-05-11T10:49:49.459" v="3686" actId="22"/>
          <ac:spMkLst>
            <pc:docMk/>
            <pc:sldMk cId="3443438820" sldId="282"/>
            <ac:spMk id="4" creationId="{44E95A48-A260-4B42-A844-3E616414F96F}"/>
          </ac:spMkLst>
        </pc:spChg>
        <pc:picChg chg="add del mod ord">
          <ac:chgData name="Malcolm Hayward" userId="fd045f5c-b77a-4191-aa2e-0c5f24668c72" providerId="ADAL" clId="{FA4ED56F-EBB4-4F61-8197-549DEC860E40}" dt="2021-05-11T10:49:47.924" v="3685" actId="478"/>
          <ac:picMkLst>
            <pc:docMk/>
            <pc:sldMk cId="3443438820" sldId="282"/>
            <ac:picMk id="5" creationId="{B952673E-6B5C-4A9B-A39B-78A3A0F29286}"/>
          </ac:picMkLst>
        </pc:picChg>
        <pc:picChg chg="add mod ord">
          <ac:chgData name="Malcolm Hayward" userId="fd045f5c-b77a-4191-aa2e-0c5f24668c72" providerId="ADAL" clId="{FA4ED56F-EBB4-4F61-8197-549DEC860E40}" dt="2021-05-11T11:06:46.433" v="4165" actId="14100"/>
          <ac:picMkLst>
            <pc:docMk/>
            <pc:sldMk cId="3443438820" sldId="282"/>
            <ac:picMk id="7" creationId="{00FCF5C5-49E5-415C-8FAB-528A3DE66FFA}"/>
          </ac:picMkLst>
        </pc:picChg>
      </pc:sldChg>
      <pc:sldChg chg="modSp new mod addCm delCm modCm modNotesTx">
        <pc:chgData name="Malcolm Hayward" userId="fd045f5c-b77a-4191-aa2e-0c5f24668c72" providerId="ADAL" clId="{FA4ED56F-EBB4-4F61-8197-549DEC860E40}" dt="2021-05-13T14:00:15.655" v="4536"/>
        <pc:sldMkLst>
          <pc:docMk/>
          <pc:sldMk cId="861978060" sldId="283"/>
        </pc:sldMkLst>
        <pc:spChg chg="mod">
          <ac:chgData name="Malcolm Hayward" userId="fd045f5c-b77a-4191-aa2e-0c5f24668c72" providerId="ADAL" clId="{FA4ED56F-EBB4-4F61-8197-549DEC860E40}" dt="2021-05-10T07:32:48.459" v="767" actId="20577"/>
          <ac:spMkLst>
            <pc:docMk/>
            <pc:sldMk cId="861978060" sldId="283"/>
            <ac:spMk id="2" creationId="{0948E638-3466-4C77-A215-C72D3D62FBF9}"/>
          </ac:spMkLst>
        </pc:spChg>
        <pc:spChg chg="mod">
          <ac:chgData name="Malcolm Hayward" userId="fd045f5c-b77a-4191-aa2e-0c5f24668c72" providerId="ADAL" clId="{FA4ED56F-EBB4-4F61-8197-549DEC860E40}" dt="2021-05-13T14:00:15.655" v="4536"/>
          <ac:spMkLst>
            <pc:docMk/>
            <pc:sldMk cId="861978060" sldId="283"/>
            <ac:spMk id="3" creationId="{66D7ED80-9F2C-4146-A900-A4D218D8D8B2}"/>
          </ac:spMkLst>
        </pc:spChg>
      </pc:sldChg>
      <pc:sldChg chg="addSp delSp modSp new mod">
        <pc:chgData name="Malcolm Hayward" userId="fd045f5c-b77a-4191-aa2e-0c5f24668c72" providerId="ADAL" clId="{FA4ED56F-EBB4-4F61-8197-549DEC860E40}" dt="2021-05-11T11:06:54.384" v="4166" actId="14100"/>
        <pc:sldMkLst>
          <pc:docMk/>
          <pc:sldMk cId="3099562755" sldId="284"/>
        </pc:sldMkLst>
        <pc:spChg chg="mod">
          <ac:chgData name="Malcolm Hayward" userId="fd045f5c-b77a-4191-aa2e-0c5f24668c72" providerId="ADAL" clId="{FA4ED56F-EBB4-4F61-8197-549DEC860E40}" dt="2021-05-11T10:56:34.560" v="4117" actId="20577"/>
          <ac:spMkLst>
            <pc:docMk/>
            <pc:sldMk cId="3099562755" sldId="284"/>
            <ac:spMk id="2" creationId="{A27CC30A-579C-48C1-8850-65730D424A14}"/>
          </ac:spMkLst>
        </pc:spChg>
        <pc:spChg chg="del">
          <ac:chgData name="Malcolm Hayward" userId="fd045f5c-b77a-4191-aa2e-0c5f24668c72" providerId="ADAL" clId="{FA4ED56F-EBB4-4F61-8197-549DEC860E40}" dt="2021-05-10T08:36:01.851" v="1527" actId="22"/>
          <ac:spMkLst>
            <pc:docMk/>
            <pc:sldMk cId="3099562755" sldId="284"/>
            <ac:spMk id="3" creationId="{744037D0-132E-4523-B45C-1A6A086C9786}"/>
          </ac:spMkLst>
        </pc:spChg>
        <pc:spChg chg="add del mod">
          <ac:chgData name="Malcolm Hayward" userId="fd045f5c-b77a-4191-aa2e-0c5f24668c72" providerId="ADAL" clId="{FA4ED56F-EBB4-4F61-8197-549DEC860E40}" dt="2021-05-11T10:55:21.952" v="4101" actId="22"/>
          <ac:spMkLst>
            <pc:docMk/>
            <pc:sldMk cId="3099562755" sldId="284"/>
            <ac:spMk id="4" creationId="{FB7CF17F-88AB-46DA-93C2-3087DEF10FB8}"/>
          </ac:spMkLst>
        </pc:spChg>
        <pc:picChg chg="add del mod ord">
          <ac:chgData name="Malcolm Hayward" userId="fd045f5c-b77a-4191-aa2e-0c5f24668c72" providerId="ADAL" clId="{FA4ED56F-EBB4-4F61-8197-549DEC860E40}" dt="2021-05-11T10:55:20.693" v="4100" actId="478"/>
          <ac:picMkLst>
            <pc:docMk/>
            <pc:sldMk cId="3099562755" sldId="284"/>
            <ac:picMk id="5" creationId="{FBE4F41C-B1A3-4F0D-8BE4-8551025F0A18}"/>
          </ac:picMkLst>
        </pc:picChg>
        <pc:picChg chg="add mod ord">
          <ac:chgData name="Malcolm Hayward" userId="fd045f5c-b77a-4191-aa2e-0c5f24668c72" providerId="ADAL" clId="{FA4ED56F-EBB4-4F61-8197-549DEC860E40}" dt="2021-05-11T11:06:54.384" v="4166" actId="14100"/>
          <ac:picMkLst>
            <pc:docMk/>
            <pc:sldMk cId="3099562755" sldId="284"/>
            <ac:picMk id="7" creationId="{F1621DFD-8800-4BB9-8A5C-BD6E73CF31A9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0T09:20:49.610" v="1931" actId="1076"/>
        <pc:sldMkLst>
          <pc:docMk/>
          <pc:sldMk cId="2828024517" sldId="285"/>
        </pc:sldMkLst>
        <pc:spChg chg="mod">
          <ac:chgData name="Malcolm Hayward" userId="fd045f5c-b77a-4191-aa2e-0c5f24668c72" providerId="ADAL" clId="{FA4ED56F-EBB4-4F61-8197-549DEC860E40}" dt="2021-05-10T09:20:22.846" v="1926" actId="20577"/>
          <ac:spMkLst>
            <pc:docMk/>
            <pc:sldMk cId="2828024517" sldId="285"/>
            <ac:spMk id="2" creationId="{C6858795-3F6A-4E37-9D4E-54EB91EF9009}"/>
          </ac:spMkLst>
        </pc:spChg>
        <pc:spChg chg="del">
          <ac:chgData name="Malcolm Hayward" userId="fd045f5c-b77a-4191-aa2e-0c5f24668c72" providerId="ADAL" clId="{FA4ED56F-EBB4-4F61-8197-549DEC860E40}" dt="2021-05-10T09:16:12.969" v="1716" actId="22"/>
          <ac:spMkLst>
            <pc:docMk/>
            <pc:sldMk cId="2828024517" sldId="285"/>
            <ac:spMk id="3" creationId="{57A87AFC-6FA7-4E23-802D-CDDD6A862CF0}"/>
          </ac:spMkLst>
        </pc:spChg>
        <pc:spChg chg="add del mod">
          <ac:chgData name="Malcolm Hayward" userId="fd045f5c-b77a-4191-aa2e-0c5f24668c72" providerId="ADAL" clId="{FA4ED56F-EBB4-4F61-8197-549DEC860E40}" dt="2021-05-10T09:20:42.031" v="1927" actId="22"/>
          <ac:spMkLst>
            <pc:docMk/>
            <pc:sldMk cId="2828024517" sldId="285"/>
            <ac:spMk id="7" creationId="{1F6FA5F6-F1A8-452B-86DC-37D221C6DF90}"/>
          </ac:spMkLst>
        </pc:spChg>
        <pc:picChg chg="add del mod ord">
          <ac:chgData name="Malcolm Hayward" userId="fd045f5c-b77a-4191-aa2e-0c5f24668c72" providerId="ADAL" clId="{FA4ED56F-EBB4-4F61-8197-549DEC860E40}" dt="2021-05-10T09:19:54.260" v="1843" actId="478"/>
          <ac:picMkLst>
            <pc:docMk/>
            <pc:sldMk cId="2828024517" sldId="285"/>
            <ac:picMk id="5" creationId="{22C35678-B4C0-4BD6-832B-4C2DE59FE0B0}"/>
          </ac:picMkLst>
        </pc:picChg>
        <pc:picChg chg="add mod ord">
          <ac:chgData name="Malcolm Hayward" userId="fd045f5c-b77a-4191-aa2e-0c5f24668c72" providerId="ADAL" clId="{FA4ED56F-EBB4-4F61-8197-549DEC860E40}" dt="2021-05-10T09:20:49.610" v="1931" actId="1076"/>
          <ac:picMkLst>
            <pc:docMk/>
            <pc:sldMk cId="2828024517" sldId="285"/>
            <ac:picMk id="9" creationId="{3A3F9395-996E-45AA-A4C5-3F5E4E120422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0T09:41:30.345" v="2186" actId="14100"/>
        <pc:sldMkLst>
          <pc:docMk/>
          <pc:sldMk cId="1989194027" sldId="286"/>
        </pc:sldMkLst>
        <pc:spChg chg="mod">
          <ac:chgData name="Malcolm Hayward" userId="fd045f5c-b77a-4191-aa2e-0c5f24668c72" providerId="ADAL" clId="{FA4ED56F-EBB4-4F61-8197-549DEC860E40}" dt="2021-05-10T09:36:39.451" v="1955" actId="20577"/>
          <ac:spMkLst>
            <pc:docMk/>
            <pc:sldMk cId="1989194027" sldId="286"/>
            <ac:spMk id="2" creationId="{72F412BD-D3C2-4DEB-8769-54200F5399B4}"/>
          </ac:spMkLst>
        </pc:spChg>
        <pc:spChg chg="del">
          <ac:chgData name="Malcolm Hayward" userId="fd045f5c-b77a-4191-aa2e-0c5f24668c72" providerId="ADAL" clId="{FA4ED56F-EBB4-4F61-8197-549DEC860E40}" dt="2021-05-10T09:36:41.155" v="1956" actId="22"/>
          <ac:spMkLst>
            <pc:docMk/>
            <pc:sldMk cId="1989194027" sldId="286"/>
            <ac:spMk id="3" creationId="{C3D1D73D-F008-4C06-9D05-69101B823C56}"/>
          </ac:spMkLst>
        </pc:spChg>
        <pc:picChg chg="add mod ord">
          <ac:chgData name="Malcolm Hayward" userId="fd045f5c-b77a-4191-aa2e-0c5f24668c72" providerId="ADAL" clId="{FA4ED56F-EBB4-4F61-8197-549DEC860E40}" dt="2021-05-10T09:36:44.717" v="1957" actId="1076"/>
          <ac:picMkLst>
            <pc:docMk/>
            <pc:sldMk cId="1989194027" sldId="286"/>
            <ac:picMk id="5" creationId="{B8DB4417-C3AB-4B62-B656-7C4B0650B9BF}"/>
          </ac:picMkLst>
        </pc:picChg>
        <pc:picChg chg="add mod">
          <ac:chgData name="Malcolm Hayward" userId="fd045f5c-b77a-4191-aa2e-0c5f24668c72" providerId="ADAL" clId="{FA4ED56F-EBB4-4F61-8197-549DEC860E40}" dt="2021-05-10T09:41:30.345" v="2186" actId="14100"/>
          <ac:picMkLst>
            <pc:docMk/>
            <pc:sldMk cId="1989194027" sldId="286"/>
            <ac:picMk id="7" creationId="{F9FFA6B7-9EC8-4D4C-96A7-CDB85511C0BA}"/>
          </ac:picMkLst>
        </pc:picChg>
      </pc:sldChg>
      <pc:sldChg chg="modSp new del mod">
        <pc:chgData name="Malcolm Hayward" userId="fd045f5c-b77a-4191-aa2e-0c5f24668c72" providerId="ADAL" clId="{FA4ED56F-EBB4-4F61-8197-549DEC860E40}" dt="2021-05-10T09:20:57.929" v="1932" actId="2696"/>
        <pc:sldMkLst>
          <pc:docMk/>
          <pc:sldMk cId="2638636486" sldId="286"/>
        </pc:sldMkLst>
        <pc:spChg chg="mod">
          <ac:chgData name="Malcolm Hayward" userId="fd045f5c-b77a-4191-aa2e-0c5f24668c72" providerId="ADAL" clId="{FA4ED56F-EBB4-4F61-8197-549DEC860E40}" dt="2021-05-10T09:16:53.920" v="1842" actId="20577"/>
          <ac:spMkLst>
            <pc:docMk/>
            <pc:sldMk cId="2638636486" sldId="286"/>
            <ac:spMk id="2" creationId="{A62DA193-5BA7-457D-90E4-536F1269F2A6}"/>
          </ac:spMkLst>
        </pc:spChg>
      </pc:sldChg>
      <pc:sldChg chg="modSp new mod">
        <pc:chgData name="Malcolm Hayward" userId="fd045f5c-b77a-4191-aa2e-0c5f24668c72" providerId="ADAL" clId="{FA4ED56F-EBB4-4F61-8197-549DEC860E40}" dt="2021-05-13T10:34:21.208" v="4197" actId="20577"/>
        <pc:sldMkLst>
          <pc:docMk/>
          <pc:sldMk cId="3613516405" sldId="287"/>
        </pc:sldMkLst>
        <pc:spChg chg="mod">
          <ac:chgData name="Malcolm Hayward" userId="fd045f5c-b77a-4191-aa2e-0c5f24668c72" providerId="ADAL" clId="{FA4ED56F-EBB4-4F61-8197-549DEC860E40}" dt="2021-05-10T09:36:53.235" v="1969" actId="20577"/>
          <ac:spMkLst>
            <pc:docMk/>
            <pc:sldMk cId="3613516405" sldId="287"/>
            <ac:spMk id="2" creationId="{9206467D-6BE4-4DE5-830F-4E481D209FD1}"/>
          </ac:spMkLst>
        </pc:spChg>
        <pc:spChg chg="mod">
          <ac:chgData name="Malcolm Hayward" userId="fd045f5c-b77a-4191-aa2e-0c5f24668c72" providerId="ADAL" clId="{FA4ED56F-EBB4-4F61-8197-549DEC860E40}" dt="2021-05-13T10:34:21.208" v="4197" actId="20577"/>
          <ac:spMkLst>
            <pc:docMk/>
            <pc:sldMk cId="3613516405" sldId="287"/>
            <ac:spMk id="3" creationId="{8A6DDCE8-6390-40C7-A6C9-08D26FBA85E6}"/>
          </ac:spMkLst>
        </pc:spChg>
      </pc:sldChg>
      <pc:sldChg chg="addSp delSp modSp new mod">
        <pc:chgData name="Malcolm Hayward" userId="fd045f5c-b77a-4191-aa2e-0c5f24668c72" providerId="ADAL" clId="{FA4ED56F-EBB4-4F61-8197-549DEC860E40}" dt="2021-05-10T09:44:13.168" v="2280" actId="1076"/>
        <pc:sldMkLst>
          <pc:docMk/>
          <pc:sldMk cId="607866424" sldId="288"/>
        </pc:sldMkLst>
        <pc:spChg chg="mod">
          <ac:chgData name="Malcolm Hayward" userId="fd045f5c-b77a-4191-aa2e-0c5f24668c72" providerId="ADAL" clId="{FA4ED56F-EBB4-4F61-8197-549DEC860E40}" dt="2021-05-10T09:43:32.683" v="2210" actId="20577"/>
          <ac:spMkLst>
            <pc:docMk/>
            <pc:sldMk cId="607866424" sldId="288"/>
            <ac:spMk id="2" creationId="{5CF576B1-F6F5-4403-AAD4-874488CBE084}"/>
          </ac:spMkLst>
        </pc:spChg>
        <pc:spChg chg="del">
          <ac:chgData name="Malcolm Hayward" userId="fd045f5c-b77a-4191-aa2e-0c5f24668c72" providerId="ADAL" clId="{FA4ED56F-EBB4-4F61-8197-549DEC860E40}" dt="2021-05-10T09:41:41.705" v="2187" actId="22"/>
          <ac:spMkLst>
            <pc:docMk/>
            <pc:sldMk cId="607866424" sldId="288"/>
            <ac:spMk id="3" creationId="{D0DD740D-AF13-406C-8A18-85DF8EF9A123}"/>
          </ac:spMkLst>
        </pc:spChg>
        <pc:picChg chg="add mod ord">
          <ac:chgData name="Malcolm Hayward" userId="fd045f5c-b77a-4191-aa2e-0c5f24668c72" providerId="ADAL" clId="{FA4ED56F-EBB4-4F61-8197-549DEC860E40}" dt="2021-05-10T09:44:13.168" v="2280" actId="1076"/>
          <ac:picMkLst>
            <pc:docMk/>
            <pc:sldMk cId="607866424" sldId="288"/>
            <ac:picMk id="5" creationId="{47084ACF-7857-48F2-99B3-EB5DD69197ED}"/>
          </ac:picMkLst>
        </pc:picChg>
        <pc:picChg chg="add del mod">
          <ac:chgData name="Malcolm Hayward" userId="fd045f5c-b77a-4191-aa2e-0c5f24668c72" providerId="ADAL" clId="{FA4ED56F-EBB4-4F61-8197-549DEC860E40}" dt="2021-05-10T09:44:03.236" v="2274" actId="478"/>
          <ac:picMkLst>
            <pc:docMk/>
            <pc:sldMk cId="607866424" sldId="288"/>
            <ac:picMk id="7" creationId="{CF52483A-1648-4335-8B69-49269A563956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3T10:34:52.370" v="4217" actId="14100"/>
        <pc:sldMkLst>
          <pc:docMk/>
          <pc:sldMk cId="677171306" sldId="289"/>
        </pc:sldMkLst>
        <pc:spChg chg="mod">
          <ac:chgData name="Malcolm Hayward" userId="fd045f5c-b77a-4191-aa2e-0c5f24668c72" providerId="ADAL" clId="{FA4ED56F-EBB4-4F61-8197-549DEC860E40}" dt="2021-05-13T10:34:39.590" v="4214" actId="20577"/>
          <ac:spMkLst>
            <pc:docMk/>
            <pc:sldMk cId="677171306" sldId="289"/>
            <ac:spMk id="2" creationId="{B77C561C-2BAD-4F1B-9ED7-A2505581C9B0}"/>
          </ac:spMkLst>
        </pc:spChg>
        <pc:spChg chg="del">
          <ac:chgData name="Malcolm Hayward" userId="fd045f5c-b77a-4191-aa2e-0c5f24668c72" providerId="ADAL" clId="{FA4ED56F-EBB4-4F61-8197-549DEC860E40}" dt="2021-05-10T09:43:36.844" v="2212"/>
          <ac:spMkLst>
            <pc:docMk/>
            <pc:sldMk cId="677171306" sldId="289"/>
            <ac:spMk id="3" creationId="{B6618343-AB30-4EAD-A261-015EE4D7CB01}"/>
          </ac:spMkLst>
        </pc:spChg>
        <pc:picChg chg="add mod">
          <ac:chgData name="Malcolm Hayward" userId="fd045f5c-b77a-4191-aa2e-0c5f24668c72" providerId="ADAL" clId="{FA4ED56F-EBB4-4F61-8197-549DEC860E40}" dt="2021-05-13T10:34:52.370" v="4217" actId="14100"/>
          <ac:picMkLst>
            <pc:docMk/>
            <pc:sldMk cId="677171306" sldId="289"/>
            <ac:picMk id="4" creationId="{1C787CEE-EA3F-46D5-8904-4FBC13E11DD9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3T14:00:15.655" v="4536"/>
        <pc:sldMkLst>
          <pc:docMk/>
          <pc:sldMk cId="75262697" sldId="290"/>
        </pc:sldMkLst>
        <pc:spChg chg="mod">
          <ac:chgData name="Malcolm Hayward" userId="fd045f5c-b77a-4191-aa2e-0c5f24668c72" providerId="ADAL" clId="{FA4ED56F-EBB4-4F61-8197-549DEC860E40}" dt="2021-05-13T14:00:15.655" v="4536"/>
          <ac:spMkLst>
            <pc:docMk/>
            <pc:sldMk cId="75262697" sldId="290"/>
            <ac:spMk id="2" creationId="{5A60CED9-F61C-4756-BA6D-FCCB40FB8788}"/>
          </ac:spMkLst>
        </pc:spChg>
        <pc:spChg chg="del">
          <ac:chgData name="Malcolm Hayward" userId="fd045f5c-b77a-4191-aa2e-0c5f24668c72" providerId="ADAL" clId="{FA4ED56F-EBB4-4F61-8197-549DEC860E40}" dt="2021-05-10T09:45:09.880" v="2393" actId="22"/>
          <ac:spMkLst>
            <pc:docMk/>
            <pc:sldMk cId="75262697" sldId="290"/>
            <ac:spMk id="3" creationId="{7ED78526-FCA1-495A-B818-E01FDC8668C3}"/>
          </ac:spMkLst>
        </pc:spChg>
        <pc:spChg chg="add mod">
          <ac:chgData name="Malcolm Hayward" userId="fd045f5c-b77a-4191-aa2e-0c5f24668c72" providerId="ADAL" clId="{FA4ED56F-EBB4-4F61-8197-549DEC860E40}" dt="2021-05-11T11:10:04.236" v="4182" actId="1076"/>
          <ac:spMkLst>
            <pc:docMk/>
            <pc:sldMk cId="75262697" sldId="290"/>
            <ac:spMk id="3" creationId="{B97A7454-F21A-4143-A42A-9CD522532E1E}"/>
          </ac:spMkLst>
        </pc:spChg>
        <pc:picChg chg="add mod ord">
          <ac:chgData name="Malcolm Hayward" userId="fd045f5c-b77a-4191-aa2e-0c5f24668c72" providerId="ADAL" clId="{FA4ED56F-EBB4-4F61-8197-549DEC860E40}" dt="2021-05-11T11:10:02.390" v="4181" actId="14100"/>
          <ac:picMkLst>
            <pc:docMk/>
            <pc:sldMk cId="75262697" sldId="290"/>
            <ac:picMk id="5" creationId="{649EB5CA-535C-4CAF-B397-4D732146BF01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0T11:59:32.134" v="2859"/>
        <pc:sldMkLst>
          <pc:docMk/>
          <pc:sldMk cId="1212207336" sldId="291"/>
        </pc:sldMkLst>
        <pc:spChg chg="mod">
          <ac:chgData name="Malcolm Hayward" userId="fd045f5c-b77a-4191-aa2e-0c5f24668c72" providerId="ADAL" clId="{FA4ED56F-EBB4-4F61-8197-549DEC860E40}" dt="2021-05-10T11:59:32.134" v="2859"/>
          <ac:spMkLst>
            <pc:docMk/>
            <pc:sldMk cId="1212207336" sldId="291"/>
            <ac:spMk id="2" creationId="{5C1550BE-ECAF-4530-B323-0A0DA2E5393F}"/>
          </ac:spMkLst>
        </pc:spChg>
        <pc:spChg chg="del">
          <ac:chgData name="Malcolm Hayward" userId="fd045f5c-b77a-4191-aa2e-0c5f24668c72" providerId="ADAL" clId="{FA4ED56F-EBB4-4F61-8197-549DEC860E40}" dt="2021-05-10T09:57:27.524" v="2455" actId="22"/>
          <ac:spMkLst>
            <pc:docMk/>
            <pc:sldMk cId="1212207336" sldId="291"/>
            <ac:spMk id="3" creationId="{5E0480F1-6C19-4295-BE3A-AA09C7A1DE70}"/>
          </ac:spMkLst>
        </pc:spChg>
        <pc:picChg chg="add mod ord">
          <ac:chgData name="Malcolm Hayward" userId="fd045f5c-b77a-4191-aa2e-0c5f24668c72" providerId="ADAL" clId="{FA4ED56F-EBB4-4F61-8197-549DEC860E40}" dt="2021-05-10T09:57:42.752" v="2464" actId="14100"/>
          <ac:picMkLst>
            <pc:docMk/>
            <pc:sldMk cId="1212207336" sldId="291"/>
            <ac:picMk id="5" creationId="{FE1787B7-C0F7-426D-AEC7-23B969A6DDF7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0T10:02:17.113" v="2753" actId="207"/>
        <pc:sldMkLst>
          <pc:docMk/>
          <pc:sldMk cId="541092653" sldId="292"/>
        </pc:sldMkLst>
        <pc:spChg chg="mod">
          <ac:chgData name="Malcolm Hayward" userId="fd045f5c-b77a-4191-aa2e-0c5f24668c72" providerId="ADAL" clId="{FA4ED56F-EBB4-4F61-8197-549DEC860E40}" dt="2021-05-10T09:49:21.340" v="2450" actId="20577"/>
          <ac:spMkLst>
            <pc:docMk/>
            <pc:sldMk cId="541092653" sldId="292"/>
            <ac:spMk id="2" creationId="{9855BFA2-5991-4EE9-9A45-6C775AC8CB4D}"/>
          </ac:spMkLst>
        </pc:spChg>
        <pc:spChg chg="del">
          <ac:chgData name="Malcolm Hayward" userId="fd045f5c-b77a-4191-aa2e-0c5f24668c72" providerId="ADAL" clId="{FA4ED56F-EBB4-4F61-8197-549DEC860E40}" dt="2021-05-10T09:49:12.740" v="2402" actId="22"/>
          <ac:spMkLst>
            <pc:docMk/>
            <pc:sldMk cId="541092653" sldId="292"/>
            <ac:spMk id="3" creationId="{AC4D4181-CFAC-4025-B6AB-A485EC9FE7CD}"/>
          </ac:spMkLst>
        </pc:spChg>
        <pc:spChg chg="add mod">
          <ac:chgData name="Malcolm Hayward" userId="fd045f5c-b77a-4191-aa2e-0c5f24668c72" providerId="ADAL" clId="{FA4ED56F-EBB4-4F61-8197-549DEC860E40}" dt="2021-05-10T09:59:44.776" v="2645" actId="1076"/>
          <ac:spMkLst>
            <pc:docMk/>
            <pc:sldMk cId="541092653" sldId="292"/>
            <ac:spMk id="6" creationId="{F2027FD2-737B-4B0E-B082-F97D2311679B}"/>
          </ac:spMkLst>
        </pc:spChg>
        <pc:spChg chg="add mod">
          <ac:chgData name="Malcolm Hayward" userId="fd045f5c-b77a-4191-aa2e-0c5f24668c72" providerId="ADAL" clId="{FA4ED56F-EBB4-4F61-8197-549DEC860E40}" dt="2021-05-10T10:02:17.113" v="2753" actId="207"/>
          <ac:spMkLst>
            <pc:docMk/>
            <pc:sldMk cId="541092653" sldId="292"/>
            <ac:spMk id="7" creationId="{1BB79B87-2FFC-4F6E-9B00-ABE87420D1CE}"/>
          </ac:spMkLst>
        </pc:spChg>
        <pc:picChg chg="add mod ord">
          <ac:chgData name="Malcolm Hayward" userId="fd045f5c-b77a-4191-aa2e-0c5f24668c72" providerId="ADAL" clId="{FA4ED56F-EBB4-4F61-8197-549DEC860E40}" dt="2021-05-10T09:49:29.384" v="2454" actId="1076"/>
          <ac:picMkLst>
            <pc:docMk/>
            <pc:sldMk cId="541092653" sldId="292"/>
            <ac:picMk id="5" creationId="{DFB9BF85-F713-46C2-BE39-14A32903C60C}"/>
          </ac:picMkLst>
        </pc:picChg>
      </pc:sldChg>
      <pc:sldChg chg="addSp delSp modSp new mod">
        <pc:chgData name="Malcolm Hayward" userId="fd045f5c-b77a-4191-aa2e-0c5f24668c72" providerId="ADAL" clId="{FA4ED56F-EBB4-4F61-8197-549DEC860E40}" dt="2021-05-11T11:08:03.390" v="4176" actId="20577"/>
        <pc:sldMkLst>
          <pc:docMk/>
          <pc:sldMk cId="3063682202" sldId="293"/>
        </pc:sldMkLst>
        <pc:spChg chg="mod">
          <ac:chgData name="Malcolm Hayward" userId="fd045f5c-b77a-4191-aa2e-0c5f24668c72" providerId="ADAL" clId="{FA4ED56F-EBB4-4F61-8197-549DEC860E40}" dt="2021-05-11T11:08:03.390" v="4176" actId="20577"/>
          <ac:spMkLst>
            <pc:docMk/>
            <pc:sldMk cId="3063682202" sldId="293"/>
            <ac:spMk id="2" creationId="{43BFE6F8-7C3E-4885-83C9-E9D0478E76E7}"/>
          </ac:spMkLst>
        </pc:spChg>
        <pc:spChg chg="del">
          <ac:chgData name="Malcolm Hayward" userId="fd045f5c-b77a-4191-aa2e-0c5f24668c72" providerId="ADAL" clId="{FA4ED56F-EBB4-4F61-8197-549DEC860E40}" dt="2021-05-10T09:58:35.938" v="2528" actId="22"/>
          <ac:spMkLst>
            <pc:docMk/>
            <pc:sldMk cId="3063682202" sldId="293"/>
            <ac:spMk id="3" creationId="{B70032D3-7675-4C19-8EC4-A2B6D9F1A164}"/>
          </ac:spMkLst>
        </pc:spChg>
        <pc:spChg chg="add mod">
          <ac:chgData name="Malcolm Hayward" userId="fd045f5c-b77a-4191-aa2e-0c5f24668c72" providerId="ADAL" clId="{FA4ED56F-EBB4-4F61-8197-549DEC860E40}" dt="2021-05-10T10:01:34.174" v="2732"/>
          <ac:spMkLst>
            <pc:docMk/>
            <pc:sldMk cId="3063682202" sldId="293"/>
            <ac:spMk id="6" creationId="{7389FC4E-D424-437D-B0A3-09CD2F410299}"/>
          </ac:spMkLst>
        </pc:spChg>
        <pc:picChg chg="add mod ord">
          <ac:chgData name="Malcolm Hayward" userId="fd045f5c-b77a-4191-aa2e-0c5f24668c72" providerId="ADAL" clId="{FA4ED56F-EBB4-4F61-8197-549DEC860E40}" dt="2021-05-10T09:58:49.515" v="2535" actId="14100"/>
          <ac:picMkLst>
            <pc:docMk/>
            <pc:sldMk cId="3063682202" sldId="293"/>
            <ac:picMk id="5" creationId="{033B3C71-AD6F-44A4-8185-58101F833581}"/>
          </ac:picMkLst>
        </pc:picChg>
      </pc:sldChg>
      <pc:sldChg chg="modSp new del mod">
        <pc:chgData name="Malcolm Hayward" userId="fd045f5c-b77a-4191-aa2e-0c5f24668c72" providerId="ADAL" clId="{FA4ED56F-EBB4-4F61-8197-549DEC860E40}" dt="2021-05-10T10:01:16.193" v="2705" actId="2696"/>
        <pc:sldMkLst>
          <pc:docMk/>
          <pc:sldMk cId="2694747751" sldId="294"/>
        </pc:sldMkLst>
        <pc:spChg chg="mod">
          <ac:chgData name="Malcolm Hayward" userId="fd045f5c-b77a-4191-aa2e-0c5f24668c72" providerId="ADAL" clId="{FA4ED56F-EBB4-4F61-8197-549DEC860E40}" dt="2021-05-10T10:00:02.133" v="2704" actId="20577"/>
          <ac:spMkLst>
            <pc:docMk/>
            <pc:sldMk cId="2694747751" sldId="294"/>
            <ac:spMk id="2" creationId="{4A3E950B-C526-48A5-BCC0-A0AA691A7DD0}"/>
          </ac:spMkLst>
        </pc:spChg>
      </pc:sldChg>
      <pc:sldChg chg="addSp delSp modSp new mod">
        <pc:chgData name="Malcolm Hayward" userId="fd045f5c-b77a-4191-aa2e-0c5f24668c72" providerId="ADAL" clId="{FA4ED56F-EBB4-4F61-8197-549DEC860E40}" dt="2021-05-10T12:00:21.695" v="2870" actId="14100"/>
        <pc:sldMkLst>
          <pc:docMk/>
          <pc:sldMk cId="4216892738" sldId="294"/>
        </pc:sldMkLst>
        <pc:spChg chg="mod">
          <ac:chgData name="Malcolm Hayward" userId="fd045f5c-b77a-4191-aa2e-0c5f24668c72" providerId="ADAL" clId="{FA4ED56F-EBB4-4F61-8197-549DEC860E40}" dt="2021-05-10T11:59:28.789" v="2858" actId="20577"/>
          <ac:spMkLst>
            <pc:docMk/>
            <pc:sldMk cId="4216892738" sldId="294"/>
            <ac:spMk id="2" creationId="{14E2EFC3-184C-4965-A8DE-96B98BAD40F4}"/>
          </ac:spMkLst>
        </pc:spChg>
        <pc:spChg chg="del">
          <ac:chgData name="Malcolm Hayward" userId="fd045f5c-b77a-4191-aa2e-0c5f24668c72" providerId="ADAL" clId="{FA4ED56F-EBB4-4F61-8197-549DEC860E40}" dt="2021-05-10T12:00:00.397" v="2860" actId="22"/>
          <ac:spMkLst>
            <pc:docMk/>
            <pc:sldMk cId="4216892738" sldId="294"/>
            <ac:spMk id="3" creationId="{940A19D6-E4F3-45FE-A61A-6F1C1E491137}"/>
          </ac:spMkLst>
        </pc:spChg>
        <pc:picChg chg="add mod ord">
          <ac:chgData name="Malcolm Hayward" userId="fd045f5c-b77a-4191-aa2e-0c5f24668c72" providerId="ADAL" clId="{FA4ED56F-EBB4-4F61-8197-549DEC860E40}" dt="2021-05-10T12:00:21.695" v="2870" actId="14100"/>
          <ac:picMkLst>
            <pc:docMk/>
            <pc:sldMk cId="4216892738" sldId="294"/>
            <ac:picMk id="5" creationId="{BBBB236B-0946-476D-82AF-549A261B2331}"/>
          </ac:picMkLst>
        </pc:picChg>
      </pc:sldChg>
      <pc:sldChg chg="modSp new mod">
        <pc:chgData name="Malcolm Hayward" userId="fd045f5c-b77a-4191-aa2e-0c5f24668c72" providerId="ADAL" clId="{FA4ED56F-EBB4-4F61-8197-549DEC860E40}" dt="2021-05-14T13:23:32.095" v="5127" actId="20577"/>
        <pc:sldMkLst>
          <pc:docMk/>
          <pc:sldMk cId="3304830406" sldId="295"/>
        </pc:sldMkLst>
        <pc:spChg chg="mod">
          <ac:chgData name="Malcolm Hayward" userId="fd045f5c-b77a-4191-aa2e-0c5f24668c72" providerId="ADAL" clId="{FA4ED56F-EBB4-4F61-8197-549DEC860E40}" dt="2021-05-11T10:42:45.403" v="2895" actId="20577"/>
          <ac:spMkLst>
            <pc:docMk/>
            <pc:sldMk cId="3304830406" sldId="295"/>
            <ac:spMk id="2" creationId="{FDB961B4-0FD0-4856-930D-8A55F64C6104}"/>
          </ac:spMkLst>
        </pc:spChg>
        <pc:spChg chg="mod">
          <ac:chgData name="Malcolm Hayward" userId="fd045f5c-b77a-4191-aa2e-0c5f24668c72" providerId="ADAL" clId="{FA4ED56F-EBB4-4F61-8197-549DEC860E40}" dt="2021-05-14T13:23:32.095" v="5127" actId="20577"/>
          <ac:spMkLst>
            <pc:docMk/>
            <pc:sldMk cId="3304830406" sldId="295"/>
            <ac:spMk id="3" creationId="{C79BCFE0-9E12-409E-B939-67C7A5AC62F6}"/>
          </ac:spMkLst>
        </pc:spChg>
      </pc:sldChg>
      <pc:sldChg chg="modSp new mod">
        <pc:chgData name="Malcolm Hayward" userId="fd045f5c-b77a-4191-aa2e-0c5f24668c72" providerId="ADAL" clId="{FA4ED56F-EBB4-4F61-8197-549DEC860E40}" dt="2021-05-13T10:38:42.885" v="4492" actId="20577"/>
        <pc:sldMkLst>
          <pc:docMk/>
          <pc:sldMk cId="776560721" sldId="296"/>
        </pc:sldMkLst>
        <pc:spChg chg="mod">
          <ac:chgData name="Malcolm Hayward" userId="fd045f5c-b77a-4191-aa2e-0c5f24668c72" providerId="ADAL" clId="{FA4ED56F-EBB4-4F61-8197-549DEC860E40}" dt="2021-05-13T10:37:50.528" v="4463" actId="20577"/>
          <ac:spMkLst>
            <pc:docMk/>
            <pc:sldMk cId="776560721" sldId="296"/>
            <ac:spMk id="2" creationId="{3BD85EF2-60E9-44A4-86F7-D158CBFFE80E}"/>
          </ac:spMkLst>
        </pc:spChg>
        <pc:spChg chg="mod">
          <ac:chgData name="Malcolm Hayward" userId="fd045f5c-b77a-4191-aa2e-0c5f24668c72" providerId="ADAL" clId="{FA4ED56F-EBB4-4F61-8197-549DEC860E40}" dt="2021-05-13T10:38:42.885" v="4492" actId="20577"/>
          <ac:spMkLst>
            <pc:docMk/>
            <pc:sldMk cId="776560721" sldId="296"/>
            <ac:spMk id="3" creationId="{8DE2AB98-9B15-40BD-BF71-6FBEBB20A468}"/>
          </ac:spMkLst>
        </pc:spChg>
      </pc:sldChg>
      <pc:sldChg chg="modSp new mod">
        <pc:chgData name="Malcolm Hayward" userId="fd045f5c-b77a-4191-aa2e-0c5f24668c72" providerId="ADAL" clId="{FA4ED56F-EBB4-4F61-8197-549DEC860E40}" dt="2021-05-14T13:19:01.923" v="4862" actId="20577"/>
        <pc:sldMkLst>
          <pc:docMk/>
          <pc:sldMk cId="2405042569" sldId="297"/>
        </pc:sldMkLst>
        <pc:spChg chg="mod">
          <ac:chgData name="Malcolm Hayward" userId="fd045f5c-b77a-4191-aa2e-0c5f24668c72" providerId="ADAL" clId="{FA4ED56F-EBB4-4F61-8197-549DEC860E40}" dt="2021-05-13T10:41:33.921" v="4503" actId="20577"/>
          <ac:spMkLst>
            <pc:docMk/>
            <pc:sldMk cId="2405042569" sldId="297"/>
            <ac:spMk id="2" creationId="{8E947BE9-E90B-420E-8FD7-1BFB4923161B}"/>
          </ac:spMkLst>
        </pc:spChg>
        <pc:spChg chg="mod">
          <ac:chgData name="Malcolm Hayward" userId="fd045f5c-b77a-4191-aa2e-0c5f24668c72" providerId="ADAL" clId="{FA4ED56F-EBB4-4F61-8197-549DEC860E40}" dt="2021-05-14T13:19:01.923" v="4862" actId="20577"/>
          <ac:spMkLst>
            <pc:docMk/>
            <pc:sldMk cId="2405042569" sldId="297"/>
            <ac:spMk id="3" creationId="{AE534BFA-7605-4E5D-ADBB-C82436E37B37}"/>
          </ac:spMkLst>
        </pc:spChg>
      </pc:sldChg>
      <pc:sldChg chg="addSp delSp modSp new mod">
        <pc:chgData name="Malcolm Hayward" userId="fd045f5c-b77a-4191-aa2e-0c5f24668c72" providerId="ADAL" clId="{FA4ED56F-EBB4-4F61-8197-549DEC860E40}" dt="2021-05-14T13:22:27.709" v="4925" actId="14100"/>
        <pc:sldMkLst>
          <pc:docMk/>
          <pc:sldMk cId="1270244295" sldId="298"/>
        </pc:sldMkLst>
        <pc:spChg chg="mod">
          <ac:chgData name="Malcolm Hayward" userId="fd045f5c-b77a-4191-aa2e-0c5f24668c72" providerId="ADAL" clId="{FA4ED56F-EBB4-4F61-8197-549DEC860E40}" dt="2021-05-14T13:22:20.682" v="4922" actId="20577"/>
          <ac:spMkLst>
            <pc:docMk/>
            <pc:sldMk cId="1270244295" sldId="298"/>
            <ac:spMk id="2" creationId="{9174B8FB-E2DF-4CB7-BAE2-F4CD0EF4D440}"/>
          </ac:spMkLst>
        </pc:spChg>
        <pc:spChg chg="del">
          <ac:chgData name="Malcolm Hayward" userId="fd045f5c-b77a-4191-aa2e-0c5f24668c72" providerId="ADAL" clId="{FA4ED56F-EBB4-4F61-8197-549DEC860E40}" dt="2021-05-14T13:22:07.152" v="4864" actId="22"/>
          <ac:spMkLst>
            <pc:docMk/>
            <pc:sldMk cId="1270244295" sldId="298"/>
            <ac:spMk id="3" creationId="{6811ECA6-884C-4912-A394-69A485025A50}"/>
          </ac:spMkLst>
        </pc:spChg>
        <pc:picChg chg="add mod ord">
          <ac:chgData name="Malcolm Hayward" userId="fd045f5c-b77a-4191-aa2e-0c5f24668c72" providerId="ADAL" clId="{FA4ED56F-EBB4-4F61-8197-549DEC860E40}" dt="2021-05-14T13:22:27.709" v="4925" actId="14100"/>
          <ac:picMkLst>
            <pc:docMk/>
            <pc:sldMk cId="1270244295" sldId="298"/>
            <ac:picMk id="5" creationId="{6CA8EF89-C9B0-458A-BF29-43B5A5B3FC2F}"/>
          </ac:picMkLst>
        </pc:picChg>
      </pc:sldChg>
      <pc:sldChg chg="modSp new mod">
        <pc:chgData name="Malcolm Hayward" userId="fd045f5c-b77a-4191-aa2e-0c5f24668c72" providerId="ADAL" clId="{FA4ED56F-EBB4-4F61-8197-549DEC860E40}" dt="2021-05-17T15:04:35.762" v="6472" actId="20577"/>
        <pc:sldMkLst>
          <pc:docMk/>
          <pc:sldMk cId="1959628311" sldId="299"/>
        </pc:sldMkLst>
        <pc:spChg chg="mod">
          <ac:chgData name="Malcolm Hayward" userId="fd045f5c-b77a-4191-aa2e-0c5f24668c72" providerId="ADAL" clId="{FA4ED56F-EBB4-4F61-8197-549DEC860E40}" dt="2021-05-14T13:23:43.862" v="5172" actId="20577"/>
          <ac:spMkLst>
            <pc:docMk/>
            <pc:sldMk cId="1959628311" sldId="299"/>
            <ac:spMk id="2" creationId="{10C24079-EC5E-4755-B827-94C62115FC67}"/>
          </ac:spMkLst>
        </pc:spChg>
        <pc:spChg chg="mod">
          <ac:chgData name="Malcolm Hayward" userId="fd045f5c-b77a-4191-aa2e-0c5f24668c72" providerId="ADAL" clId="{FA4ED56F-EBB4-4F61-8197-549DEC860E40}" dt="2021-05-17T15:04:35.762" v="6472" actId="20577"/>
          <ac:spMkLst>
            <pc:docMk/>
            <pc:sldMk cId="1959628311" sldId="299"/>
            <ac:spMk id="3" creationId="{73EE98F6-0F97-4A7B-8C5F-01382B17FD47}"/>
          </ac:spMkLst>
        </pc:spChg>
      </pc:sldChg>
      <pc:sldChg chg="modSp new del mod">
        <pc:chgData name="Malcolm Hayward" userId="fd045f5c-b77a-4191-aa2e-0c5f24668c72" providerId="ADAL" clId="{FA4ED56F-EBB4-4F61-8197-549DEC860E40}" dt="2021-05-14T14:13:47.449" v="6249" actId="2696"/>
        <pc:sldMkLst>
          <pc:docMk/>
          <pc:sldMk cId="2346654248" sldId="300"/>
        </pc:sldMkLst>
        <pc:spChg chg="mod">
          <ac:chgData name="Malcolm Hayward" userId="fd045f5c-b77a-4191-aa2e-0c5f24668c72" providerId="ADAL" clId="{FA4ED56F-EBB4-4F61-8197-549DEC860E40}" dt="2021-05-14T13:35:47.346" v="6248" actId="20577"/>
          <ac:spMkLst>
            <pc:docMk/>
            <pc:sldMk cId="2346654248" sldId="300"/>
            <ac:spMk id="2" creationId="{0C4A05FE-C315-488E-BBBF-13BF9A7F49CD}"/>
          </ac:spMkLst>
        </pc:spChg>
      </pc:sldChg>
    </pc:docChg>
  </pc:docChgLst>
  <pc:docChgLst>
    <pc:chgData name="Weifeng Xu" userId="e7aed605-a3dd-4d5a-a692-a87037af107b" providerId="ADAL" clId="{DEF63043-A85B-4A68-A96F-3F857CC8D11E}"/>
    <pc:docChg chg="custSel modSld">
      <pc:chgData name="Weifeng Xu" userId="e7aed605-a3dd-4d5a-a692-a87037af107b" providerId="ADAL" clId="{DEF63043-A85B-4A68-A96F-3F857CC8D11E}" dt="2021-06-25T18:09:31.179" v="13" actId="114"/>
      <pc:docMkLst>
        <pc:docMk/>
      </pc:docMkLst>
      <pc:sldChg chg="modSp mod">
        <pc:chgData name="Weifeng Xu" userId="e7aed605-a3dd-4d5a-a692-a87037af107b" providerId="ADAL" clId="{DEF63043-A85B-4A68-A96F-3F857CC8D11E}" dt="2021-06-25T16:08:38.469" v="3" actId="20577"/>
        <pc:sldMkLst>
          <pc:docMk/>
          <pc:sldMk cId="1734229363" sldId="278"/>
        </pc:sldMkLst>
        <pc:spChg chg="mod">
          <ac:chgData name="Weifeng Xu" userId="e7aed605-a3dd-4d5a-a692-a87037af107b" providerId="ADAL" clId="{DEF63043-A85B-4A68-A96F-3F857CC8D11E}" dt="2021-06-25T16:08:38.469" v="3" actId="20577"/>
          <ac:spMkLst>
            <pc:docMk/>
            <pc:sldMk cId="1734229363" sldId="278"/>
            <ac:spMk id="2" creationId="{ABE998E7-D42B-4F89-98CB-92B2D0392882}"/>
          </ac:spMkLst>
        </pc:spChg>
      </pc:sldChg>
      <pc:sldChg chg="modSp mod">
        <pc:chgData name="Weifeng Xu" userId="e7aed605-a3dd-4d5a-a692-a87037af107b" providerId="ADAL" clId="{DEF63043-A85B-4A68-A96F-3F857CC8D11E}" dt="2021-06-25T18:09:31.179" v="13" actId="114"/>
        <pc:sldMkLst>
          <pc:docMk/>
          <pc:sldMk cId="677171306" sldId="289"/>
        </pc:sldMkLst>
        <pc:spChg chg="mod">
          <ac:chgData name="Weifeng Xu" userId="e7aed605-a3dd-4d5a-a692-a87037af107b" providerId="ADAL" clId="{DEF63043-A85B-4A68-A96F-3F857CC8D11E}" dt="2021-06-25T18:09:31.179" v="13" actId="114"/>
          <ac:spMkLst>
            <pc:docMk/>
            <pc:sldMk cId="677171306" sldId="289"/>
            <ac:spMk id="2" creationId="{B77C561C-2BAD-4F1B-9ED7-A2505581C9B0}"/>
          </ac:spMkLst>
        </pc:spChg>
      </pc:sldChg>
      <pc:sldChg chg="modSp mod">
        <pc:chgData name="Weifeng Xu" userId="e7aed605-a3dd-4d5a-a692-a87037af107b" providerId="ADAL" clId="{DEF63043-A85B-4A68-A96F-3F857CC8D11E}" dt="2021-06-25T16:08:56.041" v="5"/>
        <pc:sldMkLst>
          <pc:docMk/>
          <pc:sldMk cId="776560721" sldId="296"/>
        </pc:sldMkLst>
        <pc:spChg chg="mod">
          <ac:chgData name="Weifeng Xu" userId="e7aed605-a3dd-4d5a-a692-a87037af107b" providerId="ADAL" clId="{DEF63043-A85B-4A68-A96F-3F857CC8D11E}" dt="2021-06-25T16:08:56.041" v="5"/>
          <ac:spMkLst>
            <pc:docMk/>
            <pc:sldMk cId="776560721" sldId="296"/>
            <ac:spMk id="3" creationId="{8DE2AB98-9B15-40BD-BF71-6FBEBB20A468}"/>
          </ac:spMkLst>
        </pc:spChg>
      </pc:sldChg>
      <pc:sldChg chg="modSp mod">
        <pc:chgData name="Weifeng Xu" userId="e7aed605-a3dd-4d5a-a692-a87037af107b" providerId="ADAL" clId="{DEF63043-A85B-4A68-A96F-3F857CC8D11E}" dt="2021-06-25T18:07:48.060" v="11" actId="15"/>
        <pc:sldMkLst>
          <pc:docMk/>
          <pc:sldMk cId="1959628311" sldId="299"/>
        </pc:sldMkLst>
        <pc:spChg chg="mod">
          <ac:chgData name="Weifeng Xu" userId="e7aed605-a3dd-4d5a-a692-a87037af107b" providerId="ADAL" clId="{DEF63043-A85B-4A68-A96F-3F857CC8D11E}" dt="2021-06-25T18:07:48.060" v="11" actId="15"/>
          <ac:spMkLst>
            <pc:docMk/>
            <pc:sldMk cId="1959628311" sldId="299"/>
            <ac:spMk id="3" creationId="{73EE98F6-0F97-4A7B-8C5F-01382B17FD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there is something wrong with the website’s time synchronization settings. It is showing the 12:53 time to be in PST instead of EDT, the latter of which the website is set to. This timestamp matches MFT and Web History entries if it is treated as a PST time. Therefore, we should treat it as such during the investigation.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ID06_File_Signature.pptx#1. Illegal Download Case" TargetMode="External"/><Relationship Id="rId3" Type="http://schemas.openxmlformats.org/officeDocument/2006/relationships/hyperlink" Target="ID01_Disk_Image_and_Partitions.pptx#1. Illegal Download Case  Disk Image and Partitions" TargetMode="External"/><Relationship Id="rId7" Type="http://schemas.openxmlformats.org/officeDocument/2006/relationships/hyperlink" Target="ID05_uTorrent_Log_File.pptx#1. Illegal Download Case" TargetMode="External"/><Relationship Id="rId2" Type="http://schemas.openxmlformats.org/officeDocument/2006/relationships/hyperlink" Target="ID00_Lab_Setup.pptx#1. Illegal Download   Lab S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D04_USN_Journal_Timeline.pptx#1. Illegal Download Case  USN Journal Timeline" TargetMode="External"/><Relationship Id="rId5" Type="http://schemas.openxmlformats.org/officeDocument/2006/relationships/hyperlink" Target="ID03_MFT_Timeline.pptx#1. Illegal Download Case  MFT Timeline" TargetMode="External"/><Relationship Id="rId10" Type="http://schemas.openxmlformats.org/officeDocument/2006/relationships/hyperlink" Target="ID08_Web_History.pptx#1. Illegal Download Case" TargetMode="External"/><Relationship Id="rId4" Type="http://schemas.openxmlformats.org/officeDocument/2006/relationships/hyperlink" Target="ID02_Registry_and_File_Directory.pptx#1. Illegal Download  Registry and File Directory" TargetMode="External"/><Relationship Id="rId9" Type="http://schemas.openxmlformats.org/officeDocument/2006/relationships/hyperlink" Target="ID07_Emails.pptx#1. Illegal Download Cas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fir-projects.boards.net/" TargetMode="External"/><Relationship Id="rId2" Type="http://schemas.openxmlformats.org/officeDocument/2006/relationships/hyperlink" Target="file:///C:\Users\mhayward_UBALT\University%20of%20Baltimore\Weifeng%20Xu%20-%20DOJ_Team_Repository\DOJ_Case_Study\Malcolm_Deliverables\Illegal_Download_Case\Presentation\ID08_Web_History.pptx#-1,1,Illegal Download C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98E7-D42B-4F89-98CB-92B2D0392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P2P Data Leakage</a:t>
            </a:r>
            <a:br>
              <a:rPr lang="en-US" dirty="0"/>
            </a:br>
            <a:r>
              <a:rPr lang="en-US" dirty="0"/>
              <a:t>(Website Analysis)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A2723-A6E9-48DB-B408-0352E1957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178"/>
            <a:ext cx="9144000" cy="1655762"/>
          </a:xfrm>
        </p:spPr>
        <p:txBody>
          <a:bodyPr/>
          <a:lstStyle/>
          <a:p>
            <a:r>
              <a:rPr lang="en-US" dirty="0"/>
              <a:t>Malcolm Hayward</a:t>
            </a:r>
          </a:p>
          <a:p>
            <a:r>
              <a:rPr lang="en-US" dirty="0"/>
              <a:t>University of Baltimore</a:t>
            </a:r>
          </a:p>
          <a:p>
            <a:r>
              <a:rPr lang="en-US" dirty="0"/>
              <a:t>Forensic Science – Cyber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173422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8795-3F6A-4E37-9D4E-54EB91EF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link to attempt to download the torrent file.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3F9395-996E-45AA-A4C5-3F5E4E120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6390"/>
            <a:ext cx="8946823" cy="2112231"/>
          </a:xfrm>
        </p:spPr>
      </p:pic>
    </p:spTree>
    <p:extLst>
      <p:ext uri="{BB962C8B-B14F-4D97-AF65-F5344CB8AC3E}">
        <p14:creationId xmlns:p14="http://schemas.microsoft.com/office/powerpoint/2010/main" val="282802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467D-6BE4-4DE5-830F-4E481D20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DCE8-6390-40C7-A6C9-08D26FBA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website is set to only allow registered users to download files. </a:t>
            </a:r>
          </a:p>
          <a:p>
            <a:r>
              <a:rPr lang="en-US" dirty="0"/>
              <a:t>Login to the website using these credentials:</a:t>
            </a:r>
          </a:p>
          <a:p>
            <a:pPr lvl="1"/>
            <a:r>
              <a:rPr lang="en-US" dirty="0"/>
              <a:t>Username: lab</a:t>
            </a:r>
          </a:p>
          <a:p>
            <a:pPr lvl="1"/>
            <a:r>
              <a:rPr lang="en-US" dirty="0"/>
              <a:t>Password : </a:t>
            </a:r>
            <a:r>
              <a:rPr lang="en-US" dirty="0" err="1"/>
              <a:t>illegal_download_lab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1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12BD-D3C2-4DEB-8769-54200F53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your account.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B4417-C3AB-4B62-B656-7C4B0650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25" y="2213817"/>
            <a:ext cx="10515600" cy="8600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FA6B7-9EC8-4D4C-96A7-CDB85511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4" y="3596981"/>
            <a:ext cx="5128967" cy="20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9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76B1-F6F5-4403-AAD4-874488CB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torrent file.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84ACF-7857-48F2-99B3-EB5DD6919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690688"/>
            <a:ext cx="5883111" cy="4119514"/>
          </a:xfrm>
        </p:spPr>
      </p:pic>
    </p:spTree>
    <p:extLst>
      <p:ext uri="{BB962C8B-B14F-4D97-AF65-F5344CB8AC3E}">
        <p14:creationId xmlns:p14="http://schemas.microsoft.com/office/powerpoint/2010/main" val="60786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561C-2BAD-4F1B-9ED7-A2505581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downloaded torrent file to the </a:t>
            </a:r>
            <a:r>
              <a:rPr lang="en-US" i="1" dirty="0" err="1">
                <a:solidFill>
                  <a:srgbClr val="7030A0"/>
                </a:solidFill>
              </a:rPr>
              <a:t>Web_History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folder.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87CEE-EA3F-46D5-8904-4FBC13E11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101362"/>
            <a:ext cx="9986010" cy="34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71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CED9-F61C-4756-BA6D-FCCB40FB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md5sum to compare the hash of this torrent file to the one extracted from Kamryn’s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EB5CA-535C-4CAF-B397-4D732146B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064730"/>
            <a:ext cx="9997440" cy="2861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7A7454-F21A-4143-A42A-9CD522532E1E}"/>
              </a:ext>
            </a:extLst>
          </p:cNvPr>
          <p:cNvSpPr txBox="1"/>
          <p:nvPr/>
        </p:nvSpPr>
        <p:spPr>
          <a:xfrm>
            <a:off x="838200" y="4931040"/>
            <a:ext cx="53682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Note: You are encouraged to also verify the SHA1 hash.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EFC3-184C-4965-A8DE-96B98BAD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Torrent File Editor to verify when this torrent file was created.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B236B-0946-476D-82AF-549A261B2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329093"/>
            <a:ext cx="7381973" cy="1865835"/>
          </a:xfrm>
        </p:spPr>
      </p:pic>
    </p:spTree>
    <p:extLst>
      <p:ext uri="{BB962C8B-B14F-4D97-AF65-F5344CB8AC3E}">
        <p14:creationId xmlns:p14="http://schemas.microsoft.com/office/powerpoint/2010/main" val="421689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50BE-ECAF-4530-B323-0A0DA2E5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Torrent File Editor to verify when this torrent file was created.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787B7-C0F7-426D-AEC7-23B969A6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2131"/>
            <a:ext cx="6505280" cy="3200257"/>
          </a:xfrm>
        </p:spPr>
      </p:pic>
    </p:spTree>
    <p:extLst>
      <p:ext uri="{BB962C8B-B14F-4D97-AF65-F5344CB8AC3E}">
        <p14:creationId xmlns:p14="http://schemas.microsoft.com/office/powerpoint/2010/main" val="121220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E6F8-7C3E-4885-83C9-E9D0478E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(Alternatively) Convert the epoch timestamp.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B3C71-AD6F-44A4-8185-58101F833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021"/>
            <a:ext cx="7749619" cy="3281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9FC4E-D424-437D-B0A3-09CD2F410299}"/>
              </a:ext>
            </a:extLst>
          </p:cNvPr>
          <p:cNvSpPr txBox="1"/>
          <p:nvPr/>
        </p:nvSpPr>
        <p:spPr>
          <a:xfrm>
            <a:off x="838200" y="5533534"/>
            <a:ext cx="790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about epoch: https://en.wikipedia.org/wiki/Epoch_(computing)</a:t>
            </a:r>
          </a:p>
        </p:txBody>
      </p:sp>
    </p:spTree>
    <p:extLst>
      <p:ext uri="{BB962C8B-B14F-4D97-AF65-F5344CB8AC3E}">
        <p14:creationId xmlns:p14="http://schemas.microsoft.com/office/powerpoint/2010/main" val="306368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BFA2-5991-4EE9-9A45-6C775AC8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epoch timestamp on </a:t>
            </a:r>
            <a:r>
              <a:rPr lang="en-US" dirty="0" err="1"/>
              <a:t>EpochConverter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9BF85-F713-46C2-BE39-14A32903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2965"/>
            <a:ext cx="5683542" cy="3781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27FD2-737B-4B0E-B082-F97D2311679B}"/>
              </a:ext>
            </a:extLst>
          </p:cNvPr>
          <p:cNvSpPr txBox="1"/>
          <p:nvPr/>
        </p:nvSpPr>
        <p:spPr>
          <a:xfrm>
            <a:off x="7503736" y="5484713"/>
            <a:ext cx="407238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GMT is the same time as UTC.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79B87-2FFC-4F6E-9B00-ABE87420D1CE}"/>
              </a:ext>
            </a:extLst>
          </p:cNvPr>
          <p:cNvSpPr txBox="1"/>
          <p:nvPr/>
        </p:nvSpPr>
        <p:spPr>
          <a:xfrm>
            <a:off x="7503736" y="2790334"/>
            <a:ext cx="407238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this website: https://www.epochconverter.com/</a:t>
            </a:r>
          </a:p>
        </p:txBody>
      </p:sp>
    </p:spTree>
    <p:extLst>
      <p:ext uri="{BB962C8B-B14F-4D97-AF65-F5344CB8AC3E}">
        <p14:creationId xmlns:p14="http://schemas.microsoft.com/office/powerpoint/2010/main" val="54109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5EF2-60E9-44A4-86F7-D158CBFF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AB98-9B15-40BD-BF71-6FBEBB20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0. Lab Setup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1. Disk Image and Partitions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2. Registry and File Directory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3. MFT Timeline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4. USN Journal Timeline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5. uTorrent Log File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6. File Signature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9"/>
              </a:rPr>
              <a:t>7. Email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10"/>
              </a:rPr>
              <a:t>8. Web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B8FB-E2DF-4CB7-BAE2-F4CD0EF4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blowtorch’s account to see account details.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8EF89-C9B0-458A-BF29-43B5A5B3F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" y="2402423"/>
            <a:ext cx="11910060" cy="2626777"/>
          </a:xfrm>
        </p:spPr>
      </p:pic>
    </p:spTree>
    <p:extLst>
      <p:ext uri="{BB962C8B-B14F-4D97-AF65-F5344CB8AC3E}">
        <p14:creationId xmlns:p14="http://schemas.microsoft.com/office/powerpoint/2010/main" val="127024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61B4-0FD0-4856-930D-8A55F64C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CFE0-9E12-409E-B939-67C7A5AC6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‘blowtorch’ does not show enough information to determine if Kamryn owns this account.</a:t>
            </a:r>
          </a:p>
          <a:p>
            <a:r>
              <a:rPr lang="en-US" dirty="0"/>
              <a:t>The user ‘blowtorch’ uploaded ‘Sample-1.mp3.torrent’ on the Social Upload website on 3/21/2021 at 20:42:39.</a:t>
            </a:r>
          </a:p>
          <a:p>
            <a:r>
              <a:rPr lang="en-US" dirty="0"/>
              <a:t>This torrent file is the same file recovered from Kamryn’s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3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4079-EC5E-4755-B827-94C62115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 for the investigation.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98F6-0F97-4A7B-8C5F-01382B17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Sample-1.mp3 </a:t>
            </a:r>
            <a:r>
              <a:rPr lang="en-US" dirty="0"/>
              <a:t>was uploaded to ‘</a:t>
            </a:r>
            <a:r>
              <a:rPr lang="en-US" i="1" dirty="0">
                <a:solidFill>
                  <a:srgbClr val="7030A0"/>
                </a:solidFill>
              </a:rPr>
              <a:t>Social Upload</a:t>
            </a:r>
            <a:r>
              <a:rPr lang="en-US" dirty="0"/>
              <a:t>’ as a torrent file. </a:t>
            </a:r>
          </a:p>
          <a:p>
            <a:pPr lvl="1"/>
            <a:r>
              <a:rPr lang="en-US" dirty="0"/>
              <a:t>This torrent file is the same torrent file recovered from Kamryn’s system.</a:t>
            </a:r>
          </a:p>
          <a:p>
            <a:r>
              <a:rPr lang="en-US" dirty="0"/>
              <a:t>The timestamps from the Edge history file suggests that Kamryn created this forum post and uploaded this file. </a:t>
            </a:r>
          </a:p>
          <a:p>
            <a:r>
              <a:rPr lang="en-US" dirty="0"/>
              <a:t>What makes Kamryn the likely user of the ‘blowtorch’ account is that the uploaded torrent file is the same file as the one on Kamryn’s system. </a:t>
            </a:r>
          </a:p>
        </p:txBody>
      </p:sp>
    </p:spTree>
    <p:extLst>
      <p:ext uri="{BB962C8B-B14F-4D97-AF65-F5344CB8AC3E}">
        <p14:creationId xmlns:p14="http://schemas.microsoft.com/office/powerpoint/2010/main" val="195962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7BE9-E90B-420E-8FD7-1BFB4923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4BFA-7605-4E5D-ADBB-C82436E3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" action="ppaction://hlinkshowjump?jump=nextslide"/>
              </a:rPr>
              <a:t>Visit the ‘Social upload’ website.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Look at the ‘New Music’ post’s author and content.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Determine if the uploaded torrent file is the same as the one found on the system.</a:t>
            </a:r>
            <a:endParaRPr lang="en-US" dirty="0"/>
          </a:p>
          <a:p>
            <a:r>
              <a:rPr lang="en-US" dirty="0"/>
              <a:t>Determine if the author’s account belongs to Kamryn or not.</a:t>
            </a:r>
          </a:p>
        </p:txBody>
      </p:sp>
    </p:spTree>
    <p:extLst>
      <p:ext uri="{BB962C8B-B14F-4D97-AF65-F5344CB8AC3E}">
        <p14:creationId xmlns:p14="http://schemas.microsoft.com/office/powerpoint/2010/main" val="240504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8E83-4908-410D-A1A7-AA457FAF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	Someone uploaded a torrent file on a website in Kamryn’s browsing history: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781C-7B3B-424F-9E76-7E518449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What is the name of the website?</a:t>
            </a:r>
          </a:p>
          <a:p>
            <a:r>
              <a:rPr lang="en-US" dirty="0"/>
              <a:t>b. What is the URL where the torrent file was uploaded?</a:t>
            </a:r>
          </a:p>
          <a:p>
            <a:r>
              <a:rPr lang="en-US" dirty="0"/>
              <a:t>c. What is the name of the account that uploaded the torrent file? </a:t>
            </a:r>
          </a:p>
          <a:p>
            <a:r>
              <a:rPr lang="en-US" dirty="0"/>
              <a:t>d. Is the account holder Kamryn, or someone else? Can you verify this information?</a:t>
            </a:r>
          </a:p>
          <a:p>
            <a:endParaRPr lang="en-US" dirty="0"/>
          </a:p>
          <a:p>
            <a:r>
              <a:rPr lang="en-US" dirty="0">
                <a:solidFill>
                  <a:srgbClr val="007DB5"/>
                </a:solidFill>
              </a:rPr>
              <a:t>Tools used:</a:t>
            </a:r>
          </a:p>
          <a:p>
            <a:pPr lvl="1"/>
            <a:r>
              <a:rPr lang="en-US" dirty="0">
                <a:solidFill>
                  <a:srgbClr val="007DB5"/>
                </a:solidFill>
              </a:rPr>
              <a:t>Any web browser</a:t>
            </a:r>
          </a:p>
          <a:p>
            <a:pPr lvl="1"/>
            <a:r>
              <a:rPr lang="en-US" dirty="0">
                <a:solidFill>
                  <a:srgbClr val="007DB5"/>
                </a:solidFill>
              </a:rPr>
              <a:t>md5sum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2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D50C-7693-488A-B05E-855D2BDD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‘Social Upload’ website?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C2CA-AEBC-470F-A764-C2134537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from Kamryn’s </a:t>
            </a:r>
            <a:r>
              <a:rPr lang="en-US" dirty="0">
                <a:hlinkClick r:id="rId2" action="ppaction://hlinkpres?slideindex=1&amp;slidetitle=Illegal Download Case"/>
              </a:rPr>
              <a:t>web history</a:t>
            </a:r>
            <a:r>
              <a:rPr lang="en-US" dirty="0"/>
              <a:t>, a website called ‘Social Upload’ was visited.</a:t>
            </a:r>
          </a:p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to this website: </a:t>
            </a:r>
            <a:r>
              <a:rPr lang="en-US" dirty="0">
                <a:hlinkClick r:id="rId3"/>
              </a:rPr>
              <a:t>http://dfir-projects.boards.net/</a:t>
            </a:r>
            <a:endParaRPr lang="en-US" dirty="0"/>
          </a:p>
          <a:p>
            <a:r>
              <a:rPr lang="en-US" dirty="0"/>
              <a:t>To verify what Kamryn may have posted on the website, we will look at it ourselves.</a:t>
            </a:r>
          </a:p>
          <a:p>
            <a:pPr lvl="1"/>
            <a:r>
              <a:rPr lang="en-US" dirty="0"/>
              <a:t>Recall that Kamryn was creating a thread on the website and visited a thread called ‘New Music’. Did Kamryn create this thread? Let’s find out!</a:t>
            </a:r>
          </a:p>
        </p:txBody>
      </p:sp>
    </p:spTree>
    <p:extLst>
      <p:ext uri="{BB962C8B-B14F-4D97-AF65-F5344CB8AC3E}">
        <p14:creationId xmlns:p14="http://schemas.microsoft.com/office/powerpoint/2010/main" val="4860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C419-6D08-4DFC-96E4-B6404BCD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website in a web browser.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2D7B7-4443-4BB3-A71F-31CA16EAD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50" y="1969130"/>
            <a:ext cx="11921490" cy="3254380"/>
          </a:xfrm>
        </p:spPr>
      </p:pic>
    </p:spTree>
    <p:extLst>
      <p:ext uri="{BB962C8B-B14F-4D97-AF65-F5344CB8AC3E}">
        <p14:creationId xmlns:p14="http://schemas.microsoft.com/office/powerpoint/2010/main" val="284489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5E0B-C680-4132-861D-0876630C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website opens on its home page. Look under the ‘File Sharing’ section.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FCF5C5-49E5-415C-8FAB-528A3DE66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2225384"/>
            <a:ext cx="11932920" cy="1820836"/>
          </a:xfrm>
        </p:spPr>
      </p:pic>
    </p:spTree>
    <p:extLst>
      <p:ext uri="{BB962C8B-B14F-4D97-AF65-F5344CB8AC3E}">
        <p14:creationId xmlns:p14="http://schemas.microsoft.com/office/powerpoint/2010/main" val="344343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E638-3466-4C77-A215-C72D3D62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ED80-9F2C-4146-A900-A4D218D8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Kamryn visited a section of the website titled ‘Files’. Kamryn visited this ‘Files’ section and was in the process of creating a thread. </a:t>
            </a:r>
          </a:p>
          <a:p>
            <a:r>
              <a:rPr lang="en-US" dirty="0"/>
              <a:t>The thread we are looking for – ‘New Music’ - is in this section and is the most recent post.</a:t>
            </a:r>
          </a:p>
          <a:p>
            <a:pPr lvl="1"/>
            <a:r>
              <a:rPr lang="en-US" dirty="0"/>
              <a:t>The author appears to be ‘blowtorch’ and was created on 3/21/2021 at 12:53pm (Treat this timestamp as PST). We will convert this timestamp to UTC format.</a:t>
            </a:r>
          </a:p>
        </p:txBody>
      </p:sp>
    </p:spTree>
    <p:extLst>
      <p:ext uri="{BB962C8B-B14F-4D97-AF65-F5344CB8AC3E}">
        <p14:creationId xmlns:p14="http://schemas.microsoft.com/office/powerpoint/2010/main" val="86197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C30A-579C-48C1-8850-65730D42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post’s title to see the post itself.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621DFD-8800-4BB9-8A5C-BD6E73CF3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" y="2079397"/>
            <a:ext cx="11883390" cy="2264003"/>
          </a:xfrm>
        </p:spPr>
      </p:pic>
    </p:spTree>
    <p:extLst>
      <p:ext uri="{BB962C8B-B14F-4D97-AF65-F5344CB8AC3E}">
        <p14:creationId xmlns:p14="http://schemas.microsoft.com/office/powerpoint/2010/main" val="309956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ST_Data_Leakage_01_Registry" id="{837B0C27-82E6-491A-92AF-1419744DB0E7}" vid="{1F6C3F20-0490-4966-8323-6D9D9165B2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NIST_Data_Leakage_01_Registry</Template>
  <TotalTime>706</TotalTime>
  <Words>786</Words>
  <Application>Microsoft Office PowerPoint</Application>
  <PresentationFormat>Widescreen</PresentationFormat>
  <Paragraphs>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P2P Data Leakage (Website Analysis)</vt:lpstr>
      <vt:lpstr>Previous Presentations</vt:lpstr>
      <vt:lpstr>Objectives</vt:lpstr>
      <vt:lpstr>17. Someone uploaded a torrent file on a website in Kamryn’s browsing history:</vt:lpstr>
      <vt:lpstr>Why the ‘Social Upload’ website? </vt:lpstr>
      <vt:lpstr>Open the website in a web browser.</vt:lpstr>
      <vt:lpstr>The website opens on its home page. Look under the ‘File Sharing’ section. </vt:lpstr>
      <vt:lpstr>Explanation</vt:lpstr>
      <vt:lpstr>Click on the post’s title to see the post itself.</vt:lpstr>
      <vt:lpstr>Click on the link to attempt to download the torrent file.</vt:lpstr>
      <vt:lpstr>Explanation</vt:lpstr>
      <vt:lpstr>Login to your account.</vt:lpstr>
      <vt:lpstr>Download the torrent file.</vt:lpstr>
      <vt:lpstr>Move the downloaded torrent file to the Web_History folder.</vt:lpstr>
      <vt:lpstr>Use md5sum to compare the hash of this torrent file to the one extracted from Kamryn’s system.</vt:lpstr>
      <vt:lpstr>Use Torrent File Editor to verify when this torrent file was created.</vt:lpstr>
      <vt:lpstr>Use Torrent File Editor to verify when this torrent file was created.</vt:lpstr>
      <vt:lpstr>(Alternatively) Convert the epoch timestamp.</vt:lpstr>
      <vt:lpstr>Convert the epoch timestamp on EpochConverter.</vt:lpstr>
      <vt:lpstr>Click on blowtorch’s account to see account details.</vt:lpstr>
      <vt:lpstr>Explanation</vt:lpstr>
      <vt:lpstr>What this means for the investigation.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Illegal Download Case</dc:title>
  <dc:creator>Malcolm Hayward</dc:creator>
  <cp:lastModifiedBy>Weifeng Xu</cp:lastModifiedBy>
  <cp:revision>1</cp:revision>
  <dcterms:created xsi:type="dcterms:W3CDTF">2021-05-10T07:15:49Z</dcterms:created>
  <dcterms:modified xsi:type="dcterms:W3CDTF">2021-06-25T18:09:56Z</dcterms:modified>
</cp:coreProperties>
</file>