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63" r:id="rId17"/>
    <p:sldId id="338" r:id="rId18"/>
    <p:sldId id="344" r:id="rId19"/>
    <p:sldId id="345" r:id="rId20"/>
    <p:sldId id="346" r:id="rId21"/>
    <p:sldId id="347" r:id="rId22"/>
    <p:sldId id="348" r:id="rId23"/>
    <p:sldId id="349" r:id="rId24"/>
    <p:sldId id="351" r:id="rId25"/>
    <p:sldId id="352" r:id="rId26"/>
    <p:sldId id="353" r:id="rId27"/>
    <p:sldId id="355" r:id="rId28"/>
    <p:sldId id="354" r:id="rId29"/>
    <p:sldId id="356" r:id="rId30"/>
    <p:sldId id="357" r:id="rId31"/>
    <p:sldId id="362" r:id="rId32"/>
    <p:sldId id="359" r:id="rId33"/>
    <p:sldId id="360" r:id="rId34"/>
    <p:sldId id="3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9" dt="2021-12-13T15:57:49.0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83304" autoAdjust="0"/>
  </p:normalViewPr>
  <p:slideViewPr>
    <p:cSldViewPr snapToGrid="0">
      <p:cViewPr varScale="1">
        <p:scale>
          <a:sx n="109" d="100"/>
          <a:sy n="109" d="100"/>
        </p:scale>
        <p:origin x="168" y="24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1-12-13T16:02:37.352" v="968" actId="108"/>
      <pc:docMkLst>
        <pc:docMk/>
      </pc:docMkLst>
      <pc:sldChg chg="modSp mod">
        <pc:chgData name="Weifeng Xu" userId="e7aed605-a3dd-4d5a-a692-a87037af107b" providerId="ADAL" clId="{E1DC02F5-E919-4A93-A2D0-6D7A4E94E8EF}" dt="2021-09-27T21:47:01.625" v="563" actId="6549"/>
        <pc:sldMkLst>
          <pc:docMk/>
          <pc:sldMk cId="542080552" sldId="258"/>
        </pc:sldMkLst>
        <pc:spChg chg="mod">
          <ac:chgData name="Weifeng Xu" userId="e7aed605-a3dd-4d5a-a692-a87037af107b" providerId="ADAL" clId="{E1DC02F5-E919-4A93-A2D0-6D7A4E94E8EF}" dt="2021-09-27T21:47:01.625" v="563" actId="6549"/>
          <ac:spMkLst>
            <pc:docMk/>
            <pc:sldMk cId="542080552" sldId="258"/>
            <ac:spMk id="3" creationId="{9FEFF1C0-97E6-4D4F-A349-32811975D57B}"/>
          </ac:spMkLst>
        </pc:spChg>
      </pc:sldChg>
      <pc:sldChg chg="modSp mod">
        <pc:chgData name="Weifeng Xu" userId="e7aed605-a3dd-4d5a-a692-a87037af107b" providerId="ADAL" clId="{E1DC02F5-E919-4A93-A2D0-6D7A4E94E8EF}" dt="2021-09-13T19:32:34.684" v="514" actId="20577"/>
        <pc:sldMkLst>
          <pc:docMk/>
          <pc:sldMk cId="687037807" sldId="338"/>
        </pc:sldMkLst>
        <pc:spChg chg="mod">
          <ac:chgData name="Weifeng Xu" userId="e7aed605-a3dd-4d5a-a692-a87037af107b" providerId="ADAL" clId="{E1DC02F5-E919-4A93-A2D0-6D7A4E94E8EF}" dt="2021-09-13T19:32:34.684" v="514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modNotesTx">
        <pc:chgData name="Weifeng Xu" userId="e7aed605-a3dd-4d5a-a692-a87037af107b" providerId="ADAL" clId="{E1DC02F5-E919-4A93-A2D0-6D7A4E94E8EF}" dt="2021-09-22T19:14:27.481" v="529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26T14:01:51.614" v="549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26T14:01:51.614" v="549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12-13T14:55:19.450" v="604" actId="6549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12-13T14:55:19.450" v="604" actId="6549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1-09-13T19:25:52.308" v="435" actId="20577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26T13:50:22.651" v="548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26T13:50:22.651" v="548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12-13T15:00:30.994" v="796" actId="20577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12-13T15:00:30.994" v="796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26T13:15:47.850" v="532" actId="108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26T13:15:47.850" v="532" actId="108"/>
          <ac:spMkLst>
            <pc:docMk/>
            <pc:sldMk cId="4131676587" sldId="358"/>
            <ac:spMk id="3" creationId="{80AF8B4B-0AED-47A5-98E8-44AA44B780B5}"/>
          </ac:spMkLst>
        </pc:spChg>
      </pc:sldChg>
      <pc:sldChg chg="addSp modSp new mod">
        <pc:chgData name="Weifeng Xu" userId="e7aed605-a3dd-4d5a-a692-a87037af107b" providerId="ADAL" clId="{E1DC02F5-E919-4A93-A2D0-6D7A4E94E8EF}" dt="2021-12-13T14:58:40.868" v="719" actId="20577"/>
        <pc:sldMkLst>
          <pc:docMk/>
          <pc:sldMk cId="3992522744" sldId="359"/>
        </pc:sldMkLst>
        <pc:spChg chg="mod">
          <ac:chgData name="Weifeng Xu" userId="e7aed605-a3dd-4d5a-a692-a87037af107b" providerId="ADAL" clId="{E1DC02F5-E919-4A93-A2D0-6D7A4E94E8EF}" dt="2021-12-13T14:58:40.868" v="719" actId="20577"/>
          <ac:spMkLst>
            <pc:docMk/>
            <pc:sldMk cId="3992522744" sldId="359"/>
            <ac:spMk id="2" creationId="{AB13E184-3303-42E2-B8C9-659504832D95}"/>
          </ac:spMkLst>
        </pc:spChg>
        <pc:picChg chg="add mod">
          <ac:chgData name="Weifeng Xu" userId="e7aed605-a3dd-4d5a-a692-a87037af107b" providerId="ADAL" clId="{E1DC02F5-E919-4A93-A2D0-6D7A4E94E8EF}" dt="2021-12-13T14:40:20.211" v="568" actId="14100"/>
          <ac:picMkLst>
            <pc:docMk/>
            <pc:sldMk cId="3992522744" sldId="359"/>
            <ac:picMk id="4" creationId="{2B8FA0A6-1D6C-4A87-82E4-C207EF0DC8FA}"/>
          </ac:picMkLst>
        </pc:picChg>
      </pc:sldChg>
      <pc:sldChg chg="addSp delSp modSp new mod">
        <pc:chgData name="Weifeng Xu" userId="e7aed605-a3dd-4d5a-a692-a87037af107b" providerId="ADAL" clId="{E1DC02F5-E919-4A93-A2D0-6D7A4E94E8EF}" dt="2021-12-13T15:00:05.283" v="788" actId="20577"/>
        <pc:sldMkLst>
          <pc:docMk/>
          <pc:sldMk cId="2603918265" sldId="360"/>
        </pc:sldMkLst>
        <pc:spChg chg="mod">
          <ac:chgData name="Weifeng Xu" userId="e7aed605-a3dd-4d5a-a692-a87037af107b" providerId="ADAL" clId="{E1DC02F5-E919-4A93-A2D0-6D7A4E94E8EF}" dt="2021-12-13T15:00:05.283" v="788" actId="20577"/>
          <ac:spMkLst>
            <pc:docMk/>
            <pc:sldMk cId="2603918265" sldId="360"/>
            <ac:spMk id="2" creationId="{BA0FC3C2-DA3F-4770-8FD3-B130E52EB1B9}"/>
          </ac:spMkLst>
        </pc:spChg>
        <pc:spChg chg="add del mod">
          <ac:chgData name="Weifeng Xu" userId="e7aed605-a3dd-4d5a-a692-a87037af107b" providerId="ADAL" clId="{E1DC02F5-E919-4A93-A2D0-6D7A4E94E8EF}" dt="2021-12-13T14:59:19.975" v="736" actId="767"/>
          <ac:spMkLst>
            <pc:docMk/>
            <pc:sldMk cId="2603918265" sldId="360"/>
            <ac:spMk id="7" creationId="{4B50C26F-6D26-4404-8B3D-78B2597BBF05}"/>
          </ac:spMkLst>
        </pc:spChg>
        <pc:spChg chg="add mod">
          <ac:chgData name="Weifeng Xu" userId="e7aed605-a3dd-4d5a-a692-a87037af107b" providerId="ADAL" clId="{E1DC02F5-E919-4A93-A2D0-6D7A4E94E8EF}" dt="2021-12-13T14:59:36.785" v="753" actId="1076"/>
          <ac:spMkLst>
            <pc:docMk/>
            <pc:sldMk cId="2603918265" sldId="360"/>
            <ac:spMk id="8" creationId="{88970998-0931-4E19-8CB3-1CCE0B175418}"/>
          </ac:spMkLst>
        </pc:spChg>
        <pc:spChg chg="add mod">
          <ac:chgData name="Weifeng Xu" userId="e7aed605-a3dd-4d5a-a692-a87037af107b" providerId="ADAL" clId="{E1DC02F5-E919-4A93-A2D0-6D7A4E94E8EF}" dt="2021-12-13T14:59:52.314" v="772" actId="20577"/>
          <ac:spMkLst>
            <pc:docMk/>
            <pc:sldMk cId="2603918265" sldId="360"/>
            <ac:spMk id="9" creationId="{C0B8EB65-DA9E-41A1-B75E-E015CA10F24F}"/>
          </ac:spMkLst>
        </pc:spChg>
        <pc:picChg chg="add mod modCrop">
          <ac:chgData name="Weifeng Xu" userId="e7aed605-a3dd-4d5a-a692-a87037af107b" providerId="ADAL" clId="{E1DC02F5-E919-4A93-A2D0-6D7A4E94E8EF}" dt="2021-12-13T14:52:17.636" v="579" actId="1076"/>
          <ac:picMkLst>
            <pc:docMk/>
            <pc:sldMk cId="2603918265" sldId="360"/>
            <ac:picMk id="4" creationId="{A5D5BA62-4309-4684-AB74-59359668D6FC}"/>
          </ac:picMkLst>
        </pc:picChg>
        <pc:picChg chg="add mod">
          <ac:chgData name="Weifeng Xu" userId="e7aed605-a3dd-4d5a-a692-a87037af107b" providerId="ADAL" clId="{E1DC02F5-E919-4A93-A2D0-6D7A4E94E8EF}" dt="2021-12-13T14:52:16.588" v="578" actId="1076"/>
          <ac:picMkLst>
            <pc:docMk/>
            <pc:sldMk cId="2603918265" sldId="360"/>
            <ac:picMk id="6" creationId="{DB1ACF2B-28E4-41B7-A8A0-8FB8624D8CCD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12-13T15:00:42.177" v="802" actId="20577"/>
        <pc:sldMkLst>
          <pc:docMk/>
          <pc:sldMk cId="3328413051" sldId="361"/>
        </pc:sldMkLst>
        <pc:spChg chg="del">
          <ac:chgData name="Weifeng Xu" userId="e7aed605-a3dd-4d5a-a692-a87037af107b" providerId="ADAL" clId="{E1DC02F5-E919-4A93-A2D0-6D7A4E94E8EF}" dt="2021-12-13T14:53:13.612" v="581" actId="700"/>
          <ac:spMkLst>
            <pc:docMk/>
            <pc:sldMk cId="3328413051" sldId="361"/>
            <ac:spMk id="2" creationId="{8677340E-888C-48D6-BC99-0E96739B6868}"/>
          </ac:spMkLst>
        </pc:spChg>
        <pc:spChg chg="add mod ord">
          <ac:chgData name="Weifeng Xu" userId="e7aed605-a3dd-4d5a-a692-a87037af107b" providerId="ADAL" clId="{E1DC02F5-E919-4A93-A2D0-6D7A4E94E8EF}" dt="2021-12-13T15:00:42.177" v="802" actId="20577"/>
          <ac:spMkLst>
            <pc:docMk/>
            <pc:sldMk cId="3328413051" sldId="361"/>
            <ac:spMk id="5" creationId="{8AEBD18F-93BE-4520-A0FE-C81395920CE5}"/>
          </ac:spMkLst>
        </pc:spChg>
        <pc:picChg chg="add mod">
          <ac:chgData name="Weifeng Xu" userId="e7aed605-a3dd-4d5a-a692-a87037af107b" providerId="ADAL" clId="{E1DC02F5-E919-4A93-A2D0-6D7A4E94E8EF}" dt="2021-12-13T15:00:20.721" v="790" actId="1076"/>
          <ac:picMkLst>
            <pc:docMk/>
            <pc:sldMk cId="3328413051" sldId="361"/>
            <ac:picMk id="4" creationId="{B7691A99-45D1-4C91-99E7-191C01D17A8D}"/>
          </ac:picMkLst>
        </pc:picChg>
      </pc:sldChg>
      <pc:sldChg chg="addSp modSp new mod modClrScheme chgLayout">
        <pc:chgData name="Weifeng Xu" userId="e7aed605-a3dd-4d5a-a692-a87037af107b" providerId="ADAL" clId="{E1DC02F5-E919-4A93-A2D0-6D7A4E94E8EF}" dt="2021-12-13T14:58:25.195" v="689"/>
        <pc:sldMkLst>
          <pc:docMk/>
          <pc:sldMk cId="2344545590" sldId="362"/>
        </pc:sldMkLst>
        <pc:spChg chg="mod ord">
          <ac:chgData name="Weifeng Xu" userId="e7aed605-a3dd-4d5a-a692-a87037af107b" providerId="ADAL" clId="{E1DC02F5-E919-4A93-A2D0-6D7A4E94E8EF}" dt="2021-12-13T14:56:26.045" v="618" actId="700"/>
          <ac:spMkLst>
            <pc:docMk/>
            <pc:sldMk cId="2344545590" sldId="362"/>
            <ac:spMk id="2" creationId="{E0A1AB2A-4CED-4DD1-9C9C-34F77918C7D2}"/>
          </ac:spMkLst>
        </pc:spChg>
        <pc:spChg chg="add mod ord">
          <ac:chgData name="Weifeng Xu" userId="e7aed605-a3dd-4d5a-a692-a87037af107b" providerId="ADAL" clId="{E1DC02F5-E919-4A93-A2D0-6D7A4E94E8EF}" dt="2021-12-13T14:58:25.195" v="689"/>
          <ac:spMkLst>
            <pc:docMk/>
            <pc:sldMk cId="2344545590" sldId="362"/>
            <ac:spMk id="3" creationId="{BF9B68A6-BD88-4FBF-BB17-05A4E678B00D}"/>
          </ac:spMkLst>
        </pc:spChg>
      </pc:sldChg>
      <pc:sldChg chg="addSp modSp new mod modClrScheme chgLayout">
        <pc:chgData name="Weifeng Xu" userId="e7aed605-a3dd-4d5a-a692-a87037af107b" providerId="ADAL" clId="{E1DC02F5-E919-4A93-A2D0-6D7A4E94E8EF}" dt="2021-12-13T16:02:37.352" v="968" actId="108"/>
        <pc:sldMkLst>
          <pc:docMk/>
          <pc:sldMk cId="3376442847" sldId="363"/>
        </pc:sldMkLst>
        <pc:spChg chg="add mod">
          <ac:chgData name="Weifeng Xu" userId="e7aed605-a3dd-4d5a-a692-a87037af107b" providerId="ADAL" clId="{E1DC02F5-E919-4A93-A2D0-6D7A4E94E8EF}" dt="2021-12-13T15:57:21.339" v="858" actId="20577"/>
          <ac:spMkLst>
            <pc:docMk/>
            <pc:sldMk cId="3376442847" sldId="363"/>
            <ac:spMk id="2" creationId="{D81D747D-1BC8-47E8-B050-54475B04757A}"/>
          </ac:spMkLst>
        </pc:spChg>
        <pc:spChg chg="add mod">
          <ac:chgData name="Weifeng Xu" userId="e7aed605-a3dd-4d5a-a692-a87037af107b" providerId="ADAL" clId="{E1DC02F5-E919-4A93-A2D0-6D7A4E94E8EF}" dt="2021-12-13T16:02:37.352" v="968" actId="108"/>
          <ac:spMkLst>
            <pc:docMk/>
            <pc:sldMk cId="3376442847" sldId="363"/>
            <ac:spMk id="3" creationId="{F2AD0191-A8F3-4FF5-B489-0CA6106CADF0}"/>
          </ac:spMkLst>
        </pc:spChg>
        <pc:picChg chg="add mod">
          <ac:chgData name="Weifeng Xu" userId="e7aed605-a3dd-4d5a-a692-a87037af107b" providerId="ADAL" clId="{E1DC02F5-E919-4A93-A2D0-6D7A4E94E8EF}" dt="2021-12-13T16:01:15.701" v="962" actId="1076"/>
          <ac:picMkLst>
            <pc:docMk/>
            <pc:sldMk cId="3376442847" sldId="363"/>
            <ac:picMk id="5" creationId="{6A0504FE-8A1D-4CD9-9D1D-3B58707812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nc</a:t>
            </a:r>
            <a:r>
              <a:rPr lang="en-GB" dirty="0"/>
              <a:t> –</a:t>
            </a:r>
            <a:r>
              <a:rPr lang="en-GB" dirty="0" err="1"/>
              <a:t>lp</a:t>
            </a:r>
            <a:r>
              <a:rPr lang="en-GB"/>
              <a:t> 8080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www.chrysocome.net/downloads/dd-0.5.z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747D-1BC8-47E8-B050-54475B04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(Windows version of 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0191-A8F3-4FF5-B489-0CA6106CA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dd utility:</a:t>
            </a:r>
          </a:p>
          <a:p>
            <a:pPr lvl="1"/>
            <a:r>
              <a:rPr lang="en-GB" dirty="0">
                <a:hlinkClick r:id="rId2"/>
              </a:rPr>
              <a:t>http://www.chrysocome.net/downloads/dd-0.5.zip</a:t>
            </a:r>
            <a:endParaRPr lang="en-GB" dirty="0"/>
          </a:p>
          <a:p>
            <a:r>
              <a:rPr lang="en-GB" dirty="0"/>
              <a:t>Unzip it and make a copy on your Desktop</a:t>
            </a:r>
          </a:p>
          <a:p>
            <a:r>
              <a:rPr lang="en-GB" dirty="0"/>
              <a:t>Check disks </a:t>
            </a:r>
          </a:p>
          <a:p>
            <a:pPr lvl="1"/>
            <a:r>
              <a:rPr lang="en-GB" i="1" dirty="0">
                <a:solidFill>
                  <a:srgbClr val="7030A0"/>
                </a:solidFill>
              </a:rPr>
              <a:t>dd --list</a:t>
            </a:r>
          </a:p>
          <a:p>
            <a:r>
              <a:rPr lang="en-GB" dirty="0"/>
              <a:t>Acquire the disk image</a:t>
            </a:r>
          </a:p>
          <a:p>
            <a:pPr lvl="1"/>
            <a:r>
              <a:rPr lang="en-GB" i="1" dirty="0">
                <a:solidFill>
                  <a:srgbClr val="7030A0"/>
                </a:solidFill>
              </a:rPr>
              <a:t>dd if=\\.\Volume{6d634efd-0000-0000-0000-501f00000000} of=c:\usb.img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504FE-8A1D-4CD9-9D1D-3B587078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428" y="3260740"/>
            <a:ext cx="3638844" cy="131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4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</a:t>
            </a:r>
            <a:r>
              <a:rPr lang="en-US"/>
              <a:t>Linux using 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a USB in Windows using </a:t>
            </a:r>
            <a:r>
              <a:rPr lang="en-GB" i="1" dirty="0">
                <a:solidFill>
                  <a:srgbClr val="7030A0"/>
                </a:solidFill>
              </a:rPr>
              <a:t>FTK Imager</a:t>
            </a:r>
          </a:p>
          <a:p>
            <a:r>
              <a:rPr lang="en-US" dirty="0"/>
              <a:t>Acquisition a USB in Linux using </a:t>
            </a:r>
            <a:r>
              <a:rPr lang="en-US" i="1" dirty="0">
                <a:solidFill>
                  <a:srgbClr val="7030A0"/>
                </a:solidFill>
              </a:rPr>
              <a:t>DD</a:t>
            </a:r>
            <a:endParaRPr lang="en-GB" i="1" dirty="0">
              <a:solidFill>
                <a:srgbClr val="7030A0"/>
              </a:solidFill>
            </a:endParaRPr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Kali =&gt; 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/>
              <a:t>as listener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Acquisition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(partition)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image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AB2A-4CED-4DD1-9C9C-34F77918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Windows =&gt; Kali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B68A6-BD88-4FBF-BB17-05A4E678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 up a listener in Kali to listen to network traffic</a:t>
            </a:r>
          </a:p>
          <a:p>
            <a:r>
              <a:rPr lang="en-GB" dirty="0"/>
              <a:t>Acquire a file in Windows and send the  file to Kali (</a:t>
            </a:r>
            <a:r>
              <a:rPr lang="en-GB" dirty="0" err="1"/>
              <a:t>ncat</a:t>
            </a:r>
            <a:r>
              <a:rPr lang="en-GB" dirty="0"/>
              <a:t>) </a:t>
            </a:r>
          </a:p>
          <a:p>
            <a:r>
              <a:rPr lang="en-GB" dirty="0"/>
              <a:t>Verify hash code of images at both 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E184-3303-42E2-B8C9-65950483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example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FA0A6-1D6C-4A87-82E4-C207EF0DC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77144"/>
            <a:ext cx="7855825" cy="318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22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C3C2-DA3F-4770-8FD3-B130E52E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and 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5BA62-4309-4684-AB74-59359668D6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237"/>
          <a:stretch/>
        </p:blipFill>
        <p:spPr>
          <a:xfrm>
            <a:off x="838200" y="2529762"/>
            <a:ext cx="4813509" cy="25453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1ACF2B-28E4-41B7-A8A0-8FB8624D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98" y="2608139"/>
            <a:ext cx="5761219" cy="179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970998-0931-4E19-8CB3-1CCE0B175418}"/>
              </a:ext>
            </a:extLst>
          </p:cNvPr>
          <p:cNvSpPr txBox="1"/>
          <p:nvPr/>
        </p:nvSpPr>
        <p:spPr>
          <a:xfrm>
            <a:off x="838200" y="2073625"/>
            <a:ext cx="134754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Listen in Kali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B8EB65-DA9E-41A1-B75E-E015CA10F24F}"/>
              </a:ext>
            </a:extLst>
          </p:cNvPr>
          <p:cNvSpPr txBox="1"/>
          <p:nvPr/>
        </p:nvSpPr>
        <p:spPr>
          <a:xfrm>
            <a:off x="5998664" y="2080552"/>
            <a:ext cx="208396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Send from Windows</a:t>
            </a:r>
          </a:p>
        </p:txBody>
      </p:sp>
    </p:spTree>
    <p:extLst>
      <p:ext uri="{BB962C8B-B14F-4D97-AF65-F5344CB8AC3E}">
        <p14:creationId xmlns:p14="http://schemas.microsoft.com/office/powerpoint/2010/main" val="2603918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691A99-45D1-4C91-99E7-191C01D1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40518"/>
            <a:ext cx="6939361" cy="41374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AEBD18F-93BE-4520-A0FE-C8139592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</a:t>
            </a:r>
            <a:r>
              <a:rPr lang="en-US"/>
              <a:t>acquired file hash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20459</TotalTime>
  <Words>508</Words>
  <Application>Microsoft Office PowerPoint</Application>
  <PresentationFormat>Widescreen</PresentationFormat>
  <Paragraphs>79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Acquiring the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(Windows version of dd)</vt:lpstr>
      <vt:lpstr>Acquisition a USB in Linux using 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 1: Kali =&gt; Windows</vt:lpstr>
      <vt:lpstr>Windows as listener</vt:lpstr>
      <vt:lpstr>Network Acquisition </vt:lpstr>
      <vt:lpstr>Verify the acquired image hash</vt:lpstr>
      <vt:lpstr>Goal 2: Windows =&gt; Kali  </vt:lpstr>
      <vt:lpstr>Create an example file</vt:lpstr>
      <vt:lpstr>Listen and send</vt:lpstr>
      <vt:lpstr>Verify the acquired file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2021-12-13T16:02:39Z</dcterms:modified>
</cp:coreProperties>
</file>