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278" r:id="rId22"/>
    <p:sldId id="324" r:id="rId23"/>
    <p:sldId id="279" r:id="rId24"/>
    <p:sldId id="280" r:id="rId25"/>
    <p:sldId id="281" r:id="rId26"/>
    <p:sldId id="282" r:id="rId27"/>
    <p:sldId id="321" r:id="rId28"/>
    <p:sldId id="308" r:id="rId29"/>
    <p:sldId id="319" r:id="rId30"/>
    <p:sldId id="293" r:id="rId31"/>
    <p:sldId id="314" r:id="rId32"/>
    <p:sldId id="322" r:id="rId33"/>
    <p:sldId id="320" r:id="rId34"/>
    <p:sldId id="297" r:id="rId35"/>
    <p:sldId id="306" r:id="rId36"/>
    <p:sldId id="294" r:id="rId37"/>
    <p:sldId id="295" r:id="rId38"/>
    <p:sldId id="296" r:id="rId39"/>
    <p:sldId id="309" r:id="rId40"/>
    <p:sldId id="284" r:id="rId41"/>
    <p:sldId id="273" r:id="rId42"/>
    <p:sldId id="276" r:id="rId43"/>
    <p:sldId id="312" r:id="rId44"/>
    <p:sldId id="325" r:id="rId45"/>
    <p:sldId id="316" r:id="rId46"/>
    <p:sldId id="3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36" dt="2022-02-23T22:25:21.5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105" d="100"/>
          <a:sy n="105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delSld modSld">
      <pc:chgData name="Weifeng Xu" userId="e7aed605-a3dd-4d5a-a692-a87037af107b" providerId="ADAL" clId="{FC29E0CB-EC29-4F0E-A782-58C19F5D3434}" dt="2022-02-23T22:26:38.725" v="1058" actId="20577"/>
      <pc:docMkLst>
        <pc:docMk/>
      </pc:docMkLst>
      <pc:sldChg chg="addSp delSp modSp mod modNotesTx">
        <pc:chgData name="Weifeng Xu" userId="e7aed605-a3dd-4d5a-a692-a87037af107b" providerId="ADAL" clId="{FC29E0CB-EC29-4F0E-A782-58C19F5D3434}" dt="2022-02-23T22:26:38.725" v="1058" actId="20577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del mod">
          <ac:chgData name="Weifeng Xu" userId="e7aed605-a3dd-4d5a-a692-a87037af107b" providerId="ADAL" clId="{FC29E0CB-EC29-4F0E-A782-58C19F5D3434}" dt="2022-02-23T22:25:21.530" v="970" actId="767"/>
          <ac:spMkLst>
            <pc:docMk/>
            <pc:sldMk cId="878550910" sldId="265"/>
            <ac:spMk id="8" creationId="{9E01CF7A-3391-47A1-927B-53FFBB7783D7}"/>
          </ac:spMkLst>
        </pc:spChg>
        <pc:spChg chg="add mod">
          <ac:chgData name="Weifeng Xu" userId="e7aed605-a3dd-4d5a-a692-a87037af107b" providerId="ADAL" clId="{FC29E0CB-EC29-4F0E-A782-58C19F5D3434}" dt="2022-02-23T22:26:38.725" v="1058" actId="20577"/>
          <ac:spMkLst>
            <pc:docMk/>
            <pc:sldMk cId="878550910" sldId="265"/>
            <ac:spMk id="12" creationId="{582204F2-497F-465D-B427-D1F6A277BF51}"/>
          </ac:spMkLst>
        </pc:spChg>
        <pc:picChg chg="mod modCrop">
          <ac:chgData name="Weifeng Xu" userId="e7aed605-a3dd-4d5a-a692-a87037af107b" providerId="ADAL" clId="{FC29E0CB-EC29-4F0E-A782-58C19F5D3434}" dt="2021-08-31T19:07:30.444" v="509" actId="14100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2-23T22:24:47.231" v="967" actId="478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  <pc:cxnChg chg="add del">
          <ac:chgData name="Weifeng Xu" userId="e7aed605-a3dd-4d5a-a692-a87037af107b" providerId="ADAL" clId="{FC29E0CB-EC29-4F0E-A782-58C19F5D3434}" dt="2022-02-23T22:25:22.344" v="971" actId="11529"/>
          <ac:cxnSpMkLst>
            <pc:docMk/>
            <pc:sldMk cId="878550910" sldId="265"/>
            <ac:cxnSpMk id="6" creationId="{849C34C3-9342-4C87-AF25-AC03E3E5614D}"/>
          </ac:cxnSpMkLst>
        </pc:cxnChg>
        <pc:cxnChg chg="add mod">
          <ac:chgData name="Weifeng Xu" userId="e7aed605-a3dd-4d5a-a692-a87037af107b" providerId="ADAL" clId="{FC29E0CB-EC29-4F0E-A782-58C19F5D3434}" dt="2022-02-23T22:26:30.442" v="1057" actId="13822"/>
          <ac:cxnSpMkLst>
            <pc:docMk/>
            <pc:sldMk cId="878550910" sldId="265"/>
            <ac:cxnSpMk id="13" creationId="{9F2E0717-D2BE-4D49-8091-56B509228764}"/>
          </ac:cxnSpMkLst>
        </pc:cxnChg>
      </pc:sldChg>
      <pc:sldChg chg="addSp modSp mod">
        <pc:chgData name="Weifeng Xu" userId="e7aed605-a3dd-4d5a-a692-a87037af107b" providerId="ADAL" clId="{FC29E0CB-EC29-4F0E-A782-58C19F5D3434}" dt="2021-09-07T14:16:52.059" v="561" actId="20577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07T14:16:38.428" v="550" actId="14100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NotesTx">
        <pc:chgData name="Weifeng Xu" userId="e7aed605-a3dd-4d5a-a692-a87037af107b" providerId="ADAL" clId="{FC29E0CB-EC29-4F0E-A782-58C19F5D3434}" dt="2021-11-23T16:20:09.642" v="849" actId="20577"/>
        <pc:sldMkLst>
          <pc:docMk/>
          <pc:sldMk cId="3280354511" sldId="273"/>
        </pc:sldMkLst>
        <pc:spChg chg="add del mod">
          <ac:chgData name="Weifeng Xu" userId="e7aed605-a3dd-4d5a-a692-a87037af107b" providerId="ADAL" clId="{FC29E0CB-EC29-4F0E-A782-58C19F5D3434}" dt="2021-11-23T16:19:11.307" v="845"/>
          <ac:spMkLst>
            <pc:docMk/>
            <pc:sldMk cId="3280354511" sldId="273"/>
            <ac:spMk id="5" creationId="{0674F5E0-56A6-4AEA-82E7-3831FAAF63E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8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11-23T16:20:09.642" v="849" actId="20577"/>
          <ac:spMkLst>
            <pc:docMk/>
            <pc:sldMk cId="3280354511" sldId="273"/>
            <ac:spMk id="11" creationId="{0DD871A1-EF61-4DFA-8F90-1FB7B0C35614}"/>
          </ac:spMkLst>
        </pc:spChg>
        <pc:picChg chg="add mod">
          <ac:chgData name="Weifeng Xu" userId="e7aed605-a3dd-4d5a-a692-a87037af107b" providerId="ADAL" clId="{FC29E0CB-EC29-4F0E-A782-58C19F5D3434}" dt="2021-11-23T16:17:47.197" v="768" actId="1076"/>
          <ac:picMkLst>
            <pc:docMk/>
            <pc:sldMk cId="3280354511" sldId="273"/>
            <ac:picMk id="3" creationId="{9187E1D4-F686-4BDC-9BE9-4AE348D966C6}"/>
          </ac:picMkLst>
        </pc:picChg>
        <pc:picChg chg="add del">
          <ac:chgData name="Weifeng Xu" userId="e7aed605-a3dd-4d5a-a692-a87037af107b" providerId="ADAL" clId="{FC29E0CB-EC29-4F0E-A782-58C19F5D3434}" dt="2021-11-23T16:17:41.023" v="767" actId="478"/>
          <ac:picMkLst>
            <pc:docMk/>
            <pc:sldMk cId="3280354511" sldId="273"/>
            <ac:picMk id="6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7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9" creationId="{00000000-0000-0000-0000-000000000000}"/>
          </ac:picMkLst>
        </pc:picChg>
      </pc:sldChg>
      <pc:sldChg chg="addSp delSp modSp mod modClrScheme chgLayout modNotesTx">
        <pc:chgData name="Weifeng Xu" userId="e7aed605-a3dd-4d5a-a692-a87037af107b" providerId="ADAL" clId="{FC29E0CB-EC29-4F0E-A782-58C19F5D3434}" dt="2021-10-07T13:09:06.803" v="734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32:42.976" v="965" actId="207"/>
        <pc:sldMkLst>
          <pc:docMk/>
          <pc:sldMk cId="2309109310" sldId="294"/>
        </pc:sldMkLst>
        <pc:spChg chg="mod">
          <ac:chgData name="Weifeng Xu" userId="e7aed605-a3dd-4d5a-a692-a87037af107b" providerId="ADAL" clId="{FC29E0CB-EC29-4F0E-A782-58C19F5D3434}" dt="2022-02-04T02:32:42.976" v="965" actId="207"/>
          <ac:spMkLst>
            <pc:docMk/>
            <pc:sldMk cId="2309109310" sldId="29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24:02.516" v="893" actId="20577"/>
        <pc:sldMkLst>
          <pc:docMk/>
          <pc:sldMk cId="962324757" sldId="302"/>
        </pc:sldMkLst>
        <pc:spChg chg="mod">
          <ac:chgData name="Weifeng Xu" userId="e7aed605-a3dd-4d5a-a692-a87037af107b" providerId="ADAL" clId="{FC29E0CB-EC29-4F0E-A782-58C19F5D3434}" dt="2022-02-04T02:24:02.516" v="893" actId="20577"/>
          <ac:spMkLst>
            <pc:docMk/>
            <pc:sldMk cId="962324757" sldId="302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FC29E0CB-EC29-4F0E-A782-58C19F5D3434}" dt="2021-09-28T15:13:20.724" v="713" actId="20577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8T14:36:30.457" v="685" actId="20577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1-08-24T15:14:52.652" v="237" actId="1076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1-08-24T14:47:45.841" v="24" actId="700"/>
          <ac:spMkLst>
            <pc:docMk/>
            <pc:sldMk cId="292031743" sldId="323"/>
            <ac:spMk id="4" creationId="{21C5F391-BD46-454B-BA43-6035EF9BA067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 ord">
          <ac:chgData name="Weifeng Xu" userId="e7aed605-a3dd-4d5a-a692-a87037af107b" providerId="ADAL" clId="{FC29E0CB-EC29-4F0E-A782-58C19F5D3434}" dt="2021-08-24T15:09:55.364" v="218" actId="12"/>
          <ac:spMkLst>
            <pc:docMk/>
            <pc:sldMk cId="292031743" sldId="323"/>
            <ac:spMk id="9" creationId="{33EF9FE4-BE5E-48E5-841C-1F2FAF0945AA}"/>
          </ac:spMkLst>
        </pc:spChg>
        <pc:spChg chg="add mod">
          <ac:chgData name="Weifeng Xu" userId="e7aed605-a3dd-4d5a-a692-a87037af107b" providerId="ADAL" clId="{FC29E0CB-EC29-4F0E-A782-58C19F5D3434}" dt="2021-08-24T15:11:07.583" v="228" actId="207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1-08-24T15:10:58.335" v="224" actId="2085"/>
          <ac:spMkLst>
            <pc:docMk/>
            <pc:sldMk cId="292031743" sldId="323"/>
            <ac:spMk id="37" creationId="{8BC1F83E-E671-43C8-AD56-BC632DDC9A67}"/>
          </ac:spMkLst>
        </pc:spChg>
        <pc:spChg chg="add mod">
          <ac:chgData name="Weifeng Xu" userId="e7aed605-a3dd-4d5a-a692-a87037af107b" providerId="ADAL" clId="{FC29E0CB-EC29-4F0E-A782-58C19F5D3434}" dt="2021-08-24T15:14:52.652" v="237" actId="1076"/>
          <ac:spMkLst>
            <pc:docMk/>
            <pc:sldMk cId="292031743" sldId="323"/>
            <ac:spMk id="39" creationId="{20D7D29C-EFF3-4DDA-AADD-3B45F806B09B}"/>
          </ac:spMkLst>
        </pc:spChg>
        <pc:picChg chg="add mod">
          <ac:chgData name="Weifeng Xu" userId="e7aed605-a3dd-4d5a-a692-a87037af107b" providerId="ADAL" clId="{FC29E0CB-EC29-4F0E-A782-58C19F5D3434}" dt="2021-08-24T15:00:00.007" v="179" actId="1076"/>
          <ac:picMkLst>
            <pc:docMk/>
            <pc:sldMk cId="292031743" sldId="323"/>
            <ac:picMk id="1026" creationId="{DE1748CC-871F-448C-8F8E-90685526AA93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mod">
          <ac:chgData name="Weifeng Xu" userId="e7aed605-a3dd-4d5a-a692-a87037af107b" providerId="ADAL" clId="{FC29E0CB-EC29-4F0E-A782-58C19F5D3434}" dt="2021-08-24T15:09:26.321" v="214" actId="693"/>
          <ac:cxnSpMkLst>
            <pc:docMk/>
            <pc:sldMk cId="292031743" sldId="323"/>
            <ac:cxnSpMk id="15" creationId="{8D1FCEF6-B348-4FC8-B0E6-D54D53AA5EE7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1-08-24T15:09:14.464" v="212" actId="693"/>
          <ac:cxnSpMkLst>
            <pc:docMk/>
            <pc:sldMk cId="292031743" sldId="323"/>
            <ac:cxnSpMk id="23" creationId="{27E200BC-E63B-45D2-802C-A1E390EF4959}"/>
          </ac:cxnSpMkLst>
        </pc:cxnChg>
        <pc:cxnChg chg="add mod">
          <ac:chgData name="Weifeng Xu" userId="e7aed605-a3dd-4d5a-a692-a87037af107b" providerId="ADAL" clId="{FC29E0CB-EC29-4F0E-A782-58C19F5D3434}" dt="2021-08-24T15:09:20.239" v="213" actId="693"/>
          <ac:cxnSpMkLst>
            <pc:docMk/>
            <pc:sldMk cId="292031743" sldId="323"/>
            <ac:cxnSpMk id="28" creationId="{3570BB91-F533-44AF-AE76-EE5174C15FC8}"/>
          </ac:cxnSpMkLst>
        </pc:cxnChg>
        <pc:cxnChg chg="add mod">
          <ac:chgData name="Weifeng Xu" userId="e7aed605-a3dd-4d5a-a692-a87037af107b" providerId="ADAL" clId="{FC29E0CB-EC29-4F0E-A782-58C19F5D3434}" dt="2021-08-24T15:07:27.729" v="206" actId="13822"/>
          <ac:cxnSpMkLst>
            <pc:docMk/>
            <pc:sldMk cId="292031743" sldId="323"/>
            <ac:cxnSpMk id="31" creationId="{5EC48818-F89D-497D-8A55-F90D8B550A5A}"/>
          </ac:cxnSpMkLst>
        </pc:cxnChg>
        <pc:cxnChg chg="add mod">
          <ac:chgData name="Weifeng Xu" userId="e7aed605-a3dd-4d5a-a692-a87037af107b" providerId="ADAL" clId="{FC29E0CB-EC29-4F0E-A782-58C19F5D3434}" dt="2021-08-24T15:11:03.632" v="227" actId="20577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1-08-24T15:14:39.745" v="236" actId="20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1-09-22T20:16:23.803" v="632" actId="114"/>
        <pc:sldMkLst>
          <pc:docMk/>
          <pc:sldMk cId="1251439688" sldId="325"/>
        </pc:sldMkLst>
        <pc:spChg chg="del">
          <ac:chgData name="Weifeng Xu" userId="e7aed605-a3dd-4d5a-a692-a87037af107b" providerId="ADAL" clId="{FC29E0CB-EC29-4F0E-A782-58C19F5D3434}" dt="2021-09-22T20:15:44.544" v="607" actId="700"/>
          <ac:spMkLst>
            <pc:docMk/>
            <pc:sldMk cId="1251439688" sldId="325"/>
            <ac:spMk id="2" creationId="{8BD14316-BFB1-47E9-A1E6-86D8485822BC}"/>
          </ac:spMkLst>
        </pc:spChg>
        <pc:spChg chg="add mod">
          <ac:chgData name="Weifeng Xu" userId="e7aed605-a3dd-4d5a-a692-a87037af107b" providerId="ADAL" clId="{FC29E0CB-EC29-4F0E-A782-58C19F5D3434}" dt="2021-09-22T20:16:23.803" v="632" actId="114"/>
          <ac:spMkLst>
            <pc:docMk/>
            <pc:sldMk cId="1251439688" sldId="325"/>
            <ac:spMk id="5" creationId="{E4DF9D08-35BB-42A4-B212-9166ADF7916C}"/>
          </ac:spMkLst>
        </pc:spChg>
        <pc:picChg chg="add mod">
          <ac:chgData name="Weifeng Xu" userId="e7aed605-a3dd-4d5a-a692-a87037af107b" providerId="ADAL" clId="{FC29E0CB-EC29-4F0E-A782-58C19F5D3434}" dt="2021-09-22T20:16:02.329" v="609" actId="1076"/>
          <ac:picMkLst>
            <pc:docMk/>
            <pc:sldMk cId="1251439688" sldId="325"/>
            <ac:picMk id="4" creationId="{9EE17AC1-1F19-4B03-B997-5FB2A256C82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https://raw.githubusercontent.com/frankwxu/digital-forensics-lab/main/NIST_Data_Leakage_Case/tools/RegRipper30-apt-git-Install.sh</a:t>
            </a:r>
          </a:p>
          <a:p>
            <a:endParaRPr lang="en-US" dirty="0"/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/>
              <a:t>pip install </a:t>
            </a:r>
            <a:r>
              <a:rPr lang="en-US" dirty="0" err="1"/>
              <a:t>windowsprefetch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 dirty="0"/>
              <a:t>https://medium.com/analytics-vidhya/how-to-install-and-switch-between-different-python-versions-in-ubuntu-16-04-dc1726796b9b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 err="1"/>
              <a:t>losetup</a:t>
            </a:r>
            <a:r>
              <a:rPr lang="en-US" dirty="0"/>
              <a:t> --detach-all</a:t>
            </a:r>
          </a:p>
          <a:p>
            <a:r>
              <a:rPr lang="en-US" dirty="0"/>
              <a:t>them unmount</a:t>
            </a:r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</a:t>
            </a:r>
            <a:r>
              <a:rPr lang="en-US" dirty="0" err="1"/>
              <a:t>trobules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files?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: If you downloaded Kali form </a:t>
            </a:r>
            <a:r>
              <a:rPr lang="en-US" dirty="0">
                <a:hlinkClick r:id="rId2"/>
              </a:rPr>
              <a:t>https://github.com/frankwxu/digital-forensics-lab</a:t>
            </a:r>
            <a:r>
              <a:rPr lang="en-US" dirty="0"/>
              <a:t>, you can skip this section</a:t>
            </a:r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https://github.com/frankwxu/digital-forensics-lab</a:t>
            </a:r>
            <a:endParaRPr lang="en-US" dirty="0"/>
          </a:p>
          <a:p>
            <a:r>
              <a:rPr lang="en-US" dirty="0"/>
              <a:t>Read Tool installation section</a:t>
            </a:r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3543885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3173499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4727472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4358140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7E1D4-F686-4BDC-9BE9-4AE348D9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58" y="2390348"/>
            <a:ext cx="7940728" cy="449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D871A1-EF61-4DFA-8F90-1FB7B0C35614}"/>
              </a:ext>
            </a:extLst>
          </p:cNvPr>
          <p:cNvSpPr txBox="1"/>
          <p:nvPr/>
        </p:nvSpPr>
        <p:spPr>
          <a:xfrm>
            <a:off x="1014058" y="203913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backup link </a:t>
            </a:r>
            <a:r>
              <a:rPr lang="en-US"/>
              <a:t>if the original </a:t>
            </a:r>
            <a:r>
              <a:rPr lang="en-US" dirty="0"/>
              <a:t>link does not work</a:t>
            </a:r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6582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 (you can skip if your python </a:t>
            </a:r>
            <a:r>
              <a:rPr lang="en-US"/>
              <a:t>version is 3.9)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7AC1-1F19-4B03-B997-5FB2A25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1132084"/>
            <a:ext cx="9662997" cy="486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F9D08-35BB-42A4-B212-9166ADF7916C}"/>
              </a:ext>
            </a:extLst>
          </p:cNvPr>
          <p:cNvSpPr txBox="1"/>
          <p:nvPr/>
        </p:nvSpPr>
        <p:spPr>
          <a:xfrm>
            <a:off x="1264501" y="762752"/>
            <a:ext cx="18840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you are the </a:t>
            </a:r>
            <a:r>
              <a:rPr lang="en-US" i="1" dirty="0">
                <a:solidFill>
                  <a:srgbClr val="7030A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51439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3" y="2051639"/>
            <a:ext cx="10815253" cy="696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use the </a:t>
            </a:r>
            <a:r>
              <a:rPr lang="en-US"/>
              <a:t>updated links </a:t>
            </a:r>
            <a:r>
              <a:rPr lang="en-US" dirty="0"/>
              <a:t>as NIST changed their link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2E0717-D2BE-4D49-8091-56B509228764}"/>
              </a:ext>
            </a:extLst>
          </p:cNvPr>
          <p:cNvCxnSpPr/>
          <p:nvPr/>
        </p:nvCxnSpPr>
        <p:spPr>
          <a:xfrm>
            <a:off x="4539343" y="2767427"/>
            <a:ext cx="152400" cy="2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257" y="5198169"/>
            <a:ext cx="8146735" cy="870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2171</Words>
  <Application>Microsoft Office PowerPoint</Application>
  <PresentationFormat>Widescreen</PresentationFormat>
  <Paragraphs>265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Avenir</vt:lpstr>
      <vt:lpstr>Helvetica Neue</vt:lpstr>
      <vt:lpstr>Arial</vt:lpstr>
      <vt:lpstr>Calibri</vt:lpstr>
      <vt:lpstr>Calibri Light</vt:lpstr>
      <vt:lpstr>Poppins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files?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2022-02-23T22:26:39Z</dcterms:modified>
</cp:coreProperties>
</file>