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257" r:id="rId4"/>
    <p:sldId id="285" r:id="rId5"/>
    <p:sldId id="286" r:id="rId6"/>
    <p:sldId id="288" r:id="rId7"/>
    <p:sldId id="289" r:id="rId8"/>
    <p:sldId id="261" r:id="rId9"/>
    <p:sldId id="262" r:id="rId10"/>
    <p:sldId id="263" r:id="rId11"/>
    <p:sldId id="260" r:id="rId12"/>
    <p:sldId id="266" r:id="rId13"/>
    <p:sldId id="265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2" r:id="rId30"/>
    <p:sldId id="281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19" dt="2021-11-17T00:45:11.8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1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2-01T23:22:01.279" v="685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NotesTx">
        <pc:chgData name="Weifeng Xu" userId="e7aed605-a3dd-4d5a-a692-a87037af107b" providerId="ADAL" clId="{C88A9641-6870-405A-ACD5-6A71A77EE40E}" dt="2021-12-01T23:09:25.481" v="684" actId="20577"/>
        <pc:sldMkLst>
          <pc:docMk/>
          <pc:sldMk cId="1413077334" sldId="271"/>
        </pc:sldMkLst>
      </pc:sldChg>
      <pc:sldChg chg="modNotesTx">
        <pc:chgData name="Weifeng Xu" userId="e7aed605-a3dd-4d5a-a692-a87037af107b" providerId="ADAL" clId="{C88A9641-6870-405A-ACD5-6A71A77EE40E}" dt="2021-12-01T23:22:01.279" v="685"/>
        <pc:sldMkLst>
          <pc:docMk/>
          <pc:sldMk cId="407093013" sldId="272"/>
        </pc:sldMkLst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https://github.com/digitalsleuth/time_decode.git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time_decode.py --</a:t>
            </a:r>
            <a:r>
              <a:rPr lang="en-GB" dirty="0" err="1"/>
              <a:t>wh</a:t>
            </a:r>
            <a:r>
              <a:rPr lang="en-GB" dirty="0"/>
              <a:t> 01d065a7b4c94eec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://msdn.microsoft.com/en-us/library/ms724284(v=vs.85)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Traversing directories in network drive,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AFF1AC-213B-4922-8843-9315FCDAA337}"/>
              </a:ext>
            </a:extLst>
          </p:cNvPr>
          <p:cNvSpPr/>
          <p:nvPr/>
        </p:nvSpPr>
        <p:spPr>
          <a:xfrm rot="10800000">
            <a:off x="8570563" y="5633634"/>
            <a:ext cx="1249628" cy="51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582E-6201-42C3-B643-1B5FCB35DC84}"/>
              </a:ext>
            </a:extLst>
          </p:cNvPr>
          <p:cNvSpPr txBox="1"/>
          <p:nvPr/>
        </p:nvSpPr>
        <p:spPr>
          <a:xfrm>
            <a:off x="8911526" y="5374185"/>
            <a:ext cx="103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333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7608"/>
            <a:ext cx="7420275" cy="2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5AEA-7A84-4F6A-A146-D497F71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related to traversed directories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3A9-CADA-4EE7-963F-CCF7898F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artifacts that contain </a:t>
            </a:r>
            <a:r>
              <a:rPr lang="en-US" dirty="0">
                <a:solidFill>
                  <a:srgbClr val="7030A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shellbag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r>
              <a:rPr lang="en-US" dirty="0"/>
              <a:t>Investigate artifacts that  traversed files </a:t>
            </a:r>
            <a:r>
              <a:rPr lang="en-US" dirty="0">
                <a:solidFill>
                  <a:srgbClr val="7030A0"/>
                </a:solidFill>
              </a:rPr>
              <a:t>also</a:t>
            </a:r>
            <a:r>
              <a:rPr lang="en-US" dirty="0"/>
              <a:t> contain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7" y="658990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364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 Hex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Registry that related to Installation/Uninstall/Execution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Account information, i.e., email, 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considered(the topic will be covered in Volume Shadow Copy)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304415"/>
            <a:ext cx="2472729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9C8A-6D8D-4F77-975F-0C8FB8231FCB}"/>
              </a:ext>
            </a:extLst>
          </p:cNvPr>
          <p:cNvCxnSpPr/>
          <p:nvPr/>
        </p:nvCxnSpPr>
        <p:spPr>
          <a:xfrm>
            <a:off x="3386380" y="170481"/>
            <a:ext cx="774915" cy="6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A2281-8345-4E76-A7AF-5CDEB96A71DE}"/>
              </a:ext>
            </a:extLst>
          </p:cNvPr>
          <p:cNvSpPr txBox="1"/>
          <p:nvPr/>
        </p:nvSpPr>
        <p:spPr>
          <a:xfrm>
            <a:off x="1313727" y="0"/>
            <a:ext cx="82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13929-128-3:	Users/informant/</a:t>
            </a:r>
            <a:r>
              <a:rPr lang="en-US" dirty="0" err="1"/>
              <a:t>AppData</a:t>
            </a:r>
            <a:r>
              <a:rPr lang="en-US" dirty="0"/>
              <a:t>/Local/Microsoft/Windows/UsrClass.dat</a:t>
            </a:r>
          </a:p>
        </p:txBody>
      </p: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A8FB-A718-4708-BCF8-7B8FEEEA11CD}"/>
              </a:ext>
            </a:extLst>
          </p:cNvPr>
          <p:cNvSpPr txBox="1"/>
          <p:nvPr/>
        </p:nvSpPr>
        <p:spPr>
          <a:xfrm>
            <a:off x="3070860" y="4861400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search for folder “</a:t>
            </a:r>
            <a:r>
              <a:rPr lang="en-US" dirty="0">
                <a:solidFill>
                  <a:srgbClr val="FF0000"/>
                </a:solidFill>
              </a:rPr>
              <a:t>Secret Project Data</a:t>
            </a:r>
            <a:r>
              <a:rPr lang="en-US" dirty="0"/>
              <a:t>” to find possible Mapped Letter.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4DE38-CE42-40AC-A151-53C75E83A378}"/>
              </a:ext>
            </a:extLst>
          </p:cNvPr>
          <p:cNvCxnSpPr>
            <a:cxnSpLocks/>
          </p:cNvCxnSpPr>
          <p:nvPr/>
        </p:nvCxnSpPr>
        <p:spPr>
          <a:xfrm flipV="1">
            <a:off x="7741920" y="3101340"/>
            <a:ext cx="1447800" cy="16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B22BAB-3138-4EFE-8912-752AF35655E7}"/>
              </a:ext>
            </a:extLst>
          </p:cNvPr>
          <p:cNvSpPr/>
          <p:nvPr/>
        </p:nvSpPr>
        <p:spPr>
          <a:xfrm>
            <a:off x="8823960" y="2834640"/>
            <a:ext cx="102108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AC702-D50F-4F43-987E-F9B6B1119D96}"/>
              </a:ext>
            </a:extLst>
          </p:cNvPr>
          <p:cNvSpPr/>
          <p:nvPr/>
        </p:nvSpPr>
        <p:spPr>
          <a:xfrm>
            <a:off x="838200" y="3032383"/>
            <a:ext cx="118872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2826B-24FA-4CA1-8683-49A9A80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622896"/>
            <a:ext cx="10539373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2C4-15C4-47A7-AE04-609C4C173A2D}"/>
              </a:ext>
            </a:extLst>
          </p:cNvPr>
          <p:cNvSpPr txBox="1"/>
          <p:nvPr/>
        </p:nvSpPr>
        <p:spPr>
          <a:xfrm>
            <a:off x="643433" y="1253564"/>
            <a:ext cx="30509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mapped drive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FCAE-D7B5-4F62-99E4-49D0DC08E07A}"/>
              </a:ext>
            </a:extLst>
          </p:cNvPr>
          <p:cNvSpPr/>
          <p:nvPr/>
        </p:nvSpPr>
        <p:spPr>
          <a:xfrm>
            <a:off x="2979420" y="435102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8748-730C-4849-B0FD-20F87A59CB5D}"/>
              </a:ext>
            </a:extLst>
          </p:cNvPr>
          <p:cNvSpPr/>
          <p:nvPr/>
        </p:nvSpPr>
        <p:spPr>
          <a:xfrm>
            <a:off x="5478780" y="295656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89BB5-471F-4A85-8381-073BB5A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3589"/>
            <a:ext cx="8756139" cy="163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03DC8-96B7-48A0-B081-D8D26ED63FE0}"/>
              </a:ext>
            </a:extLst>
          </p:cNvPr>
          <p:cNvSpPr txBox="1"/>
          <p:nvPr/>
        </p:nvSpPr>
        <p:spPr>
          <a:xfrm>
            <a:off x="1097279" y="2244257"/>
            <a:ext cx="59304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traversed folders </a:t>
            </a:r>
            <a:r>
              <a:rPr lang="en-US" dirty="0"/>
              <a:t>by examining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2027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22485</TotalTime>
  <Words>2008</Words>
  <Application>Microsoft Office PowerPoint</Application>
  <PresentationFormat>Widescreen</PresentationFormat>
  <Paragraphs>198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inherit</vt:lpstr>
      <vt:lpstr>Arial</vt:lpstr>
      <vt:lpstr>Calibri</vt:lpstr>
      <vt:lpstr>Calibri Light</vt:lpstr>
      <vt:lpstr>Open Sans</vt:lpstr>
      <vt:lpstr>Office Theme</vt:lpstr>
      <vt:lpstr>Investigate Data Leakage Case </vt:lpstr>
      <vt:lpstr>Evidence related to traversed directories </vt:lpstr>
      <vt:lpstr>27. List all directories that were traversed in the company’s network drive.</vt:lpstr>
      <vt:lpstr>27.1 shellbag </vt:lpstr>
      <vt:lpstr>27.2 Jump List </vt:lpstr>
      <vt:lpstr>PowerPoint Presentation</vt:lpstr>
      <vt:lpstr>PowerPoint Presentation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Install time_decode 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2021-12-01T23:38:33Z</dcterms:modified>
</cp:coreProperties>
</file>