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13" r:id="rId4"/>
    <p:sldId id="314" r:id="rId5"/>
    <p:sldId id="315" r:id="rId6"/>
    <p:sldId id="312" r:id="rId7"/>
    <p:sldId id="316" r:id="rId8"/>
    <p:sldId id="317" r:id="rId9"/>
    <p:sldId id="318" r:id="rId10"/>
    <p:sldId id="319" r:id="rId11"/>
    <p:sldId id="320" r:id="rId12"/>
    <p:sldId id="324" r:id="rId13"/>
    <p:sldId id="321" r:id="rId14"/>
    <p:sldId id="322" r:id="rId15"/>
    <p:sldId id="323" r:id="rId16"/>
    <p:sldId id="325" r:id="rId17"/>
    <p:sldId id="327" r:id="rId18"/>
    <p:sldId id="337" r:id="rId19"/>
    <p:sldId id="326" r:id="rId20"/>
    <p:sldId id="329" r:id="rId21"/>
    <p:sldId id="330" r:id="rId22"/>
    <p:sldId id="328" r:id="rId23"/>
    <p:sldId id="331" r:id="rId24"/>
    <p:sldId id="332" r:id="rId25"/>
    <p:sldId id="338" r:id="rId26"/>
    <p:sldId id="333" r:id="rId27"/>
    <p:sldId id="336" r:id="rId28"/>
    <p:sldId id="334" r:id="rId29"/>
    <p:sldId id="33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B752B8"/>
    <a:srgbClr val="C8835E"/>
    <a:srgbClr val="D08962"/>
    <a:srgbClr val="FFC3E2"/>
    <a:srgbClr val="ECA1BA"/>
    <a:srgbClr val="BA7F93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585B4-813D-48C1-B0F9-8B82BBF5E10C}" v="17" dt="2021-11-13T02:00:46.2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6484" autoAdjust="0"/>
  </p:normalViewPr>
  <p:slideViewPr>
    <p:cSldViewPr snapToGrid="0">
      <p:cViewPr varScale="1">
        <p:scale>
          <a:sx n="99" d="100"/>
          <a:sy n="99" d="100"/>
        </p:scale>
        <p:origin x="144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11A374D6-F014-49C5-8E0D-124972D9787C}"/>
    <pc:docChg chg="custSel delSld modSld">
      <pc:chgData name="Weifeng Xu" userId="e7aed605-a3dd-4d5a-a692-a87037af107b" providerId="ADAL" clId="{11A374D6-F014-49C5-8E0D-124972D9787C}" dt="2021-11-13T02:22:55.795" v="114" actId="20577"/>
      <pc:docMkLst>
        <pc:docMk/>
      </pc:docMkLst>
      <pc:sldChg chg="modSp mod">
        <pc:chgData name="Weifeng Xu" userId="e7aed605-a3dd-4d5a-a692-a87037af107b" providerId="ADAL" clId="{11A374D6-F014-49C5-8E0D-124972D9787C}" dt="2021-11-13T02:10:17.009" v="21" actId="20577"/>
        <pc:sldMkLst>
          <pc:docMk/>
          <pc:sldMk cId="162022530" sldId="256"/>
        </pc:sldMkLst>
        <pc:spChg chg="mod">
          <ac:chgData name="Weifeng Xu" userId="e7aed605-a3dd-4d5a-a692-a87037af107b" providerId="ADAL" clId="{11A374D6-F014-49C5-8E0D-124972D9787C}" dt="2021-11-13T02:10:17.009" v="21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11A374D6-F014-49C5-8E0D-124972D9787C}" dt="2021-11-13T02:10:27.672" v="22" actId="47"/>
        <pc:sldMkLst>
          <pc:docMk/>
          <pc:sldMk cId="3447846068" sldId="297"/>
        </pc:sldMkLst>
      </pc:sldChg>
      <pc:sldChg chg="del">
        <pc:chgData name="Weifeng Xu" userId="e7aed605-a3dd-4d5a-a692-a87037af107b" providerId="ADAL" clId="{11A374D6-F014-49C5-8E0D-124972D9787C}" dt="2021-11-13T02:10:28.710" v="27" actId="47"/>
        <pc:sldMkLst>
          <pc:docMk/>
          <pc:sldMk cId="445719732" sldId="298"/>
        </pc:sldMkLst>
      </pc:sldChg>
      <pc:sldChg chg="del">
        <pc:chgData name="Weifeng Xu" userId="e7aed605-a3dd-4d5a-a692-a87037af107b" providerId="ADAL" clId="{11A374D6-F014-49C5-8E0D-124972D9787C}" dt="2021-11-13T02:10:29.236" v="30" actId="47"/>
        <pc:sldMkLst>
          <pc:docMk/>
          <pc:sldMk cId="479331730" sldId="299"/>
        </pc:sldMkLst>
      </pc:sldChg>
      <pc:sldChg chg="del">
        <pc:chgData name="Weifeng Xu" userId="e7aed605-a3dd-4d5a-a692-a87037af107b" providerId="ADAL" clId="{11A374D6-F014-49C5-8E0D-124972D9787C}" dt="2021-11-13T02:10:29.075" v="29" actId="47"/>
        <pc:sldMkLst>
          <pc:docMk/>
          <pc:sldMk cId="1806424962" sldId="300"/>
        </pc:sldMkLst>
      </pc:sldChg>
      <pc:sldChg chg="del">
        <pc:chgData name="Weifeng Xu" userId="e7aed605-a3dd-4d5a-a692-a87037af107b" providerId="ADAL" clId="{11A374D6-F014-49C5-8E0D-124972D9787C}" dt="2021-11-13T02:10:28.011" v="23" actId="47"/>
        <pc:sldMkLst>
          <pc:docMk/>
          <pc:sldMk cId="1712407060" sldId="301"/>
        </pc:sldMkLst>
      </pc:sldChg>
      <pc:sldChg chg="del">
        <pc:chgData name="Weifeng Xu" userId="e7aed605-a3dd-4d5a-a692-a87037af107b" providerId="ADAL" clId="{11A374D6-F014-49C5-8E0D-124972D9787C}" dt="2021-11-13T02:10:28.218" v="24" actId="47"/>
        <pc:sldMkLst>
          <pc:docMk/>
          <pc:sldMk cId="2746853879" sldId="302"/>
        </pc:sldMkLst>
      </pc:sldChg>
      <pc:sldChg chg="del">
        <pc:chgData name="Weifeng Xu" userId="e7aed605-a3dd-4d5a-a692-a87037af107b" providerId="ADAL" clId="{11A374D6-F014-49C5-8E0D-124972D9787C}" dt="2021-11-13T02:10:29.387" v="31" actId="47"/>
        <pc:sldMkLst>
          <pc:docMk/>
          <pc:sldMk cId="3779127636" sldId="303"/>
        </pc:sldMkLst>
      </pc:sldChg>
      <pc:sldChg chg="del">
        <pc:chgData name="Weifeng Xu" userId="e7aed605-a3dd-4d5a-a692-a87037af107b" providerId="ADAL" clId="{11A374D6-F014-49C5-8E0D-124972D9787C}" dt="2021-11-13T02:10:28.387" v="25" actId="47"/>
        <pc:sldMkLst>
          <pc:docMk/>
          <pc:sldMk cId="2823760701" sldId="304"/>
        </pc:sldMkLst>
      </pc:sldChg>
      <pc:sldChg chg="del">
        <pc:chgData name="Weifeng Xu" userId="e7aed605-a3dd-4d5a-a692-a87037af107b" providerId="ADAL" clId="{11A374D6-F014-49C5-8E0D-124972D9787C}" dt="2021-11-13T02:10:28.531" v="26" actId="47"/>
        <pc:sldMkLst>
          <pc:docMk/>
          <pc:sldMk cId="4043399301" sldId="305"/>
        </pc:sldMkLst>
      </pc:sldChg>
      <pc:sldChg chg="del">
        <pc:chgData name="Weifeng Xu" userId="e7aed605-a3dd-4d5a-a692-a87037af107b" providerId="ADAL" clId="{11A374D6-F014-49C5-8E0D-124972D9787C}" dt="2021-11-13T02:10:29.718" v="33" actId="47"/>
        <pc:sldMkLst>
          <pc:docMk/>
          <pc:sldMk cId="461636639" sldId="307"/>
        </pc:sldMkLst>
      </pc:sldChg>
      <pc:sldChg chg="del">
        <pc:chgData name="Weifeng Xu" userId="e7aed605-a3dd-4d5a-a692-a87037af107b" providerId="ADAL" clId="{11A374D6-F014-49C5-8E0D-124972D9787C}" dt="2021-11-13T02:10:29.890" v="34" actId="47"/>
        <pc:sldMkLst>
          <pc:docMk/>
          <pc:sldMk cId="4244300271" sldId="308"/>
        </pc:sldMkLst>
      </pc:sldChg>
      <pc:sldChg chg="del">
        <pc:chgData name="Weifeng Xu" userId="e7aed605-a3dd-4d5a-a692-a87037af107b" providerId="ADAL" clId="{11A374D6-F014-49C5-8E0D-124972D9787C}" dt="2021-11-13T02:10:30.066" v="35" actId="47"/>
        <pc:sldMkLst>
          <pc:docMk/>
          <pc:sldMk cId="3383704985" sldId="309"/>
        </pc:sldMkLst>
      </pc:sldChg>
      <pc:sldChg chg="modSp mod">
        <pc:chgData name="Weifeng Xu" userId="e7aed605-a3dd-4d5a-a692-a87037af107b" providerId="ADAL" clId="{11A374D6-F014-49C5-8E0D-124972D9787C}" dt="2021-11-13T02:22:04.516" v="112" actId="6549"/>
        <pc:sldMkLst>
          <pc:docMk/>
          <pc:sldMk cId="1601068556" sldId="318"/>
        </pc:sldMkLst>
        <pc:spChg chg="mod">
          <ac:chgData name="Weifeng Xu" userId="e7aed605-a3dd-4d5a-a692-a87037af107b" providerId="ADAL" clId="{11A374D6-F014-49C5-8E0D-124972D9787C}" dt="2021-11-13T02:22:04.516" v="112" actId="6549"/>
          <ac:spMkLst>
            <pc:docMk/>
            <pc:sldMk cId="1601068556" sldId="318"/>
            <ac:spMk id="3" creationId="{51C17ABF-D2EB-4B0A-985E-1031D14EEE21}"/>
          </ac:spMkLst>
        </pc:spChg>
      </pc:sldChg>
      <pc:sldChg chg="modSp mod">
        <pc:chgData name="Weifeng Xu" userId="e7aed605-a3dd-4d5a-a692-a87037af107b" providerId="ADAL" clId="{11A374D6-F014-49C5-8E0D-124972D9787C}" dt="2021-11-13T02:22:55.795" v="114" actId="20577"/>
        <pc:sldMkLst>
          <pc:docMk/>
          <pc:sldMk cId="952532418" sldId="320"/>
        </pc:sldMkLst>
        <pc:spChg chg="mod">
          <ac:chgData name="Weifeng Xu" userId="e7aed605-a3dd-4d5a-a692-a87037af107b" providerId="ADAL" clId="{11A374D6-F014-49C5-8E0D-124972D9787C}" dt="2021-11-13T02:22:55.795" v="114" actId="20577"/>
          <ac:spMkLst>
            <pc:docMk/>
            <pc:sldMk cId="952532418" sldId="32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11A374D6-F014-49C5-8E0D-124972D9787C}" dt="2021-11-13T02:10:30.659" v="39" actId="47"/>
        <pc:sldMkLst>
          <pc:docMk/>
          <pc:sldMk cId="600975186" sldId="339"/>
        </pc:sldMkLst>
      </pc:sldChg>
      <pc:sldChg chg="del">
        <pc:chgData name="Weifeng Xu" userId="e7aed605-a3dd-4d5a-a692-a87037af107b" providerId="ADAL" clId="{11A374D6-F014-49C5-8E0D-124972D9787C}" dt="2021-11-13T02:10:29.550" v="32" actId="47"/>
        <pc:sldMkLst>
          <pc:docMk/>
          <pc:sldMk cId="1247520571" sldId="340"/>
        </pc:sldMkLst>
      </pc:sldChg>
      <pc:sldChg chg="del">
        <pc:chgData name="Weifeng Xu" userId="e7aed605-a3dd-4d5a-a692-a87037af107b" providerId="ADAL" clId="{11A374D6-F014-49C5-8E0D-124972D9787C}" dt="2021-11-13T02:10:30.500" v="38" actId="47"/>
        <pc:sldMkLst>
          <pc:docMk/>
          <pc:sldMk cId="2174801028" sldId="341"/>
        </pc:sldMkLst>
      </pc:sldChg>
      <pc:sldChg chg="del">
        <pc:chgData name="Weifeng Xu" userId="e7aed605-a3dd-4d5a-a692-a87037af107b" providerId="ADAL" clId="{11A374D6-F014-49C5-8E0D-124972D9787C}" dt="2021-11-13T02:10:30.219" v="36" actId="47"/>
        <pc:sldMkLst>
          <pc:docMk/>
          <pc:sldMk cId="3203725479" sldId="342"/>
        </pc:sldMkLst>
      </pc:sldChg>
      <pc:sldChg chg="del">
        <pc:chgData name="Weifeng Xu" userId="e7aed605-a3dd-4d5a-a692-a87037af107b" providerId="ADAL" clId="{11A374D6-F014-49C5-8E0D-124972D9787C}" dt="2021-11-13T02:10:28.903" v="28" actId="47"/>
        <pc:sldMkLst>
          <pc:docMk/>
          <pc:sldMk cId="1935878159" sldId="343"/>
        </pc:sldMkLst>
      </pc:sldChg>
      <pc:sldChg chg="del">
        <pc:chgData name="Weifeng Xu" userId="e7aed605-a3dd-4d5a-a692-a87037af107b" providerId="ADAL" clId="{11A374D6-F014-49C5-8E0D-124972D9787C}" dt="2021-11-13T02:10:32.415" v="44" actId="47"/>
        <pc:sldMkLst>
          <pc:docMk/>
          <pc:sldMk cId="3702887110" sldId="344"/>
        </pc:sldMkLst>
      </pc:sldChg>
      <pc:sldChg chg="del">
        <pc:chgData name="Weifeng Xu" userId="e7aed605-a3dd-4d5a-a692-a87037af107b" providerId="ADAL" clId="{11A374D6-F014-49C5-8E0D-124972D9787C}" dt="2021-11-13T02:10:30.795" v="40" actId="47"/>
        <pc:sldMkLst>
          <pc:docMk/>
          <pc:sldMk cId="1822260430" sldId="345"/>
        </pc:sldMkLst>
      </pc:sldChg>
      <pc:sldChg chg="del">
        <pc:chgData name="Weifeng Xu" userId="e7aed605-a3dd-4d5a-a692-a87037af107b" providerId="ADAL" clId="{11A374D6-F014-49C5-8E0D-124972D9787C}" dt="2021-11-13T02:10:30.929" v="41" actId="47"/>
        <pc:sldMkLst>
          <pc:docMk/>
          <pc:sldMk cId="2211270339" sldId="346"/>
        </pc:sldMkLst>
      </pc:sldChg>
      <pc:sldChg chg="del">
        <pc:chgData name="Weifeng Xu" userId="e7aed605-a3dd-4d5a-a692-a87037af107b" providerId="ADAL" clId="{11A374D6-F014-49C5-8E0D-124972D9787C}" dt="2021-11-13T02:10:32.578" v="45" actId="47"/>
        <pc:sldMkLst>
          <pc:docMk/>
          <pc:sldMk cId="4132280035" sldId="347"/>
        </pc:sldMkLst>
      </pc:sldChg>
      <pc:sldChg chg="del">
        <pc:chgData name="Weifeng Xu" userId="e7aed605-a3dd-4d5a-a692-a87037af107b" providerId="ADAL" clId="{11A374D6-F014-49C5-8E0D-124972D9787C}" dt="2021-11-13T02:10:32.737" v="46" actId="47"/>
        <pc:sldMkLst>
          <pc:docMk/>
          <pc:sldMk cId="963014369" sldId="348"/>
        </pc:sldMkLst>
      </pc:sldChg>
      <pc:sldChg chg="del">
        <pc:chgData name="Weifeng Xu" userId="e7aed605-a3dd-4d5a-a692-a87037af107b" providerId="ADAL" clId="{11A374D6-F014-49C5-8E0D-124972D9787C}" dt="2021-11-13T02:10:33.171" v="49" actId="47"/>
        <pc:sldMkLst>
          <pc:docMk/>
          <pc:sldMk cId="777801680" sldId="349"/>
        </pc:sldMkLst>
      </pc:sldChg>
      <pc:sldChg chg="del">
        <pc:chgData name="Weifeng Xu" userId="e7aed605-a3dd-4d5a-a692-a87037af107b" providerId="ADAL" clId="{11A374D6-F014-49C5-8E0D-124972D9787C}" dt="2021-11-13T02:10:33.033" v="48" actId="47"/>
        <pc:sldMkLst>
          <pc:docMk/>
          <pc:sldMk cId="2301298152" sldId="350"/>
        </pc:sldMkLst>
      </pc:sldChg>
      <pc:sldChg chg="del">
        <pc:chgData name="Weifeng Xu" userId="e7aed605-a3dd-4d5a-a692-a87037af107b" providerId="ADAL" clId="{11A374D6-F014-49C5-8E0D-124972D9787C}" dt="2021-11-13T02:10:32.188" v="43" actId="47"/>
        <pc:sldMkLst>
          <pc:docMk/>
          <pc:sldMk cId="1184378387" sldId="351"/>
        </pc:sldMkLst>
      </pc:sldChg>
      <pc:sldChg chg="del">
        <pc:chgData name="Weifeng Xu" userId="e7aed605-a3dd-4d5a-a692-a87037af107b" providerId="ADAL" clId="{11A374D6-F014-49C5-8E0D-124972D9787C}" dt="2021-11-13T02:10:34.442" v="52" actId="47"/>
        <pc:sldMkLst>
          <pc:docMk/>
          <pc:sldMk cId="4136502709" sldId="352"/>
        </pc:sldMkLst>
      </pc:sldChg>
      <pc:sldChg chg="del">
        <pc:chgData name="Weifeng Xu" userId="e7aed605-a3dd-4d5a-a692-a87037af107b" providerId="ADAL" clId="{11A374D6-F014-49C5-8E0D-124972D9787C}" dt="2021-11-13T02:10:34.570" v="53" actId="47"/>
        <pc:sldMkLst>
          <pc:docMk/>
          <pc:sldMk cId="2920631685" sldId="353"/>
        </pc:sldMkLst>
      </pc:sldChg>
      <pc:sldChg chg="del">
        <pc:chgData name="Weifeng Xu" userId="e7aed605-a3dd-4d5a-a692-a87037af107b" providerId="ADAL" clId="{11A374D6-F014-49C5-8E0D-124972D9787C}" dt="2021-11-13T02:10:35.194" v="54" actId="47"/>
        <pc:sldMkLst>
          <pc:docMk/>
          <pc:sldMk cId="1070339977" sldId="354"/>
        </pc:sldMkLst>
      </pc:sldChg>
      <pc:sldChg chg="del">
        <pc:chgData name="Weifeng Xu" userId="e7aed605-a3dd-4d5a-a692-a87037af107b" providerId="ADAL" clId="{11A374D6-F014-49C5-8E0D-124972D9787C}" dt="2021-11-13T02:10:36.171" v="55" actId="47"/>
        <pc:sldMkLst>
          <pc:docMk/>
          <pc:sldMk cId="3154970326" sldId="355"/>
        </pc:sldMkLst>
      </pc:sldChg>
      <pc:sldChg chg="del">
        <pc:chgData name="Weifeng Xu" userId="e7aed605-a3dd-4d5a-a692-a87037af107b" providerId="ADAL" clId="{11A374D6-F014-49C5-8E0D-124972D9787C}" dt="2021-11-13T02:10:36.775" v="57" actId="47"/>
        <pc:sldMkLst>
          <pc:docMk/>
          <pc:sldMk cId="226820521" sldId="356"/>
        </pc:sldMkLst>
      </pc:sldChg>
      <pc:sldChg chg="del">
        <pc:chgData name="Weifeng Xu" userId="e7aed605-a3dd-4d5a-a692-a87037af107b" providerId="ADAL" clId="{11A374D6-F014-49C5-8E0D-124972D9787C}" dt="2021-11-13T02:10:38.769" v="62" actId="47"/>
        <pc:sldMkLst>
          <pc:docMk/>
          <pc:sldMk cId="3218635522" sldId="357"/>
        </pc:sldMkLst>
      </pc:sldChg>
      <pc:sldChg chg="del">
        <pc:chgData name="Weifeng Xu" userId="e7aed605-a3dd-4d5a-a692-a87037af107b" providerId="ADAL" clId="{11A374D6-F014-49C5-8E0D-124972D9787C}" dt="2021-11-13T02:10:36.587" v="56" actId="47"/>
        <pc:sldMkLst>
          <pc:docMk/>
          <pc:sldMk cId="3486331268" sldId="358"/>
        </pc:sldMkLst>
      </pc:sldChg>
      <pc:sldChg chg="del">
        <pc:chgData name="Weifeng Xu" userId="e7aed605-a3dd-4d5a-a692-a87037af107b" providerId="ADAL" clId="{11A374D6-F014-49C5-8E0D-124972D9787C}" dt="2021-11-13T02:10:39.634" v="63" actId="47"/>
        <pc:sldMkLst>
          <pc:docMk/>
          <pc:sldMk cId="431632757" sldId="359"/>
        </pc:sldMkLst>
      </pc:sldChg>
      <pc:sldChg chg="del">
        <pc:chgData name="Weifeng Xu" userId="e7aed605-a3dd-4d5a-a692-a87037af107b" providerId="ADAL" clId="{11A374D6-F014-49C5-8E0D-124972D9787C}" dt="2021-11-13T02:10:34.137" v="50" actId="47"/>
        <pc:sldMkLst>
          <pc:docMk/>
          <pc:sldMk cId="2053252200" sldId="360"/>
        </pc:sldMkLst>
      </pc:sldChg>
      <pc:sldChg chg="del">
        <pc:chgData name="Weifeng Xu" userId="e7aed605-a3dd-4d5a-a692-a87037af107b" providerId="ADAL" clId="{11A374D6-F014-49C5-8E0D-124972D9787C}" dt="2021-11-13T02:10:34.299" v="51" actId="47"/>
        <pc:sldMkLst>
          <pc:docMk/>
          <pc:sldMk cId="488079145" sldId="361"/>
        </pc:sldMkLst>
      </pc:sldChg>
      <pc:sldChg chg="del">
        <pc:chgData name="Weifeng Xu" userId="e7aed605-a3dd-4d5a-a692-a87037af107b" providerId="ADAL" clId="{11A374D6-F014-49C5-8E0D-124972D9787C}" dt="2021-11-13T02:10:38.233" v="60" actId="47"/>
        <pc:sldMkLst>
          <pc:docMk/>
          <pc:sldMk cId="22198692" sldId="362"/>
        </pc:sldMkLst>
      </pc:sldChg>
      <pc:sldChg chg="del">
        <pc:chgData name="Weifeng Xu" userId="e7aed605-a3dd-4d5a-a692-a87037af107b" providerId="ADAL" clId="{11A374D6-F014-49C5-8E0D-124972D9787C}" dt="2021-11-13T02:10:40.331" v="64" actId="47"/>
        <pc:sldMkLst>
          <pc:docMk/>
          <pc:sldMk cId="3135946503" sldId="363"/>
        </pc:sldMkLst>
      </pc:sldChg>
      <pc:sldChg chg="del">
        <pc:chgData name="Weifeng Xu" userId="e7aed605-a3dd-4d5a-a692-a87037af107b" providerId="ADAL" clId="{11A374D6-F014-49C5-8E0D-124972D9787C}" dt="2021-11-13T02:10:37.809" v="59" actId="47"/>
        <pc:sldMkLst>
          <pc:docMk/>
          <pc:sldMk cId="15037796" sldId="364"/>
        </pc:sldMkLst>
      </pc:sldChg>
      <pc:sldChg chg="del">
        <pc:chgData name="Weifeng Xu" userId="e7aed605-a3dd-4d5a-a692-a87037af107b" providerId="ADAL" clId="{11A374D6-F014-49C5-8E0D-124972D9787C}" dt="2021-11-13T02:10:38.409" v="61" actId="47"/>
        <pc:sldMkLst>
          <pc:docMk/>
          <pc:sldMk cId="2862436498" sldId="365"/>
        </pc:sldMkLst>
      </pc:sldChg>
      <pc:sldChg chg="del">
        <pc:chgData name="Weifeng Xu" userId="e7aed605-a3dd-4d5a-a692-a87037af107b" providerId="ADAL" clId="{11A374D6-F014-49C5-8E0D-124972D9787C}" dt="2021-11-13T02:10:37.407" v="58" actId="47"/>
        <pc:sldMkLst>
          <pc:docMk/>
          <pc:sldMk cId="3007056934" sldId="366"/>
        </pc:sldMkLst>
      </pc:sldChg>
      <pc:sldChg chg="del">
        <pc:chgData name="Weifeng Xu" userId="e7aed605-a3dd-4d5a-a692-a87037af107b" providerId="ADAL" clId="{11A374D6-F014-49C5-8E0D-124972D9787C}" dt="2021-11-13T02:10:32.023" v="42" actId="47"/>
        <pc:sldMkLst>
          <pc:docMk/>
          <pc:sldMk cId="1712252526" sldId="367"/>
        </pc:sldMkLst>
      </pc:sldChg>
      <pc:sldChg chg="del">
        <pc:chgData name="Weifeng Xu" userId="e7aed605-a3dd-4d5a-a692-a87037af107b" providerId="ADAL" clId="{11A374D6-F014-49C5-8E0D-124972D9787C}" dt="2021-11-13T02:10:32.894" v="47" actId="47"/>
        <pc:sldMkLst>
          <pc:docMk/>
          <pc:sldMk cId="1348401863" sldId="368"/>
        </pc:sldMkLst>
      </pc:sldChg>
      <pc:sldChg chg="del">
        <pc:chgData name="Weifeng Xu" userId="e7aed605-a3dd-4d5a-a692-a87037af107b" providerId="ADAL" clId="{11A374D6-F014-49C5-8E0D-124972D9787C}" dt="2021-11-13T02:10:30.360" v="37" actId="47"/>
        <pc:sldMkLst>
          <pc:docMk/>
          <pc:sldMk cId="402695648" sldId="369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C20585B4-813D-48C1-B0F9-8B82BBF5E10C}"/>
    <pc:docChg chg="undo redo custSel addSld delSld modSld">
      <pc:chgData name="Weifeng Xu" userId="e7aed605-a3dd-4d5a-a692-a87037af107b" providerId="ADAL" clId="{C20585B4-813D-48C1-B0F9-8B82BBF5E10C}" dt="2021-11-13T02:01:08.371" v="1482" actId="20577"/>
      <pc:docMkLst>
        <pc:docMk/>
      </pc:docMkLst>
      <pc:sldChg chg="addSp delSp modSp mod">
        <pc:chgData name="Weifeng Xu" userId="e7aed605-a3dd-4d5a-a692-a87037af107b" providerId="ADAL" clId="{C20585B4-813D-48C1-B0F9-8B82BBF5E10C}" dt="2021-11-12T03:48:07.982" v="240" actId="22"/>
        <pc:sldMkLst>
          <pc:docMk/>
          <pc:sldMk cId="2823760701" sldId="304"/>
        </pc:sldMkLst>
        <pc:spChg chg="add mod">
          <ac:chgData name="Weifeng Xu" userId="e7aed605-a3dd-4d5a-a692-a87037af107b" providerId="ADAL" clId="{C20585B4-813D-48C1-B0F9-8B82BBF5E10C}" dt="2021-11-12T03:45:36.166" v="236" actId="20577"/>
          <ac:spMkLst>
            <pc:docMk/>
            <pc:sldMk cId="2823760701" sldId="304"/>
            <ac:spMk id="7" creationId="{4BCF01A8-F044-4E58-A88B-85558F96A4AA}"/>
          </ac:spMkLst>
        </pc:spChg>
        <pc:spChg chg="add del">
          <ac:chgData name="Weifeng Xu" userId="e7aed605-a3dd-4d5a-a692-a87037af107b" providerId="ADAL" clId="{C20585B4-813D-48C1-B0F9-8B82BBF5E10C}" dt="2021-11-12T03:48:07.982" v="240" actId="22"/>
          <ac:spMkLst>
            <pc:docMk/>
            <pc:sldMk cId="2823760701" sldId="304"/>
            <ac:spMk id="11" creationId="{12D38C69-B8FF-4444-A896-401EAE5552EF}"/>
          </ac:spMkLst>
        </pc:spChg>
        <pc:cxnChg chg="add mod">
          <ac:chgData name="Weifeng Xu" userId="e7aed605-a3dd-4d5a-a692-a87037af107b" providerId="ADAL" clId="{C20585B4-813D-48C1-B0F9-8B82BBF5E10C}" dt="2021-11-12T03:45:46.493" v="238" actId="13822"/>
          <ac:cxnSpMkLst>
            <pc:docMk/>
            <pc:sldMk cId="2823760701" sldId="304"/>
            <ac:cxnSpMk id="9" creationId="{25F575C4-FB31-4E13-A8E1-571912E704FB}"/>
          </ac:cxnSpMkLst>
        </pc:cxnChg>
      </pc:sldChg>
      <pc:sldChg chg="addSp delSp modSp mod modNotesTx">
        <pc:chgData name="Weifeng Xu" userId="e7aed605-a3dd-4d5a-a692-a87037af107b" providerId="ADAL" clId="{C20585B4-813D-48C1-B0F9-8B82BBF5E10C}" dt="2021-11-12T03:33:38.634" v="232" actId="1038"/>
        <pc:sldMkLst>
          <pc:docMk/>
          <pc:sldMk cId="461636639" sldId="307"/>
        </pc:sldMkLst>
        <pc:spChg chg="add del mod">
          <ac:chgData name="Weifeng Xu" userId="e7aed605-a3dd-4d5a-a692-a87037af107b" providerId="ADAL" clId="{C20585B4-813D-48C1-B0F9-8B82BBF5E10C}" dt="2021-11-12T03:10:41.394" v="33" actId="478"/>
          <ac:spMkLst>
            <pc:docMk/>
            <pc:sldMk cId="461636639" sldId="307"/>
            <ac:spMk id="11" creationId="{EA5DBCD2-3417-4779-94C9-F203737EC04E}"/>
          </ac:spMkLst>
        </pc:spChg>
        <pc:spChg chg="add del">
          <ac:chgData name="Weifeng Xu" userId="e7aed605-a3dd-4d5a-a692-a87037af107b" providerId="ADAL" clId="{C20585B4-813D-48C1-B0F9-8B82BBF5E10C}" dt="2021-11-12T03:16:04.025" v="134" actId="22"/>
          <ac:spMkLst>
            <pc:docMk/>
            <pc:sldMk cId="461636639" sldId="307"/>
            <ac:spMk id="22" creationId="{4BC9EA63-4B75-4486-82CA-0CF12964D226}"/>
          </ac:spMkLst>
        </pc:spChg>
        <pc:picChg chg="add mod">
          <ac:chgData name="Weifeng Xu" userId="e7aed605-a3dd-4d5a-a692-a87037af107b" providerId="ADAL" clId="{C20585B4-813D-48C1-B0F9-8B82BBF5E10C}" dt="2021-11-12T03:33:38.634" v="232" actId="1038"/>
          <ac:picMkLst>
            <pc:docMk/>
            <pc:sldMk cId="461636639" sldId="307"/>
            <ac:picMk id="5" creationId="{1F6389C1-A527-450C-B093-F95B32376D9F}"/>
          </ac:picMkLst>
        </pc:picChg>
        <pc:picChg chg="add del mod">
          <ac:chgData name="Weifeng Xu" userId="e7aed605-a3dd-4d5a-a692-a87037af107b" providerId="ADAL" clId="{C20585B4-813D-48C1-B0F9-8B82BBF5E10C}" dt="2021-11-12T03:12:31.744" v="48" actId="478"/>
          <ac:picMkLst>
            <pc:docMk/>
            <pc:sldMk cId="461636639" sldId="307"/>
            <ac:picMk id="13" creationId="{AED8D077-9D1C-4625-8E68-12E1174E7D68}"/>
          </ac:picMkLst>
        </pc:picChg>
        <pc:picChg chg="add mod">
          <ac:chgData name="Weifeng Xu" userId="e7aed605-a3dd-4d5a-a692-a87037af107b" providerId="ADAL" clId="{C20585B4-813D-48C1-B0F9-8B82BBF5E10C}" dt="2021-11-12T03:12:49.241" v="51" actId="1076"/>
          <ac:picMkLst>
            <pc:docMk/>
            <pc:sldMk cId="461636639" sldId="307"/>
            <ac:picMk id="15" creationId="{C9B8FE61-7A8A-4777-8335-45C31FF9196E}"/>
          </ac:picMkLst>
        </pc:picChg>
        <pc:picChg chg="add del mod">
          <ac:chgData name="Weifeng Xu" userId="e7aed605-a3dd-4d5a-a692-a87037af107b" providerId="ADAL" clId="{C20585B4-813D-48C1-B0F9-8B82BBF5E10C}" dt="2021-11-12T03:20:47.359" v="183" actId="478"/>
          <ac:picMkLst>
            <pc:docMk/>
            <pc:sldMk cId="461636639" sldId="307"/>
            <ac:picMk id="17" creationId="{A79B6C76-FB6A-44B0-8EDE-D61447253284}"/>
          </ac:picMkLst>
        </pc:picChg>
        <pc:picChg chg="add mod">
          <ac:chgData name="Weifeng Xu" userId="e7aed605-a3dd-4d5a-a692-a87037af107b" providerId="ADAL" clId="{C20585B4-813D-48C1-B0F9-8B82BBF5E10C}" dt="2021-11-12T03:15:03.710" v="73" actId="1035"/>
          <ac:picMkLst>
            <pc:docMk/>
            <pc:sldMk cId="461636639" sldId="307"/>
            <ac:picMk id="19" creationId="{DFC06E12-1461-47EF-B263-25CE0DA7DA73}"/>
          </ac:picMkLst>
        </pc:picChg>
        <pc:picChg chg="add mod">
          <ac:chgData name="Weifeng Xu" userId="e7aed605-a3dd-4d5a-a692-a87037af107b" providerId="ADAL" clId="{C20585B4-813D-48C1-B0F9-8B82BBF5E10C}" dt="2021-11-12T03:15:39.541" v="132" actId="1037"/>
          <ac:picMkLst>
            <pc:docMk/>
            <pc:sldMk cId="461636639" sldId="307"/>
            <ac:picMk id="20" creationId="{0D1375BC-C323-4B4A-B5A3-1A8665967BF3}"/>
          </ac:picMkLst>
        </pc:picChg>
        <pc:picChg chg="add mod">
          <ac:chgData name="Weifeng Xu" userId="e7aed605-a3dd-4d5a-a692-a87037af107b" providerId="ADAL" clId="{C20585B4-813D-48C1-B0F9-8B82BBF5E10C}" dt="2021-11-12T03:16:25.340" v="181" actId="1038"/>
          <ac:picMkLst>
            <pc:docMk/>
            <pc:sldMk cId="461636639" sldId="307"/>
            <ac:picMk id="23" creationId="{F3B7AA28-2FC4-4998-B55B-53F7CD84F53E}"/>
          </ac:picMkLst>
        </pc:picChg>
        <pc:picChg chg="add mod">
          <ac:chgData name="Weifeng Xu" userId="e7aed605-a3dd-4d5a-a692-a87037af107b" providerId="ADAL" clId="{C20585B4-813D-48C1-B0F9-8B82BBF5E10C}" dt="2021-11-12T03:21:36.590" v="205" actId="1038"/>
          <ac:picMkLst>
            <pc:docMk/>
            <pc:sldMk cId="461636639" sldId="307"/>
            <ac:picMk id="25" creationId="{29FC460F-3EF1-47B9-958F-44257E08090C}"/>
          </ac:picMkLst>
        </pc:picChg>
      </pc:sldChg>
      <pc:sldChg chg="modSp mod">
        <pc:chgData name="Weifeng Xu" userId="e7aed605-a3dd-4d5a-a692-a87037af107b" providerId="ADAL" clId="{C20585B4-813D-48C1-B0F9-8B82BBF5E10C}" dt="2021-11-13T01:55:29.705" v="1435" actId="20577"/>
        <pc:sldMkLst>
          <pc:docMk/>
          <pc:sldMk cId="3900010361" sldId="312"/>
        </pc:sldMkLst>
        <pc:spChg chg="mod">
          <ac:chgData name="Weifeng Xu" userId="e7aed605-a3dd-4d5a-a692-a87037af107b" providerId="ADAL" clId="{C20585B4-813D-48C1-B0F9-8B82BBF5E10C}" dt="2021-11-13T01:55:29.705" v="1435" actId="20577"/>
          <ac:spMkLst>
            <pc:docMk/>
            <pc:sldMk cId="3900010361" sldId="312"/>
            <ac:spMk id="4" creationId="{00000000-0000-0000-0000-000000000000}"/>
          </ac:spMkLst>
        </pc:spChg>
      </pc:sldChg>
      <pc:sldChg chg="addSp modSp mod">
        <pc:chgData name="Weifeng Xu" userId="e7aed605-a3dd-4d5a-a692-a87037af107b" providerId="ADAL" clId="{C20585B4-813D-48C1-B0F9-8B82BBF5E10C}" dt="2021-11-13T02:01:08.371" v="1482" actId="20577"/>
        <pc:sldMkLst>
          <pc:docMk/>
          <pc:sldMk cId="1601068556" sldId="318"/>
        </pc:sldMkLst>
        <pc:spChg chg="add mod">
          <ac:chgData name="Weifeng Xu" userId="e7aed605-a3dd-4d5a-a692-a87037af107b" providerId="ADAL" clId="{C20585B4-813D-48C1-B0F9-8B82BBF5E10C}" dt="2021-11-13T02:01:08.371" v="1482" actId="20577"/>
          <ac:spMkLst>
            <pc:docMk/>
            <pc:sldMk cId="1601068556" sldId="318"/>
            <ac:spMk id="3" creationId="{51C17ABF-D2EB-4B0A-985E-1031D14EEE21}"/>
          </ac:spMkLst>
        </pc:spChg>
      </pc:sldChg>
      <pc:sldChg chg="addSp modSp mod">
        <pc:chgData name="Weifeng Xu" userId="e7aed605-a3dd-4d5a-a692-a87037af107b" providerId="ADAL" clId="{C20585B4-813D-48C1-B0F9-8B82BBF5E10C}" dt="2021-11-13T00:20:44.715" v="702" actId="208"/>
        <pc:sldMkLst>
          <pc:docMk/>
          <pc:sldMk cId="3203725479" sldId="342"/>
        </pc:sldMkLst>
        <pc:spChg chg="mod">
          <ac:chgData name="Weifeng Xu" userId="e7aed605-a3dd-4d5a-a692-a87037af107b" providerId="ADAL" clId="{C20585B4-813D-48C1-B0F9-8B82BBF5E10C}" dt="2021-11-13T00:19:58.222" v="691" actId="1076"/>
          <ac:spMkLst>
            <pc:docMk/>
            <pc:sldMk cId="3203725479" sldId="342"/>
            <ac:spMk id="3" creationId="{00000000-0000-0000-0000-000000000000}"/>
          </ac:spMkLst>
        </pc:spChg>
        <pc:spChg chg="mod">
          <ac:chgData name="Weifeng Xu" userId="e7aed605-a3dd-4d5a-a692-a87037af107b" providerId="ADAL" clId="{C20585B4-813D-48C1-B0F9-8B82BBF5E10C}" dt="2021-11-13T00:19:58.222" v="691" actId="1076"/>
          <ac:spMkLst>
            <pc:docMk/>
            <pc:sldMk cId="3203725479" sldId="342"/>
            <ac:spMk id="4" creationId="{00000000-0000-0000-0000-000000000000}"/>
          </ac:spMkLst>
        </pc:spChg>
        <pc:spChg chg="mod">
          <ac:chgData name="Weifeng Xu" userId="e7aed605-a3dd-4d5a-a692-a87037af107b" providerId="ADAL" clId="{C20585B4-813D-48C1-B0F9-8B82BBF5E10C}" dt="2021-11-13T00:19:58.222" v="691" actId="1076"/>
          <ac:spMkLst>
            <pc:docMk/>
            <pc:sldMk cId="3203725479" sldId="342"/>
            <ac:spMk id="6" creationId="{00000000-0000-0000-0000-000000000000}"/>
          </ac:spMkLst>
        </pc:spChg>
        <pc:spChg chg="add mod">
          <ac:chgData name="Weifeng Xu" userId="e7aed605-a3dd-4d5a-a692-a87037af107b" providerId="ADAL" clId="{C20585B4-813D-48C1-B0F9-8B82BBF5E10C}" dt="2021-11-13T00:20:29.347" v="699" actId="1076"/>
          <ac:spMkLst>
            <pc:docMk/>
            <pc:sldMk cId="3203725479" sldId="342"/>
            <ac:spMk id="7" creationId="{6BAA1D6B-4F2E-49D2-9582-5B085540B77F}"/>
          </ac:spMkLst>
        </pc:spChg>
        <pc:spChg chg="add mod">
          <ac:chgData name="Weifeng Xu" userId="e7aed605-a3dd-4d5a-a692-a87037af107b" providerId="ADAL" clId="{C20585B4-813D-48C1-B0F9-8B82BBF5E10C}" dt="2021-11-13T00:20:44.715" v="702" actId="208"/>
          <ac:spMkLst>
            <pc:docMk/>
            <pc:sldMk cId="3203725479" sldId="342"/>
            <ac:spMk id="11" creationId="{49D3C3A0-EBEA-4142-AE11-035F8EDE47A3}"/>
          </ac:spMkLst>
        </pc:spChg>
        <pc:picChg chg="mod">
          <ac:chgData name="Weifeng Xu" userId="e7aed605-a3dd-4d5a-a692-a87037af107b" providerId="ADAL" clId="{C20585B4-813D-48C1-B0F9-8B82BBF5E10C}" dt="2021-11-13T00:19:58.222" v="691" actId="1076"/>
          <ac:picMkLst>
            <pc:docMk/>
            <pc:sldMk cId="3203725479" sldId="342"/>
            <ac:picMk id="2" creationId="{00000000-0000-0000-0000-000000000000}"/>
          </ac:picMkLst>
        </pc:picChg>
        <pc:cxnChg chg="add mod">
          <ac:chgData name="Weifeng Xu" userId="e7aed605-a3dd-4d5a-a692-a87037af107b" providerId="ADAL" clId="{C20585B4-813D-48C1-B0F9-8B82BBF5E10C}" dt="2021-11-13T00:20:17.489" v="696" actId="14100"/>
          <ac:cxnSpMkLst>
            <pc:docMk/>
            <pc:sldMk cId="3203725479" sldId="342"/>
            <ac:cxnSpMk id="8" creationId="{74A255B2-0105-42D1-9272-BB834827003C}"/>
          </ac:cxnSpMkLst>
        </pc:cxnChg>
      </pc:sldChg>
      <pc:sldChg chg="addSp modSp mod modClrScheme chgLayout">
        <pc:chgData name="Weifeng Xu" userId="e7aed605-a3dd-4d5a-a692-a87037af107b" providerId="ADAL" clId="{C20585B4-813D-48C1-B0F9-8B82BBF5E10C}" dt="2021-11-13T01:22:34.423" v="995" actId="20577"/>
        <pc:sldMkLst>
          <pc:docMk/>
          <pc:sldMk cId="3702887110" sldId="344"/>
        </pc:sldMkLst>
        <pc:spChg chg="mod">
          <ac:chgData name="Weifeng Xu" userId="e7aed605-a3dd-4d5a-a692-a87037af107b" providerId="ADAL" clId="{C20585B4-813D-48C1-B0F9-8B82BBF5E10C}" dt="2021-11-13T01:19:15.258" v="928" actId="1076"/>
          <ac:spMkLst>
            <pc:docMk/>
            <pc:sldMk cId="3702887110" sldId="344"/>
            <ac:spMk id="3" creationId="{00000000-0000-0000-0000-000000000000}"/>
          </ac:spMkLst>
        </pc:spChg>
        <pc:spChg chg="add mod ord">
          <ac:chgData name="Weifeng Xu" userId="e7aed605-a3dd-4d5a-a692-a87037af107b" providerId="ADAL" clId="{C20585B4-813D-48C1-B0F9-8B82BBF5E10C}" dt="2021-11-13T01:22:34.423" v="995" actId="20577"/>
          <ac:spMkLst>
            <pc:docMk/>
            <pc:sldMk cId="3702887110" sldId="344"/>
            <ac:spMk id="4" creationId="{CF6A5C56-763D-4314-87C5-4A3BBB1D5A5F}"/>
          </ac:spMkLst>
        </pc:spChg>
        <pc:picChg chg="mod">
          <ac:chgData name="Weifeng Xu" userId="e7aed605-a3dd-4d5a-a692-a87037af107b" providerId="ADAL" clId="{C20585B4-813D-48C1-B0F9-8B82BBF5E10C}" dt="2021-11-13T01:19:15.258" v="928" actId="1076"/>
          <ac:picMkLst>
            <pc:docMk/>
            <pc:sldMk cId="3702887110" sldId="344"/>
            <ac:picMk id="2" creationId="{00000000-0000-0000-0000-000000000000}"/>
          </ac:picMkLst>
        </pc:picChg>
      </pc:sldChg>
      <pc:sldChg chg="addSp modSp mod">
        <pc:chgData name="Weifeng Xu" userId="e7aed605-a3dd-4d5a-a692-a87037af107b" providerId="ADAL" clId="{C20585B4-813D-48C1-B0F9-8B82BBF5E10C}" dt="2021-11-12T04:14:59.469" v="286" actId="20577"/>
        <pc:sldMkLst>
          <pc:docMk/>
          <pc:sldMk cId="2211270339" sldId="346"/>
        </pc:sldMkLst>
        <pc:spChg chg="add mod">
          <ac:chgData name="Weifeng Xu" userId="e7aed605-a3dd-4d5a-a692-a87037af107b" providerId="ADAL" clId="{C20585B4-813D-48C1-B0F9-8B82BBF5E10C}" dt="2021-11-12T04:14:59.469" v="286" actId="20577"/>
          <ac:spMkLst>
            <pc:docMk/>
            <pc:sldMk cId="2211270339" sldId="346"/>
            <ac:spMk id="5" creationId="{CF5790B5-618E-4EA5-9BBF-A2FD116BE94B}"/>
          </ac:spMkLst>
        </pc:spChg>
        <pc:picChg chg="mod">
          <ac:chgData name="Weifeng Xu" userId="e7aed605-a3dd-4d5a-a692-a87037af107b" providerId="ADAL" clId="{C20585B4-813D-48C1-B0F9-8B82BBF5E10C}" dt="2021-11-12T04:14:26.132" v="246" actId="1076"/>
          <ac:picMkLst>
            <pc:docMk/>
            <pc:sldMk cId="2211270339" sldId="346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C20585B4-813D-48C1-B0F9-8B82BBF5E10C}" dt="2021-11-13T01:27:17.295" v="1094" actId="20577"/>
        <pc:sldMkLst>
          <pc:docMk/>
          <pc:sldMk cId="777801680" sldId="349"/>
        </pc:sldMkLst>
        <pc:spChg chg="mod">
          <ac:chgData name="Weifeng Xu" userId="e7aed605-a3dd-4d5a-a692-a87037af107b" providerId="ADAL" clId="{C20585B4-813D-48C1-B0F9-8B82BBF5E10C}" dt="2021-11-13T01:27:17.295" v="1094" actId="20577"/>
          <ac:spMkLst>
            <pc:docMk/>
            <pc:sldMk cId="777801680" sldId="349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20585B4-813D-48C1-B0F9-8B82BBF5E10C}" dt="2021-11-13T01:26:29.100" v="1085" actId="114"/>
        <pc:sldMkLst>
          <pc:docMk/>
          <pc:sldMk cId="2301298152" sldId="350"/>
        </pc:sldMkLst>
        <pc:spChg chg="mod">
          <ac:chgData name="Weifeng Xu" userId="e7aed605-a3dd-4d5a-a692-a87037af107b" providerId="ADAL" clId="{C20585B4-813D-48C1-B0F9-8B82BBF5E10C}" dt="2021-11-13T01:26:29.100" v="1085" actId="114"/>
          <ac:spMkLst>
            <pc:docMk/>
            <pc:sldMk cId="2301298152" sldId="350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20585B4-813D-48C1-B0F9-8B82BBF5E10C}" dt="2021-11-13T01:17:59.338" v="925" actId="20577"/>
        <pc:sldMkLst>
          <pc:docMk/>
          <pc:sldMk cId="1184378387" sldId="351"/>
        </pc:sldMkLst>
        <pc:spChg chg="mod">
          <ac:chgData name="Weifeng Xu" userId="e7aed605-a3dd-4d5a-a692-a87037af107b" providerId="ADAL" clId="{C20585B4-813D-48C1-B0F9-8B82BBF5E10C}" dt="2021-11-13T01:17:59.338" v="925" actId="20577"/>
          <ac:spMkLst>
            <pc:docMk/>
            <pc:sldMk cId="1184378387" sldId="351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20585B4-813D-48C1-B0F9-8B82BBF5E10C}" dt="2021-11-13T01:38:47.098" v="1247" actId="1037"/>
        <pc:sldMkLst>
          <pc:docMk/>
          <pc:sldMk cId="4136502709" sldId="352"/>
        </pc:sldMkLst>
        <pc:spChg chg="add mod">
          <ac:chgData name="Weifeng Xu" userId="e7aed605-a3dd-4d5a-a692-a87037af107b" providerId="ADAL" clId="{C20585B4-813D-48C1-B0F9-8B82BBF5E10C}" dt="2021-11-13T01:38:47.098" v="1247" actId="1037"/>
          <ac:spMkLst>
            <pc:docMk/>
            <pc:sldMk cId="4136502709" sldId="352"/>
            <ac:spMk id="7" creationId="{45694F68-4ADD-4C79-AAE5-9B6D9668235B}"/>
          </ac:spMkLst>
        </pc:spChg>
        <pc:picChg chg="mod">
          <ac:chgData name="Weifeng Xu" userId="e7aed605-a3dd-4d5a-a692-a87037af107b" providerId="ADAL" clId="{C20585B4-813D-48C1-B0F9-8B82BBF5E10C}" dt="2021-11-13T01:38:02.589" v="1205" actId="1076"/>
          <ac:picMkLst>
            <pc:docMk/>
            <pc:sldMk cId="4136502709" sldId="352"/>
            <ac:picMk id="4" creationId="{00000000-0000-0000-0000-000000000000}"/>
          </ac:picMkLst>
        </pc:picChg>
      </pc:sldChg>
      <pc:sldChg chg="addSp modSp mod modClrScheme chgLayout">
        <pc:chgData name="Weifeng Xu" userId="e7aed605-a3dd-4d5a-a692-a87037af107b" providerId="ADAL" clId="{C20585B4-813D-48C1-B0F9-8B82BBF5E10C}" dt="2021-11-13T01:40:37.345" v="1313" actId="20577"/>
        <pc:sldMkLst>
          <pc:docMk/>
          <pc:sldMk cId="2920631685" sldId="353"/>
        </pc:sldMkLst>
        <pc:spChg chg="add mod ord">
          <ac:chgData name="Weifeng Xu" userId="e7aed605-a3dd-4d5a-a692-a87037af107b" providerId="ADAL" clId="{C20585B4-813D-48C1-B0F9-8B82BBF5E10C}" dt="2021-11-13T01:40:37.345" v="1313" actId="20577"/>
          <ac:spMkLst>
            <pc:docMk/>
            <pc:sldMk cId="2920631685" sldId="353"/>
            <ac:spMk id="4" creationId="{B72DA7A6-7B53-4161-B23B-F1CD6F0866C7}"/>
          </ac:spMkLst>
        </pc:spChg>
        <pc:picChg chg="mod">
          <ac:chgData name="Weifeng Xu" userId="e7aed605-a3dd-4d5a-a692-a87037af107b" providerId="ADAL" clId="{C20585B4-813D-48C1-B0F9-8B82BBF5E10C}" dt="2021-11-13T01:39:43.380" v="1261" actId="1076"/>
          <ac:picMkLst>
            <pc:docMk/>
            <pc:sldMk cId="2920631685" sldId="353"/>
            <ac:picMk id="2" creationId="{00000000-0000-0000-0000-000000000000}"/>
          </ac:picMkLst>
        </pc:picChg>
      </pc:sldChg>
      <pc:sldChg chg="addSp delSp modSp mod">
        <pc:chgData name="Weifeng Xu" userId="e7aed605-a3dd-4d5a-a692-a87037af107b" providerId="ADAL" clId="{C20585B4-813D-48C1-B0F9-8B82BBF5E10C}" dt="2021-11-13T01:42:35.987" v="1429" actId="208"/>
        <pc:sldMkLst>
          <pc:docMk/>
          <pc:sldMk cId="1070339977" sldId="354"/>
        </pc:sldMkLst>
        <pc:spChg chg="add mod">
          <ac:chgData name="Weifeng Xu" userId="e7aed605-a3dd-4d5a-a692-a87037af107b" providerId="ADAL" clId="{C20585B4-813D-48C1-B0F9-8B82BBF5E10C}" dt="2021-11-13T01:42:01.416" v="1416" actId="6549"/>
          <ac:spMkLst>
            <pc:docMk/>
            <pc:sldMk cId="1070339977" sldId="354"/>
            <ac:spMk id="4" creationId="{5E44DD66-92BA-4F18-A762-A7B1E85C0B65}"/>
          </ac:spMkLst>
        </pc:spChg>
        <pc:picChg chg="mod">
          <ac:chgData name="Weifeng Xu" userId="e7aed605-a3dd-4d5a-a692-a87037af107b" providerId="ADAL" clId="{C20585B4-813D-48C1-B0F9-8B82BBF5E10C}" dt="2021-11-13T01:42:08.945" v="1419" actId="1076"/>
          <ac:picMkLst>
            <pc:docMk/>
            <pc:sldMk cId="1070339977" sldId="354"/>
            <ac:picMk id="2" creationId="{00000000-0000-0000-0000-000000000000}"/>
          </ac:picMkLst>
        </pc:picChg>
        <pc:cxnChg chg="add del">
          <ac:chgData name="Weifeng Xu" userId="e7aed605-a3dd-4d5a-a692-a87037af107b" providerId="ADAL" clId="{C20585B4-813D-48C1-B0F9-8B82BBF5E10C}" dt="2021-11-13T01:42:10.161" v="1420" actId="11529"/>
          <ac:cxnSpMkLst>
            <pc:docMk/>
            <pc:sldMk cId="1070339977" sldId="354"/>
            <ac:cxnSpMk id="6" creationId="{C700AD47-E006-45E8-B30E-09C7DD7D886F}"/>
          </ac:cxnSpMkLst>
        </pc:cxnChg>
        <pc:cxnChg chg="add del mod">
          <ac:chgData name="Weifeng Xu" userId="e7aed605-a3dd-4d5a-a692-a87037af107b" providerId="ADAL" clId="{C20585B4-813D-48C1-B0F9-8B82BBF5E10C}" dt="2021-11-13T01:42:17.873" v="1426" actId="11529"/>
          <ac:cxnSpMkLst>
            <pc:docMk/>
            <pc:sldMk cId="1070339977" sldId="354"/>
            <ac:cxnSpMk id="8" creationId="{8C761D80-0BF3-4535-8E74-1A5DE0BB7273}"/>
          </ac:cxnSpMkLst>
        </pc:cxnChg>
        <pc:cxnChg chg="add mod">
          <ac:chgData name="Weifeng Xu" userId="e7aed605-a3dd-4d5a-a692-a87037af107b" providerId="ADAL" clId="{C20585B4-813D-48C1-B0F9-8B82BBF5E10C}" dt="2021-11-13T01:42:35.987" v="1429" actId="208"/>
          <ac:cxnSpMkLst>
            <pc:docMk/>
            <pc:sldMk cId="1070339977" sldId="354"/>
            <ac:cxnSpMk id="12" creationId="{508B9E83-AF7F-4520-A686-DC26D76145BE}"/>
          </ac:cxnSpMkLst>
        </pc:cxnChg>
      </pc:sldChg>
      <pc:sldChg chg="modSp mod">
        <pc:chgData name="Weifeng Xu" userId="e7aed605-a3dd-4d5a-a692-a87037af107b" providerId="ADAL" clId="{C20585B4-813D-48C1-B0F9-8B82BBF5E10C}" dt="2021-11-13T01:49:42.534" v="1433" actId="20577"/>
        <pc:sldMkLst>
          <pc:docMk/>
          <pc:sldMk cId="3486331268" sldId="358"/>
        </pc:sldMkLst>
        <pc:graphicFrameChg chg="modGraphic">
          <ac:chgData name="Weifeng Xu" userId="e7aed605-a3dd-4d5a-a692-a87037af107b" providerId="ADAL" clId="{C20585B4-813D-48C1-B0F9-8B82BBF5E10C}" dt="2021-11-13T01:49:42.534" v="1433" actId="20577"/>
          <ac:graphicFrameMkLst>
            <pc:docMk/>
            <pc:sldMk cId="3486331268" sldId="358"/>
            <ac:graphicFrameMk id="3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C20585B4-813D-48C1-B0F9-8B82BBF5E10C}" dt="2021-11-12T03:15:08.492" v="75" actId="27636"/>
        <pc:sldMkLst>
          <pc:docMk/>
          <pc:sldMk cId="2053252200" sldId="360"/>
        </pc:sldMkLst>
        <pc:spChg chg="mod">
          <ac:chgData name="Weifeng Xu" userId="e7aed605-a3dd-4d5a-a692-a87037af107b" providerId="ADAL" clId="{C20585B4-813D-48C1-B0F9-8B82BBF5E10C}" dt="2021-11-12T03:15:08.492" v="75" actId="27636"/>
          <ac:spMkLst>
            <pc:docMk/>
            <pc:sldMk cId="2053252200" sldId="360"/>
            <ac:spMk id="5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C20585B4-813D-48C1-B0F9-8B82BBF5E10C}" dt="2021-11-13T01:22:29.245" v="993"/>
        <pc:sldMkLst>
          <pc:docMk/>
          <pc:sldMk cId="1712252526" sldId="367"/>
        </pc:sldMkLst>
        <pc:spChg chg="del mod ord">
          <ac:chgData name="Weifeng Xu" userId="e7aed605-a3dd-4d5a-a692-a87037af107b" providerId="ADAL" clId="{C20585B4-813D-48C1-B0F9-8B82BBF5E10C}" dt="2021-11-12T04:13:40.314" v="243" actId="700"/>
          <ac:spMkLst>
            <pc:docMk/>
            <pc:sldMk cId="1712252526" sldId="367"/>
            <ac:spMk id="2" creationId="{D5420861-CDF5-4340-B56F-146B2E6148D3}"/>
          </ac:spMkLst>
        </pc:spChg>
        <pc:spChg chg="del">
          <ac:chgData name="Weifeng Xu" userId="e7aed605-a3dd-4d5a-a692-a87037af107b" providerId="ADAL" clId="{C20585B4-813D-48C1-B0F9-8B82BBF5E10C}" dt="2021-11-12T04:13:40.314" v="243" actId="700"/>
          <ac:spMkLst>
            <pc:docMk/>
            <pc:sldMk cId="1712252526" sldId="367"/>
            <ac:spMk id="3" creationId="{1E451D02-2DEC-43E1-A212-5A6C94E31949}"/>
          </ac:spMkLst>
        </pc:spChg>
        <pc:spChg chg="add del mod ord">
          <ac:chgData name="Weifeng Xu" userId="e7aed605-a3dd-4d5a-a692-a87037af107b" providerId="ADAL" clId="{C20585B4-813D-48C1-B0F9-8B82BBF5E10C}" dt="2021-11-12T04:14:07.277" v="244" actId="700"/>
          <ac:spMkLst>
            <pc:docMk/>
            <pc:sldMk cId="1712252526" sldId="367"/>
            <ac:spMk id="4" creationId="{086C4C81-3F43-4458-BF07-C6AE89D4C508}"/>
          </ac:spMkLst>
        </pc:spChg>
        <pc:spChg chg="add mod">
          <ac:chgData name="Weifeng Xu" userId="e7aed605-a3dd-4d5a-a692-a87037af107b" providerId="ADAL" clId="{C20585B4-813D-48C1-B0F9-8B82BBF5E10C}" dt="2021-11-12T04:15:19.460" v="301" actId="20577"/>
          <ac:spMkLst>
            <pc:docMk/>
            <pc:sldMk cId="1712252526" sldId="367"/>
            <ac:spMk id="7" creationId="{A9721916-870F-41BB-BECD-E95BBCE80520}"/>
          </ac:spMkLst>
        </pc:spChg>
        <pc:spChg chg="add mod">
          <ac:chgData name="Weifeng Xu" userId="e7aed605-a3dd-4d5a-a692-a87037af107b" providerId="ADAL" clId="{C20585B4-813D-48C1-B0F9-8B82BBF5E10C}" dt="2021-11-12T04:23:04.211" v="459" actId="313"/>
          <ac:spMkLst>
            <pc:docMk/>
            <pc:sldMk cId="1712252526" sldId="367"/>
            <ac:spMk id="8" creationId="{7E719470-E6DA-4C22-91AD-DE06D848C315}"/>
          </ac:spMkLst>
        </pc:spChg>
        <pc:spChg chg="add mod">
          <ac:chgData name="Weifeng Xu" userId="e7aed605-a3dd-4d5a-a692-a87037af107b" providerId="ADAL" clId="{C20585B4-813D-48C1-B0F9-8B82BBF5E10C}" dt="2021-11-12T04:22:21.448" v="434" actId="208"/>
          <ac:spMkLst>
            <pc:docMk/>
            <pc:sldMk cId="1712252526" sldId="367"/>
            <ac:spMk id="14" creationId="{CE958E3B-8264-4DBE-B715-A6B0ACAE9B03}"/>
          </ac:spMkLst>
        </pc:spChg>
        <pc:spChg chg="add del mod">
          <ac:chgData name="Weifeng Xu" userId="e7aed605-a3dd-4d5a-a692-a87037af107b" providerId="ADAL" clId="{C20585B4-813D-48C1-B0F9-8B82BBF5E10C}" dt="2021-11-13T01:22:29.245" v="993"/>
          <ac:spMkLst>
            <pc:docMk/>
            <pc:sldMk cId="1712252526" sldId="367"/>
            <ac:spMk id="15" creationId="{D08FC2A7-AEFF-4C0F-82A7-1725CF9C8419}"/>
          </ac:spMkLst>
        </pc:spChg>
        <pc:picChg chg="add">
          <ac:chgData name="Weifeng Xu" userId="e7aed605-a3dd-4d5a-a692-a87037af107b" providerId="ADAL" clId="{C20585B4-813D-48C1-B0F9-8B82BBF5E10C}" dt="2021-11-12T04:14:08.518" v="245" actId="22"/>
          <ac:picMkLst>
            <pc:docMk/>
            <pc:sldMk cId="1712252526" sldId="367"/>
            <ac:picMk id="6" creationId="{D082A168-E01C-4837-8835-B75973E48F1A}"/>
          </ac:picMkLst>
        </pc:picChg>
        <pc:cxnChg chg="add mod">
          <ac:chgData name="Weifeng Xu" userId="e7aed605-a3dd-4d5a-a692-a87037af107b" providerId="ADAL" clId="{C20585B4-813D-48C1-B0F9-8B82BBF5E10C}" dt="2021-11-12T04:21:51.008" v="430" actId="13822"/>
          <ac:cxnSpMkLst>
            <pc:docMk/>
            <pc:sldMk cId="1712252526" sldId="367"/>
            <ac:cxnSpMk id="10" creationId="{018EBDD3-0600-4379-81D6-14EE0903D47B}"/>
          </ac:cxnSpMkLst>
        </pc:cxnChg>
      </pc:sldChg>
      <pc:sldChg chg="addSp modSp new mod">
        <pc:chgData name="Weifeng Xu" userId="e7aed605-a3dd-4d5a-a692-a87037af107b" providerId="ADAL" clId="{C20585B4-813D-48C1-B0F9-8B82BBF5E10C}" dt="2021-11-12T16:55:09.678" v="473" actId="13822"/>
        <pc:sldMkLst>
          <pc:docMk/>
          <pc:sldMk cId="1348401863" sldId="368"/>
        </pc:sldMkLst>
        <pc:spChg chg="add mod">
          <ac:chgData name="Weifeng Xu" userId="e7aed605-a3dd-4d5a-a692-a87037af107b" providerId="ADAL" clId="{C20585B4-813D-48C1-B0F9-8B82BBF5E10C}" dt="2021-11-12T04:18:28.082" v="401" actId="207"/>
          <ac:spMkLst>
            <pc:docMk/>
            <pc:sldMk cId="1348401863" sldId="368"/>
            <ac:spMk id="6" creationId="{C5BE8280-53BE-4662-B89B-9B7DD8D1BD2D}"/>
          </ac:spMkLst>
        </pc:spChg>
        <pc:spChg chg="add mod">
          <ac:chgData name="Weifeng Xu" userId="e7aed605-a3dd-4d5a-a692-a87037af107b" providerId="ADAL" clId="{C20585B4-813D-48C1-B0F9-8B82BBF5E10C}" dt="2021-11-12T16:55:03.932" v="471" actId="207"/>
          <ac:spMkLst>
            <pc:docMk/>
            <pc:sldMk cId="1348401863" sldId="368"/>
            <ac:spMk id="8" creationId="{977F2F81-396E-44AF-9A1C-046EBD629729}"/>
          </ac:spMkLst>
        </pc:spChg>
        <pc:picChg chg="add mod">
          <ac:chgData name="Weifeng Xu" userId="e7aed605-a3dd-4d5a-a692-a87037af107b" providerId="ADAL" clId="{C20585B4-813D-48C1-B0F9-8B82BBF5E10C}" dt="2021-11-12T04:17:37.388" v="312" actId="14100"/>
          <ac:picMkLst>
            <pc:docMk/>
            <pc:sldMk cId="1348401863" sldId="368"/>
            <ac:picMk id="3" creationId="{39A682BD-EE83-4D93-9863-595FE40C005A}"/>
          </ac:picMkLst>
        </pc:picChg>
        <pc:picChg chg="add mod">
          <ac:chgData name="Weifeng Xu" userId="e7aed605-a3dd-4d5a-a692-a87037af107b" providerId="ADAL" clId="{C20585B4-813D-48C1-B0F9-8B82BBF5E10C}" dt="2021-11-12T04:17:46.887" v="315" actId="1076"/>
          <ac:picMkLst>
            <pc:docMk/>
            <pc:sldMk cId="1348401863" sldId="368"/>
            <ac:picMk id="5" creationId="{67E28A46-2D4F-438B-AA31-CAEF3C2630E1}"/>
          </ac:picMkLst>
        </pc:picChg>
        <pc:cxnChg chg="add mod">
          <ac:chgData name="Weifeng Xu" userId="e7aed605-a3dd-4d5a-a692-a87037af107b" providerId="ADAL" clId="{C20585B4-813D-48C1-B0F9-8B82BBF5E10C}" dt="2021-11-12T16:55:09.678" v="473" actId="13822"/>
          <ac:cxnSpMkLst>
            <pc:docMk/>
            <pc:sldMk cId="1348401863" sldId="368"/>
            <ac:cxnSpMk id="10" creationId="{A1A0860D-2700-4E7E-AE60-A5258B499B49}"/>
          </ac:cxnSpMkLst>
        </pc:cxnChg>
      </pc:sldChg>
      <pc:sldChg chg="new del">
        <pc:chgData name="Weifeng Xu" userId="e7aed605-a3dd-4d5a-a692-a87037af107b" providerId="ADAL" clId="{C20585B4-813D-48C1-B0F9-8B82BBF5E10C}" dt="2021-11-12T04:16:35.286" v="303" actId="680"/>
        <pc:sldMkLst>
          <pc:docMk/>
          <pc:sldMk cId="3061845171" sldId="368"/>
        </pc:sldMkLst>
      </pc:sldChg>
      <pc:sldChg chg="addSp modSp new mod modNotesTx">
        <pc:chgData name="Weifeng Xu" userId="e7aed605-a3dd-4d5a-a692-a87037af107b" providerId="ADAL" clId="{C20585B4-813D-48C1-B0F9-8B82BBF5E10C}" dt="2021-11-13T00:25:04.165" v="881" actId="20577"/>
        <pc:sldMkLst>
          <pc:docMk/>
          <pc:sldMk cId="402695648" sldId="369"/>
        </pc:sldMkLst>
        <pc:spChg chg="add mod">
          <ac:chgData name="Weifeng Xu" userId="e7aed605-a3dd-4d5a-a692-a87037af107b" providerId="ADAL" clId="{C20585B4-813D-48C1-B0F9-8B82BBF5E10C}" dt="2021-11-13T00:22:13.170" v="728" actId="1076"/>
          <ac:spMkLst>
            <pc:docMk/>
            <pc:sldMk cId="402695648" sldId="369"/>
            <ac:spMk id="4" creationId="{42ED7D13-A976-4961-BDAE-0EF96E4FEC90}"/>
          </ac:spMkLst>
        </pc:spChg>
        <pc:spChg chg="add mod">
          <ac:chgData name="Weifeng Xu" userId="e7aed605-a3dd-4d5a-a692-a87037af107b" providerId="ADAL" clId="{C20585B4-813D-48C1-B0F9-8B82BBF5E10C}" dt="2021-11-13T00:22:42.078" v="741" actId="20577"/>
          <ac:spMkLst>
            <pc:docMk/>
            <pc:sldMk cId="402695648" sldId="369"/>
            <ac:spMk id="7" creationId="{1E8F531F-1254-44CD-8CBD-9E01EFD1759C}"/>
          </ac:spMkLst>
        </pc:spChg>
        <pc:spChg chg="add mod">
          <ac:chgData name="Weifeng Xu" userId="e7aed605-a3dd-4d5a-a692-a87037af107b" providerId="ADAL" clId="{C20585B4-813D-48C1-B0F9-8B82BBF5E10C}" dt="2021-11-13T00:22:05.893" v="727" actId="404"/>
          <ac:spMkLst>
            <pc:docMk/>
            <pc:sldMk cId="402695648" sldId="369"/>
            <ac:spMk id="8" creationId="{911A8229-A8E8-4857-BD7E-19B94B0EC5E4}"/>
          </ac:spMkLst>
        </pc:spChg>
        <pc:spChg chg="add mod">
          <ac:chgData name="Weifeng Xu" userId="e7aed605-a3dd-4d5a-a692-a87037af107b" providerId="ADAL" clId="{C20585B4-813D-48C1-B0F9-8B82BBF5E10C}" dt="2021-11-13T00:25:04.165" v="881" actId="20577"/>
          <ac:spMkLst>
            <pc:docMk/>
            <pc:sldMk cId="402695648" sldId="369"/>
            <ac:spMk id="9" creationId="{4E5440D0-7E58-4CE0-A647-C566FED97C66}"/>
          </ac:spMkLst>
        </pc:spChg>
        <pc:picChg chg="add mod modCrop">
          <ac:chgData name="Weifeng Xu" userId="e7aed605-a3dd-4d5a-a692-a87037af107b" providerId="ADAL" clId="{C20585B4-813D-48C1-B0F9-8B82BBF5E10C}" dt="2021-11-13T00:22:13.170" v="728" actId="1076"/>
          <ac:picMkLst>
            <pc:docMk/>
            <pc:sldMk cId="402695648" sldId="369"/>
            <ac:picMk id="3" creationId="{5853F4E7-DBC7-4898-9823-C1C31B2381ED}"/>
          </ac:picMkLst>
        </pc:picChg>
        <pc:cxnChg chg="add mod">
          <ac:chgData name="Weifeng Xu" userId="e7aed605-a3dd-4d5a-a692-a87037af107b" providerId="ADAL" clId="{C20585B4-813D-48C1-B0F9-8B82BBF5E10C}" dt="2021-11-13T00:22:13.170" v="728" actId="1076"/>
          <ac:cxnSpMkLst>
            <pc:docMk/>
            <pc:sldMk cId="402695648" sldId="369"/>
            <ac:cxnSpMk id="6" creationId="{23505DB3-69D6-4C76-8A93-3EF852BE43A6}"/>
          </ac:cxnSpMkLst>
        </pc:cxn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shimcache</a:t>
            </a:r>
            <a:r>
              <a:rPr lang="en-US" dirty="0"/>
              <a:t> | grep 2015-03-25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eraser|cclearn</a:t>
            </a:r>
            <a:r>
              <a:rPr lang="en-US" dirty="0"/>
              <a:t>" -A 1 -B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uninstall | grep 2015-03-25 -A 2 -B 2</a:t>
            </a:r>
          </a:p>
          <a:p>
            <a:r>
              <a:rPr lang="en-US" dirty="0"/>
              <a:t>rip.pl -r NTUSER_informant.DAT -p uninstall | grep 2015-03-25 -A 2 -B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uninstall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4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userassist</a:t>
            </a:r>
            <a:r>
              <a:rPr lang="en-US" dirty="0"/>
              <a:t> | grep 2015-03-25 -A 1 --color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rd</a:t>
            </a:r>
            <a:r>
              <a:rPr lang="en-US" dirty="0"/>
              <a:t> -o 206848 cfreds_2015_data_leakage_pc.dd -l | grep -</a:t>
            </a:r>
            <a:r>
              <a:rPr lang="en-US" dirty="0" err="1"/>
              <a:t>i</a:t>
            </a:r>
            <a:r>
              <a:rPr lang="en-US" dirty="0"/>
              <a:t> Users/informant/Desktop/Download/ | grep 2015-03-25 --color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6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"\.exe.*2015-03-25.*delete"  UsnJrnl2Csv/UsnJrnl_2020-11-28_12-15-14.csv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0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| grep -</a:t>
            </a:r>
            <a:r>
              <a:rPr lang="en-US" dirty="0" err="1"/>
              <a:t>i</a:t>
            </a:r>
            <a:r>
              <a:rPr lang="en-US" dirty="0"/>
              <a:t> deleting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1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rd</a:t>
            </a:r>
            <a:r>
              <a:rPr lang="en-US" dirty="0"/>
              <a:t> -o 206848 cfreds_2015_data_leakage_pc.dd  | grep -</a:t>
            </a:r>
            <a:r>
              <a:rPr lang="en-US" dirty="0" err="1"/>
              <a:t>Ei</a:t>
            </a:r>
            <a:r>
              <a:rPr lang="en-US" dirty="0"/>
              <a:t> "Recycle"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testdisk</a:t>
            </a:r>
            <a:r>
              <a:rPr lang="en-US" dirty="0"/>
              <a:t>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-el -f  S-1-5-21-2425377081-3129163575-2985601102-1000/\$I508CBB.jpg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http://journeyintoir.blogspot.com/2013/01/re-introducing-usnjrnl.html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/IE11.export/Container* | grep -</a:t>
            </a:r>
            <a:r>
              <a:rPr lang="en-US" dirty="0" err="1"/>
              <a:t>oEi</a:t>
            </a:r>
            <a:r>
              <a:rPr lang="en-US" dirty="0"/>
              <a:t> "Mar 25, 2015.*search\?q=.*anti" | grep anti --color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35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/IE11.export/Container* | grep -</a:t>
            </a:r>
            <a:r>
              <a:rPr lang="en-US" dirty="0" err="1"/>
              <a:t>oEi</a:t>
            </a:r>
            <a:r>
              <a:rPr lang="en-US" dirty="0"/>
              <a:t> "Mar 25, 2015.*search\?q=.*(steganography|encryp|cover|log|diable|trace|cover|remove|overwrite|destroy|clean)"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/IE11.export/Container* | grep -</a:t>
            </a:r>
            <a:r>
              <a:rPr lang="en-US" dirty="0" err="1"/>
              <a:t>oEi</a:t>
            </a:r>
            <a:r>
              <a:rPr lang="en-US" dirty="0"/>
              <a:t> "Mar 25, 2015.*download" | head -n2 | grep download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9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Recycle Bin and Anti-forensics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</a:t>
            </a:r>
            <a:r>
              <a:rPr lang="en-US" dirty="0"/>
              <a:t>	What actions were performed for anti-forensics on PC at the last day ‘2015-03-25’?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Anti-forensics activities</a:t>
            </a:r>
          </a:p>
          <a:p>
            <a:pPr lvl="1"/>
            <a:r>
              <a:rPr lang="en-US" dirty="0"/>
              <a:t>Search anti-forensic tools</a:t>
            </a:r>
          </a:p>
          <a:p>
            <a:pPr lvl="1"/>
            <a:r>
              <a:rPr lang="en-US" dirty="0"/>
              <a:t>Download anti-forensic tools</a:t>
            </a:r>
          </a:p>
          <a:p>
            <a:pPr lvl="1"/>
            <a:r>
              <a:rPr lang="en-US" dirty="0"/>
              <a:t>Install anti-forensic tools</a:t>
            </a:r>
          </a:p>
          <a:p>
            <a:pPr lvl="1"/>
            <a:r>
              <a:rPr lang="en-US" dirty="0"/>
              <a:t>Run anti-forensic tools</a:t>
            </a:r>
          </a:p>
          <a:p>
            <a:pPr lvl="1"/>
            <a:r>
              <a:rPr lang="en-US" dirty="0"/>
              <a:t>Delete files  [Shift] + [Delete]</a:t>
            </a:r>
          </a:p>
          <a:p>
            <a:pPr lvl="1"/>
            <a:r>
              <a:rPr lang="en-US" dirty="0"/>
              <a:t>Uninstall anti-forensic tools</a:t>
            </a:r>
          </a:p>
          <a:p>
            <a:pPr lvl="1"/>
            <a:r>
              <a:rPr lang="en-US" dirty="0"/>
              <a:t>Disconnecting Google drive account</a:t>
            </a:r>
          </a:p>
          <a:p>
            <a:pPr lvl="1"/>
            <a:r>
              <a:rPr lang="en-US" dirty="0"/>
              <a:t>Delete some e-mails in Outlook</a:t>
            </a:r>
          </a:p>
          <a:p>
            <a:r>
              <a:rPr lang="en-US" dirty="0"/>
              <a:t>Wiping traces of Eraser in $</a:t>
            </a:r>
            <a:r>
              <a:rPr lang="en-US" dirty="0" err="1"/>
              <a:t>UsnJrnl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5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52. 1 </a:t>
            </a:r>
            <a:r>
              <a:rPr lang="en-US" dirty="0"/>
              <a:t>Search IE anti-forensics using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</a:t>
            </a:r>
          </a:p>
          <a:p>
            <a:r>
              <a:rPr lang="en-US" dirty="0"/>
              <a:t>Forensics</a:t>
            </a:r>
          </a:p>
          <a:p>
            <a:r>
              <a:rPr lang="en-US" dirty="0"/>
              <a:t>Hide/Steganography</a:t>
            </a:r>
          </a:p>
          <a:p>
            <a:r>
              <a:rPr lang="en-US" dirty="0"/>
              <a:t>Delete/erase/wipe/remove/eliminating </a:t>
            </a:r>
          </a:p>
          <a:p>
            <a:r>
              <a:rPr lang="en-US" dirty="0"/>
              <a:t>Overwrite</a:t>
            </a:r>
          </a:p>
          <a:p>
            <a:r>
              <a:rPr lang="en-US" dirty="0"/>
              <a:t>Detect</a:t>
            </a:r>
          </a:p>
          <a:p>
            <a:r>
              <a:rPr lang="en-US" dirty="0"/>
              <a:t>encapsulation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</a:t>
            </a:r>
          </a:p>
          <a:p>
            <a:r>
              <a:rPr lang="en-US" dirty="0"/>
              <a:t>Trace</a:t>
            </a:r>
          </a:p>
          <a:p>
            <a:r>
              <a:rPr lang="en-US" dirty="0"/>
              <a:t>Encryption </a:t>
            </a:r>
          </a:p>
          <a:p>
            <a:r>
              <a:rPr lang="en-US" dirty="0"/>
              <a:t>Evidence </a:t>
            </a:r>
          </a:p>
          <a:p>
            <a:r>
              <a:rPr lang="en-US" dirty="0"/>
              <a:t>Manipulate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Disable</a:t>
            </a:r>
          </a:p>
          <a:p>
            <a:r>
              <a:rPr lang="en-US" dirty="0"/>
              <a:t>Destroy/clean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3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IE record information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152358" cy="47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9" y="2360502"/>
            <a:ext cx="10760372" cy="2979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309" y="1160173"/>
            <a:ext cx="384772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Three tasks: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 all IE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Grep date and with key word “anti”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Highlight anti in 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2448" y="2259106"/>
            <a:ext cx="26641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-o: only show match string</a:t>
            </a:r>
          </a:p>
        </p:txBody>
      </p:sp>
    </p:spTree>
    <p:extLst>
      <p:ext uri="{BB962C8B-B14F-4D97-AF65-F5344CB8AC3E}">
        <p14:creationId xmlns:p14="http://schemas.microsoft.com/office/powerpoint/2010/main" val="223699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3391" y="1902191"/>
            <a:ext cx="371249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 list of </a:t>
            </a:r>
            <a:r>
              <a:rPr lang="en-US"/>
              <a:t>anti-forensic keywords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91" y="2279651"/>
            <a:ext cx="9492353" cy="22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52. 2 </a:t>
            </a:r>
            <a:r>
              <a:rPr lang="en-US" dirty="0"/>
              <a:t>Search IE download history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8992379" cy="2392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84665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key word “</a:t>
            </a:r>
            <a:r>
              <a:rPr lang="en-US" i="1" dirty="0">
                <a:solidFill>
                  <a:srgbClr val="FF0000"/>
                </a:solidFill>
              </a:rPr>
              <a:t>download</a:t>
            </a:r>
            <a:r>
              <a:rPr lang="en-US" dirty="0"/>
              <a:t>”, only show first two records for the demonstration purpose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0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16" y="1650697"/>
            <a:ext cx="9575957" cy="3746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8116" y="1255662"/>
            <a:ext cx="873976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key word “</a:t>
            </a:r>
            <a:r>
              <a:rPr lang="en-US" i="1" dirty="0">
                <a:solidFill>
                  <a:srgbClr val="FF0000"/>
                </a:solidFill>
              </a:rPr>
              <a:t>download</a:t>
            </a:r>
            <a:r>
              <a:rPr lang="en-US" dirty="0"/>
              <a:t>”, only show last four records for the demonstration purpose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0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two programs are downloaded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ccleaner</a:t>
            </a:r>
            <a:endParaRPr lang="en-US" dirty="0"/>
          </a:p>
          <a:p>
            <a:r>
              <a:rPr lang="en-US" dirty="0"/>
              <a:t>eraser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5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52. 3 </a:t>
            </a:r>
            <a:r>
              <a:rPr lang="en-US" dirty="0"/>
              <a:t>Install download programs- </a:t>
            </a:r>
            <a:r>
              <a:rPr lang="en-US" i="1" dirty="0" err="1">
                <a:solidFill>
                  <a:srgbClr val="7030A0"/>
                </a:solidFill>
              </a:rPr>
              <a:t>shimcache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9552"/>
            <a:ext cx="8458933" cy="29339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2220220"/>
            <a:ext cx="469077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err="1"/>
              <a:t>Cehck</a:t>
            </a:r>
            <a:r>
              <a:rPr lang="en-US" dirty="0"/>
              <a:t> </a:t>
            </a:r>
            <a:r>
              <a:rPr lang="en-US" i="1" dirty="0" err="1">
                <a:solidFill>
                  <a:srgbClr val="7030A0"/>
                </a:solidFill>
              </a:rPr>
              <a:t>shimcache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monitor executed programs</a:t>
            </a:r>
          </a:p>
        </p:txBody>
      </p:sp>
    </p:spTree>
    <p:extLst>
      <p:ext uri="{BB962C8B-B14F-4D97-AF65-F5344CB8AC3E}">
        <p14:creationId xmlns:p14="http://schemas.microsoft.com/office/powerpoint/2010/main" val="16747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52. 4 </a:t>
            </a:r>
            <a:r>
              <a:rPr lang="en-US" dirty="0"/>
              <a:t>Check software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Installer uses the registry to record information about updates installed for each Windows Installer-based product. </a:t>
            </a:r>
          </a:p>
          <a:p>
            <a:r>
              <a:rPr lang="en-US" dirty="0"/>
              <a:t>These registry keys help identify the state of each update</a:t>
            </a:r>
          </a:p>
          <a:p>
            <a:pPr lvl="1"/>
            <a:r>
              <a:rPr lang="en-US" dirty="0"/>
              <a:t>registered, applied, superseded, or obsoleted. </a:t>
            </a:r>
          </a:p>
          <a:p>
            <a:r>
              <a:rPr lang="en-US" dirty="0"/>
              <a:t>Information about installed updates is stored across several registry keys and values. </a:t>
            </a:r>
          </a:p>
          <a:p>
            <a:pPr lvl="1"/>
            <a:r>
              <a:rPr lang="en-US" dirty="0"/>
              <a:t>To allow for the product to be in a serviceable state in which it can be repaired, updated, or uninstalled, it is critical for the data in these registry keys to be synchronized. </a:t>
            </a:r>
          </a:p>
          <a:p>
            <a:pPr lvl="1"/>
            <a:r>
              <a:rPr lang="en-US" dirty="0"/>
              <a:t>Otherwise, maintenance mode operations cannot be performed on the product .</a:t>
            </a:r>
            <a:r>
              <a:rPr lang="en-US" dirty="0" err="1"/>
              <a:t>msi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1217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51.</a:t>
            </a:r>
            <a:r>
              <a:rPr lang="de-DE" dirty="0"/>
              <a:t>	Examine ‘Recycle Bin’ data in PC.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2385"/>
            <a:ext cx="10402201" cy="32311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053545"/>
            <a:ext cx="93815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Windows 7 Recycle Bin is called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Recyle.bin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deleted file is represented by a pair of files </a:t>
            </a:r>
            <a:r>
              <a:rPr lang="en-US" i="1" dirty="0">
                <a:solidFill>
                  <a:srgbClr val="7030A0"/>
                </a:solidFill>
              </a:rPr>
              <a:t>$I[random].extension </a:t>
            </a:r>
            <a:r>
              <a:rPr lang="en-US" dirty="0"/>
              <a:t>&amp; </a:t>
            </a:r>
            <a:r>
              <a:rPr lang="en-US" i="1" dirty="0">
                <a:solidFill>
                  <a:srgbClr val="FF0000"/>
                </a:solidFill>
              </a:rPr>
              <a:t>$R[random].extension</a:t>
            </a:r>
          </a:p>
        </p:txBody>
      </p:sp>
    </p:spTree>
    <p:extLst>
      <p:ext uri="{BB962C8B-B14F-4D97-AF65-F5344CB8AC3E}">
        <p14:creationId xmlns:p14="http://schemas.microsoft.com/office/powerpoint/2010/main" val="301225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software managed by installer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303929"/>
            <a:ext cx="556735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if </a:t>
            </a:r>
            <a:r>
              <a:rPr lang="en-US" i="1" dirty="0">
                <a:solidFill>
                  <a:srgbClr val="7030A0"/>
                </a:solidFill>
              </a:rPr>
              <a:t>eraser</a:t>
            </a:r>
            <a:r>
              <a:rPr lang="en-US" dirty="0"/>
              <a:t> or </a:t>
            </a:r>
            <a:r>
              <a:rPr lang="en-US" i="1" dirty="0" err="1">
                <a:solidFill>
                  <a:srgbClr val="7030A0"/>
                </a:solidFill>
              </a:rPr>
              <a:t>cclearner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is managed by Win installer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601288"/>
            <a:ext cx="57543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Microsoft\Windows\</a:t>
            </a:r>
            <a:r>
              <a:rPr lang="en-US" dirty="0" err="1"/>
              <a:t>CurrentVersion</a:t>
            </a:r>
            <a:r>
              <a:rPr lang="en-US" dirty="0"/>
              <a:t>\Installer\</a:t>
            </a:r>
            <a:r>
              <a:rPr lang="en-US" dirty="0" err="1"/>
              <a:t>UserData</a:t>
            </a:r>
            <a:r>
              <a:rPr lang="en-US" dirty="0"/>
              <a:t>\SID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3261"/>
            <a:ext cx="9350550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uninstall registry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applications also add their uninstall entries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HKLM\Software\Microsoft\Windows\</a:t>
            </a:r>
            <a:r>
              <a:rPr lang="en-US" i="1" dirty="0" err="1">
                <a:solidFill>
                  <a:srgbClr val="7030A0"/>
                </a:solidFill>
              </a:rPr>
              <a:t>CurrentVersion</a:t>
            </a:r>
            <a:r>
              <a:rPr lang="en-US" i="1" dirty="0">
                <a:solidFill>
                  <a:srgbClr val="7030A0"/>
                </a:solidFill>
              </a:rPr>
              <a:t>\Uninstall\[app name]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HKLM\Software\\Microsoft\Windows\</a:t>
            </a:r>
            <a:r>
              <a:rPr lang="en-US" i="1" dirty="0" err="1">
                <a:solidFill>
                  <a:srgbClr val="7030A0"/>
                </a:solidFill>
              </a:rPr>
              <a:t>CurrentVersion</a:t>
            </a:r>
            <a:r>
              <a:rPr lang="en-US" i="1" dirty="0">
                <a:solidFill>
                  <a:srgbClr val="7030A0"/>
                </a:solidFill>
              </a:rPr>
              <a:t>\App Paths</a:t>
            </a:r>
          </a:p>
          <a:p>
            <a:r>
              <a:rPr lang="en-US" dirty="0"/>
              <a:t>Some software doesn't even write to the Registry at all</a:t>
            </a:r>
          </a:p>
          <a:p>
            <a:pPr lvl="1"/>
            <a:r>
              <a:rPr lang="en-US" dirty="0"/>
              <a:t>Chrome, GoToMeeting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Could be misleading</a:t>
            </a:r>
          </a:p>
          <a:p>
            <a:pPr lvl="1"/>
            <a:r>
              <a:rPr lang="en-US" dirty="0"/>
              <a:t>An application was installed once, but then was manually deleted</a:t>
            </a:r>
          </a:p>
          <a:p>
            <a:pPr lvl="1"/>
            <a:r>
              <a:rPr lang="en-US" dirty="0"/>
              <a:t>Need to check the filesystem to see if the application still exists </a:t>
            </a:r>
          </a:p>
          <a:p>
            <a:r>
              <a:rPr lang="en-US" dirty="0"/>
              <a:t>File location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NTUSER.DAT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3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60" y="1053793"/>
            <a:ext cx="8352244" cy="5342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2965" y="681318"/>
            <a:ext cx="28430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Software registry hive</a:t>
            </a:r>
          </a:p>
        </p:txBody>
      </p:sp>
    </p:spTree>
    <p:extLst>
      <p:ext uri="{BB962C8B-B14F-4D97-AF65-F5344CB8AC3E}">
        <p14:creationId xmlns:p14="http://schemas.microsoft.com/office/powerpoint/2010/main" val="53955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14" y="2212853"/>
            <a:ext cx="9259102" cy="1966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614" y="1843521"/>
            <a:ext cx="42262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i="1" dirty="0">
                <a:solidFill>
                  <a:srgbClr val="007DB5"/>
                </a:solidFill>
              </a:rPr>
              <a:t>NTUSER_informant.DAT</a:t>
            </a:r>
            <a:r>
              <a:rPr lang="en-US" dirty="0"/>
              <a:t> registry hive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1038" y="3630705"/>
            <a:ext cx="1543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Nothing found</a:t>
            </a:r>
          </a:p>
        </p:txBody>
      </p:sp>
    </p:spTree>
    <p:extLst>
      <p:ext uri="{BB962C8B-B14F-4D97-AF65-F5344CB8AC3E}">
        <p14:creationId xmlns:p14="http://schemas.microsoft.com/office/powerpoint/2010/main" val="61836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app paths registry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701"/>
            <a:ext cx="7095565" cy="2203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765922"/>
            <a:ext cx="6622354" cy="127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572369"/>
            <a:ext cx="25670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Software </a:t>
            </a:r>
            <a:r>
              <a:rPr lang="en-US" dirty="0" err="1"/>
              <a:t>apppaths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396590"/>
            <a:ext cx="35260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dirty="0" err="1"/>
              <a:t>NTUSER_informant</a:t>
            </a:r>
            <a:r>
              <a:rPr lang="en-US" dirty="0"/>
              <a:t> </a:t>
            </a:r>
            <a:r>
              <a:rPr lang="en-US" dirty="0" err="1"/>
              <a:t>apppaths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8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52. 5  </a:t>
            </a:r>
            <a:r>
              <a:rPr lang="en-US" dirty="0"/>
              <a:t>Execute two programs : </a:t>
            </a:r>
            <a:r>
              <a:rPr lang="en-US" i="1" dirty="0" err="1">
                <a:solidFill>
                  <a:srgbClr val="7030A0"/>
                </a:solidFill>
              </a:rPr>
              <a:t>userassist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7632"/>
            <a:ext cx="7504561" cy="48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52. 6 </a:t>
            </a:r>
            <a:r>
              <a:rPr lang="en-US" dirty="0"/>
              <a:t>Search for deleted </a:t>
            </a:r>
            <a:r>
              <a:rPr lang="en-US" i="1" dirty="0">
                <a:solidFill>
                  <a:srgbClr val="7030A0"/>
                </a:solidFill>
              </a:rPr>
              <a:t>.exe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4926"/>
            <a:ext cx="10592718" cy="3604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65594"/>
            <a:ext cx="48538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Only search for 2015-03-25 from </a:t>
            </a:r>
            <a:r>
              <a:rPr lang="en-US" i="1" dirty="0">
                <a:solidFill>
                  <a:srgbClr val="7030A0"/>
                </a:solidFill>
              </a:rPr>
              <a:t>Download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283191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" y="1753798"/>
            <a:ext cx="9874624" cy="35000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7187" y="1384466"/>
            <a:ext cx="5857321" cy="38273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Only search for deleted .</a:t>
            </a:r>
            <a:r>
              <a:rPr lang="en-US" i="1" dirty="0">
                <a:solidFill>
                  <a:srgbClr val="7030A0"/>
                </a:solidFill>
              </a:rPr>
              <a:t>exe</a:t>
            </a:r>
            <a:r>
              <a:rPr lang="en-US" dirty="0"/>
              <a:t> from 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on 2015-03-25</a:t>
            </a:r>
          </a:p>
        </p:txBody>
      </p:sp>
    </p:spTree>
    <p:extLst>
      <p:ext uri="{BB962C8B-B14F-4D97-AF65-F5344CB8AC3E}">
        <p14:creationId xmlns:p14="http://schemas.microsoft.com/office/powerpoint/2010/main" val="14115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52. 7 </a:t>
            </a:r>
            <a:r>
              <a:rPr lang="en-US" dirty="0"/>
              <a:t>Google driver log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4926"/>
            <a:ext cx="9360788" cy="2456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965594"/>
            <a:ext cx="3600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Disconnecting Google drive account </a:t>
            </a:r>
          </a:p>
        </p:txBody>
      </p:sp>
    </p:spTree>
    <p:extLst>
      <p:ext uri="{BB962C8B-B14F-4D97-AF65-F5344CB8AC3E}">
        <p14:creationId xmlns:p14="http://schemas.microsoft.com/office/powerpoint/2010/main" val="1396427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60" y="1685213"/>
            <a:ext cx="10478408" cy="3505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360" y="1315881"/>
            <a:ext cx="36743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deleted files from Google driver </a:t>
            </a:r>
          </a:p>
        </p:txBody>
      </p:sp>
    </p:spTree>
    <p:extLst>
      <p:ext uri="{BB962C8B-B14F-4D97-AF65-F5344CB8AC3E}">
        <p14:creationId xmlns:p14="http://schemas.microsoft.com/office/powerpoint/2010/main" val="1500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 err="1">
                <a:solidFill>
                  <a:srgbClr val="7030A0"/>
                </a:solidFill>
              </a:rPr>
              <a:t>testdisk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Recover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Recyle.bin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792" y="1712090"/>
            <a:ext cx="5930153" cy="659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082" y="2801097"/>
            <a:ext cx="5935141" cy="3581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11718"/>
            <a:ext cx="19255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Recover the 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0490" y="2801097"/>
            <a:ext cx="19255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Recover the image</a:t>
            </a:r>
          </a:p>
        </p:txBody>
      </p:sp>
    </p:spTree>
    <p:extLst>
      <p:ext uri="{BB962C8B-B14F-4D97-AF65-F5344CB8AC3E}">
        <p14:creationId xmlns:p14="http://schemas.microsoft.com/office/powerpoint/2010/main" val="99291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7" y="1568824"/>
            <a:ext cx="5168437" cy="3010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45" y="1568824"/>
            <a:ext cx="5704474" cy="30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12" y="1373901"/>
            <a:ext cx="6629975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400"/>
            <a:ext cx="11941575" cy="5936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1068"/>
            <a:ext cx="27772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testDisk</a:t>
            </a:r>
            <a:r>
              <a:rPr lang="en-US" dirty="0"/>
              <a:t> to recover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9412" y="2817621"/>
            <a:ext cx="268246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:</a:t>
            </a:r>
            <a:r>
              <a:rPr lang="en-US" sz="1600" dirty="0"/>
              <a:t> to select the highlighted files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C</a:t>
            </a:r>
            <a:r>
              <a:rPr lang="en-US" sz="1600" dirty="0"/>
              <a:t>: to copy </a:t>
            </a:r>
          </a:p>
        </p:txBody>
      </p:sp>
    </p:spTree>
    <p:extLst>
      <p:ext uri="{BB962C8B-B14F-4D97-AF65-F5344CB8AC3E}">
        <p14:creationId xmlns:p14="http://schemas.microsoft.com/office/powerpoint/2010/main" val="390001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01" y="1849319"/>
            <a:ext cx="8001693" cy="23166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5201" y="1479177"/>
            <a:ext cx="3312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Choose the destination and copy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5201" y="4383742"/>
            <a:ext cx="9140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Quit all </a:t>
            </a:r>
          </a:p>
        </p:txBody>
      </p:sp>
    </p:spTree>
    <p:extLst>
      <p:ext uri="{BB962C8B-B14F-4D97-AF65-F5344CB8AC3E}">
        <p14:creationId xmlns:p14="http://schemas.microsoft.com/office/powerpoint/2010/main" val="395833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62" y="1265397"/>
            <a:ext cx="8085521" cy="44885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88462" y="896065"/>
            <a:ext cx="569258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ls S-1-5-21-2425377081-3129163575-2985601102-1000/ -l</a:t>
            </a:r>
          </a:p>
        </p:txBody>
      </p:sp>
    </p:spTree>
    <p:extLst>
      <p:ext uri="{BB962C8B-B14F-4D97-AF65-F5344CB8AC3E}">
        <p14:creationId xmlns:p14="http://schemas.microsoft.com/office/powerpoint/2010/main" val="148826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0" y="552867"/>
            <a:ext cx="10242168" cy="59136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C17ABF-D2EB-4B0A-985E-1031D14EEE21}"/>
              </a:ext>
            </a:extLst>
          </p:cNvPr>
          <p:cNvSpPr/>
          <p:nvPr/>
        </p:nvSpPr>
        <p:spPr>
          <a:xfrm>
            <a:off x="714940" y="183535"/>
            <a:ext cx="589950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Match random file names with readable file names in the file</a:t>
            </a:r>
          </a:p>
        </p:txBody>
      </p:sp>
    </p:spTree>
    <p:extLst>
      <p:ext uri="{BB962C8B-B14F-4D97-AF65-F5344CB8AC3E}">
        <p14:creationId xmlns:p14="http://schemas.microsoft.com/office/powerpoint/2010/main" val="160106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31112</TotalTime>
  <Words>998</Words>
  <Application>Microsoft Office PowerPoint</Application>
  <PresentationFormat>Widescreen</PresentationFormat>
  <Paragraphs>129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Investigate Data Leakage Case </vt:lpstr>
      <vt:lpstr>51. Examine ‘Recycle Bin’ data in PC.</vt:lpstr>
      <vt:lpstr>Use testdisk to Recover $Recyle.bin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52. What actions were performed for anti-forensics on PC at the last day ‘2015-03-25’?</vt:lpstr>
      <vt:lpstr>52. 1 Search IE anti-forensics using keyword</vt:lpstr>
      <vt:lpstr>Find IE record information </vt:lpstr>
      <vt:lpstr>PowerPoint Presentation</vt:lpstr>
      <vt:lpstr>PowerPoint Presentation</vt:lpstr>
      <vt:lpstr>52. 2 Search IE download history</vt:lpstr>
      <vt:lpstr>PowerPoint Presentation</vt:lpstr>
      <vt:lpstr>Possible two programs are downloaded</vt:lpstr>
      <vt:lpstr>52. 3 Install download programs- shimcache </vt:lpstr>
      <vt:lpstr>52. 4 Check software installation</vt:lpstr>
      <vt:lpstr>Check software managed by installer</vt:lpstr>
      <vt:lpstr>Check uninstall registry </vt:lpstr>
      <vt:lpstr>PowerPoint Presentation</vt:lpstr>
      <vt:lpstr>PowerPoint Presentation</vt:lpstr>
      <vt:lpstr>Check app paths registry </vt:lpstr>
      <vt:lpstr>52. 5  Execute two programs : userassist</vt:lpstr>
      <vt:lpstr>52. 6 Search for deleted .exe files</vt:lpstr>
      <vt:lpstr>PowerPoint Presentation</vt:lpstr>
      <vt:lpstr>52. 7 Google driver log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3253</cp:revision>
  <dcterms:created xsi:type="dcterms:W3CDTF">2020-09-14T14:43:27Z</dcterms:created>
  <dcterms:modified xsi:type="dcterms:W3CDTF">2021-11-13T02:23:01Z</dcterms:modified>
</cp:coreProperties>
</file>