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DB5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93" autoAdjust="0"/>
    <p:restoredTop sz="88458" autoAdjust="0"/>
  </p:normalViewPr>
  <p:slideViewPr>
    <p:cSldViewPr snapToGrid="0">
      <p:cViewPr varScale="1">
        <p:scale>
          <a:sx n="107" d="100"/>
          <a:sy n="107" d="100"/>
        </p:scale>
        <p:origin x="110" y="4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Wheeless" userId="S::id63la41@ubalt.edu::edf7d7f9-5d95-4eec-886d-0f745236a21b" providerId="AD" clId="Web-{B83D6D4A-8526-ED03-5564-28094B8B860F}"/>
    <pc:docChg chg="modSld">
      <pc:chgData name="Richard Wheeless" userId="S::id63la41@ubalt.edu::edf7d7f9-5d95-4eec-886d-0f745236a21b" providerId="AD" clId="Web-{B83D6D4A-8526-ED03-5564-28094B8B860F}" dt="2020-10-14T02:33:05.698" v="0" actId="1076"/>
      <pc:docMkLst>
        <pc:docMk/>
      </pc:docMkLst>
      <pc:sldChg chg="modSp">
        <pc:chgData name="Richard Wheeless" userId="S::id63la41@ubalt.edu::edf7d7f9-5d95-4eec-886d-0f745236a21b" providerId="AD" clId="Web-{B83D6D4A-8526-ED03-5564-28094B8B860F}" dt="2020-10-14T02:33:05.698" v="0" actId="1076"/>
        <pc:sldMkLst>
          <pc:docMk/>
          <pc:sldMk cId="3872856624" sldId="276"/>
        </pc:sldMkLst>
        <pc:picChg chg="mod">
          <ac:chgData name="Richard Wheeless" userId="S::id63la41@ubalt.edu::edf7d7f9-5d95-4eec-886d-0f745236a21b" providerId="AD" clId="Web-{B83D6D4A-8526-ED03-5564-28094B8B860F}" dt="2020-10-14T02:33:05.698" v="0" actId="1076"/>
          <ac:picMkLst>
            <pc:docMk/>
            <pc:sldMk cId="3872856624" sldId="276"/>
            <ac:picMk id="7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958F2B95-A119-46FD-A9C8-D15EFF7E5855}"/>
    <pc:docChg chg="sldOrd">
      <pc:chgData name="Richard Wheeless" userId="S::id63la41@ubalt.edu::edf7d7f9-5d95-4eec-886d-0f745236a21b" providerId="AD" clId="Web-{958F2B95-A119-46FD-A9C8-D15EFF7E5855}" dt="2020-10-26T10:32:09.184" v="0"/>
      <pc:docMkLst>
        <pc:docMk/>
      </pc:docMkLst>
      <pc:sldChg chg="ord">
        <pc:chgData name="Richard Wheeless" userId="S::id63la41@ubalt.edu::edf7d7f9-5d95-4eec-886d-0f745236a21b" providerId="AD" clId="Web-{958F2B95-A119-46FD-A9C8-D15EFF7E5855}" dt="2020-10-26T10:32:09.184" v="0"/>
        <pc:sldMkLst>
          <pc:docMk/>
          <pc:sldMk cId="3280354511" sldId="273"/>
        </pc:sldMkLst>
      </pc:sldChg>
    </pc:docChg>
  </pc:docChgLst>
  <pc:docChgLst>
    <pc:chgData name="Weifeng Xu" userId="e7aed605-a3dd-4d5a-a692-a87037af107b" providerId="ADAL" clId="{CE8BBE06-8277-4287-8075-01C2813EE764}"/>
    <pc:docChg chg="modSld">
      <pc:chgData name="Weifeng Xu" userId="e7aed605-a3dd-4d5a-a692-a87037af107b" providerId="ADAL" clId="{CE8BBE06-8277-4287-8075-01C2813EE764}" dt="2021-01-30T00:15:46.129" v="8" actId="20577"/>
      <pc:docMkLst>
        <pc:docMk/>
      </pc:docMkLst>
      <pc:sldChg chg="modSp mod">
        <pc:chgData name="Weifeng Xu" userId="e7aed605-a3dd-4d5a-a692-a87037af107b" providerId="ADAL" clId="{CE8BBE06-8277-4287-8075-01C2813EE764}" dt="2021-01-29T13:41:16.425" v="4" actId="6549"/>
        <pc:sldMkLst>
          <pc:docMk/>
          <pc:sldMk cId="3149611631" sldId="264"/>
        </pc:sldMkLst>
        <pc:spChg chg="mod">
          <ac:chgData name="Weifeng Xu" userId="e7aed605-a3dd-4d5a-a692-a87037af107b" providerId="ADAL" clId="{CE8BBE06-8277-4287-8075-01C2813EE764}" dt="2021-01-29T13:41:16.425" v="4" actId="6549"/>
          <ac:spMkLst>
            <pc:docMk/>
            <pc:sldMk cId="3149611631" sldId="264"/>
            <ac:spMk id="3" creationId="{00000000-0000-0000-0000-000000000000}"/>
          </ac:spMkLst>
        </pc:spChg>
      </pc:sldChg>
      <pc:sldChg chg="modSp mod">
        <pc:chgData name="Weifeng Xu" userId="e7aed605-a3dd-4d5a-a692-a87037af107b" providerId="ADAL" clId="{CE8BBE06-8277-4287-8075-01C2813EE764}" dt="2021-01-29T20:59:22.315" v="6" actId="20577"/>
        <pc:sldMkLst>
          <pc:docMk/>
          <pc:sldMk cId="137281088" sldId="276"/>
        </pc:sldMkLst>
        <pc:spChg chg="mod">
          <ac:chgData name="Weifeng Xu" userId="e7aed605-a3dd-4d5a-a692-a87037af107b" providerId="ADAL" clId="{CE8BBE06-8277-4287-8075-01C2813EE764}" dt="2021-01-29T20:59:22.315" v="6" actId="20577"/>
          <ac:spMkLst>
            <pc:docMk/>
            <pc:sldMk cId="137281088" sldId="276"/>
            <ac:spMk id="2" creationId="{00000000-0000-0000-0000-000000000000}"/>
          </ac:spMkLst>
        </pc:spChg>
      </pc:sldChg>
      <pc:sldChg chg="modSp mod">
        <pc:chgData name="Weifeng Xu" userId="e7aed605-a3dd-4d5a-a692-a87037af107b" providerId="ADAL" clId="{CE8BBE06-8277-4287-8075-01C2813EE764}" dt="2021-01-30T00:15:46.129" v="8" actId="20577"/>
        <pc:sldMkLst>
          <pc:docMk/>
          <pc:sldMk cId="3593567398" sldId="281"/>
        </pc:sldMkLst>
        <pc:spChg chg="mod">
          <ac:chgData name="Weifeng Xu" userId="e7aed605-a3dd-4d5a-a692-a87037af107b" providerId="ADAL" clId="{CE8BBE06-8277-4287-8075-01C2813EE764}" dt="2021-01-30T00:15:46.129" v="8" actId="20577"/>
          <ac:spMkLst>
            <pc:docMk/>
            <pc:sldMk cId="3593567398" sldId="281"/>
            <ac:spMk id="4" creationId="{00000000-0000-0000-0000-000000000000}"/>
          </ac:spMkLst>
        </pc:spChg>
      </pc:sldChg>
    </pc:docChg>
  </pc:docChgLst>
  <pc:docChgLst>
    <pc:chgData name="Richard Wheeless" userId="edf7d7f9-5d95-4eec-886d-0f745236a21b" providerId="ADAL" clId="{4E872F6F-B3FB-42B5-A1A5-17F0938186E6}"/>
    <pc:docChg chg="modSld sldOrd">
      <pc:chgData name="Richard Wheeless" userId="edf7d7f9-5d95-4eec-886d-0f745236a21b" providerId="ADAL" clId="{4E872F6F-B3FB-42B5-A1A5-17F0938186E6}" dt="2021-11-05T17:01:52.305" v="8" actId="1076"/>
      <pc:docMkLst>
        <pc:docMk/>
      </pc:docMkLst>
      <pc:sldChg chg="ord">
        <pc:chgData name="Richard Wheeless" userId="edf7d7f9-5d95-4eec-886d-0f745236a21b" providerId="ADAL" clId="{4E872F6F-B3FB-42B5-A1A5-17F0938186E6}" dt="2021-11-05T16:59:37.705" v="1"/>
        <pc:sldMkLst>
          <pc:docMk/>
          <pc:sldMk cId="214669444" sldId="273"/>
        </pc:sldMkLst>
      </pc:sldChg>
      <pc:sldChg chg="modSp mod">
        <pc:chgData name="Richard Wheeless" userId="edf7d7f9-5d95-4eec-886d-0f745236a21b" providerId="ADAL" clId="{4E872F6F-B3FB-42B5-A1A5-17F0938186E6}" dt="2021-11-05T17:01:52.305" v="8" actId="1076"/>
        <pc:sldMkLst>
          <pc:docMk/>
          <pc:sldMk cId="1081932749" sldId="285"/>
        </pc:sldMkLst>
        <pc:spChg chg="mod">
          <ac:chgData name="Richard Wheeless" userId="edf7d7f9-5d95-4eec-886d-0f745236a21b" providerId="ADAL" clId="{4E872F6F-B3FB-42B5-A1A5-17F0938186E6}" dt="2021-11-05T17:01:52.305" v="8" actId="1076"/>
          <ac:spMkLst>
            <pc:docMk/>
            <pc:sldMk cId="1081932749" sldId="285"/>
            <ac:spMk id="5" creationId="{00000000-0000-0000-0000-000000000000}"/>
          </ac:spMkLst>
        </pc:spChg>
        <pc:picChg chg="mod">
          <ac:chgData name="Richard Wheeless" userId="edf7d7f9-5d95-4eec-886d-0f745236a21b" providerId="ADAL" clId="{4E872F6F-B3FB-42B5-A1A5-17F0938186E6}" dt="2021-11-05T17:00:16.901" v="2" actId="14100"/>
          <ac:picMkLst>
            <pc:docMk/>
            <pc:sldMk cId="1081932749" sldId="285"/>
            <ac:picMk id="4" creationId="{00000000-0000-0000-0000-000000000000}"/>
          </ac:picMkLst>
        </pc:picChg>
      </pc:sldChg>
    </pc:docChg>
  </pc:docChgLst>
  <pc:docChgLst>
    <pc:chgData name="Weifeng Xu" userId="e7aed605-a3dd-4d5a-a692-a87037af107b" providerId="ADAL" clId="{8655D566-728E-4198-A2FE-8607D7D4C60A}"/>
    <pc:docChg chg="custSel addSld delSld modSld">
      <pc:chgData name="Weifeng Xu" userId="e7aed605-a3dd-4d5a-a692-a87037af107b" providerId="ADAL" clId="{8655D566-728E-4198-A2FE-8607D7D4C60A}" dt="2021-11-29T15:54:18.032" v="38" actId="700"/>
      <pc:docMkLst>
        <pc:docMk/>
      </pc:docMkLst>
      <pc:sldChg chg="modSp mod">
        <pc:chgData name="Weifeng Xu" userId="e7aed605-a3dd-4d5a-a692-a87037af107b" providerId="ADAL" clId="{8655D566-728E-4198-A2FE-8607D7D4C60A}" dt="2021-11-29T15:51:07.149" v="36" actId="20577"/>
        <pc:sldMkLst>
          <pc:docMk/>
          <pc:sldMk cId="162022530" sldId="256"/>
        </pc:sldMkLst>
        <pc:spChg chg="mod">
          <ac:chgData name="Weifeng Xu" userId="e7aed605-a3dd-4d5a-a692-a87037af107b" providerId="ADAL" clId="{8655D566-728E-4198-A2FE-8607D7D4C60A}" dt="2021-11-29T15:51:07.149" v="36" actId="20577"/>
          <ac:spMkLst>
            <pc:docMk/>
            <pc:sldMk cId="162022530" sldId="256"/>
            <ac:spMk id="3" creationId="{00000000-0000-0000-0000-000000000000}"/>
          </ac:spMkLst>
        </pc:spChg>
      </pc:sldChg>
      <pc:sldChg chg="del">
        <pc:chgData name="Weifeng Xu" userId="e7aed605-a3dd-4d5a-a692-a87037af107b" providerId="ADAL" clId="{8655D566-728E-4198-A2FE-8607D7D4C60A}" dt="2021-11-29T15:50:53.905" v="1" actId="47"/>
        <pc:sldMkLst>
          <pc:docMk/>
          <pc:sldMk cId="367085107" sldId="257"/>
        </pc:sldMkLst>
      </pc:sldChg>
      <pc:sldChg chg="delSp new mod modClrScheme chgLayout">
        <pc:chgData name="Weifeng Xu" userId="e7aed605-a3dd-4d5a-a692-a87037af107b" providerId="ADAL" clId="{8655D566-728E-4198-A2FE-8607D7D4C60A}" dt="2021-11-29T15:54:18.032" v="38" actId="700"/>
        <pc:sldMkLst>
          <pc:docMk/>
          <pc:sldMk cId="2361432160" sldId="257"/>
        </pc:sldMkLst>
        <pc:spChg chg="del">
          <ac:chgData name="Weifeng Xu" userId="e7aed605-a3dd-4d5a-a692-a87037af107b" providerId="ADAL" clId="{8655D566-728E-4198-A2FE-8607D7D4C60A}" dt="2021-11-29T15:54:18.032" v="38" actId="700"/>
          <ac:spMkLst>
            <pc:docMk/>
            <pc:sldMk cId="2361432160" sldId="257"/>
            <ac:spMk id="2" creationId="{B3993EBE-6D42-4827-96C5-5ADC39070EA1}"/>
          </ac:spMkLst>
        </pc:spChg>
        <pc:spChg chg="del">
          <ac:chgData name="Weifeng Xu" userId="e7aed605-a3dd-4d5a-a692-a87037af107b" providerId="ADAL" clId="{8655D566-728E-4198-A2FE-8607D7D4C60A}" dt="2021-11-29T15:54:18.032" v="38" actId="700"/>
          <ac:spMkLst>
            <pc:docMk/>
            <pc:sldMk cId="2361432160" sldId="257"/>
            <ac:spMk id="3" creationId="{6899B323-C4FD-4FA7-90CD-36AA3AACA006}"/>
          </ac:spMkLst>
        </pc:spChg>
      </pc:sldChg>
      <pc:sldChg chg="del">
        <pc:chgData name="Weifeng Xu" userId="e7aed605-a3dd-4d5a-a692-a87037af107b" providerId="ADAL" clId="{8655D566-728E-4198-A2FE-8607D7D4C60A}" dt="2021-11-29T15:50:55.360" v="9" actId="47"/>
        <pc:sldMkLst>
          <pc:docMk/>
          <pc:sldMk cId="2741262411" sldId="260"/>
        </pc:sldMkLst>
      </pc:sldChg>
      <pc:sldChg chg="del">
        <pc:chgData name="Weifeng Xu" userId="e7aed605-a3dd-4d5a-a692-a87037af107b" providerId="ADAL" clId="{8655D566-728E-4198-A2FE-8607D7D4C60A}" dt="2021-11-29T15:50:55.271" v="6" actId="47"/>
        <pc:sldMkLst>
          <pc:docMk/>
          <pc:sldMk cId="3966440503" sldId="261"/>
        </pc:sldMkLst>
      </pc:sldChg>
      <pc:sldChg chg="del">
        <pc:chgData name="Weifeng Xu" userId="e7aed605-a3dd-4d5a-a692-a87037af107b" providerId="ADAL" clId="{8655D566-728E-4198-A2FE-8607D7D4C60A}" dt="2021-11-29T15:50:55.299" v="7" actId="47"/>
        <pc:sldMkLst>
          <pc:docMk/>
          <pc:sldMk cId="770036564" sldId="262"/>
        </pc:sldMkLst>
      </pc:sldChg>
      <pc:sldChg chg="del">
        <pc:chgData name="Weifeng Xu" userId="e7aed605-a3dd-4d5a-a692-a87037af107b" providerId="ADAL" clId="{8655D566-728E-4198-A2FE-8607D7D4C60A}" dt="2021-11-29T15:50:55.330" v="8" actId="47"/>
        <pc:sldMkLst>
          <pc:docMk/>
          <pc:sldMk cId="209040179" sldId="263"/>
        </pc:sldMkLst>
      </pc:sldChg>
      <pc:sldChg chg="del">
        <pc:chgData name="Weifeng Xu" userId="e7aed605-a3dd-4d5a-a692-a87037af107b" providerId="ADAL" clId="{8655D566-728E-4198-A2FE-8607D7D4C60A}" dt="2021-11-29T15:50:55.519" v="14" actId="47"/>
        <pc:sldMkLst>
          <pc:docMk/>
          <pc:sldMk cId="3149611631" sldId="264"/>
        </pc:sldMkLst>
      </pc:sldChg>
      <pc:sldChg chg="del">
        <pc:chgData name="Weifeng Xu" userId="e7aed605-a3dd-4d5a-a692-a87037af107b" providerId="ADAL" clId="{8655D566-728E-4198-A2FE-8607D7D4C60A}" dt="2021-11-29T15:50:55.422" v="11" actId="47"/>
        <pc:sldMkLst>
          <pc:docMk/>
          <pc:sldMk cId="3140725658" sldId="265"/>
        </pc:sldMkLst>
      </pc:sldChg>
      <pc:sldChg chg="del">
        <pc:chgData name="Weifeng Xu" userId="e7aed605-a3dd-4d5a-a692-a87037af107b" providerId="ADAL" clId="{8655D566-728E-4198-A2FE-8607D7D4C60A}" dt="2021-11-29T15:50:55.391" v="10" actId="47"/>
        <pc:sldMkLst>
          <pc:docMk/>
          <pc:sldMk cId="3999839786" sldId="266"/>
        </pc:sldMkLst>
      </pc:sldChg>
      <pc:sldChg chg="del">
        <pc:chgData name="Weifeng Xu" userId="e7aed605-a3dd-4d5a-a692-a87037af107b" providerId="ADAL" clId="{8655D566-728E-4198-A2FE-8607D7D4C60A}" dt="2021-11-29T15:50:55.454" v="12" actId="47"/>
        <pc:sldMkLst>
          <pc:docMk/>
          <pc:sldMk cId="975666546" sldId="267"/>
        </pc:sldMkLst>
      </pc:sldChg>
      <pc:sldChg chg="del">
        <pc:chgData name="Weifeng Xu" userId="e7aed605-a3dd-4d5a-a692-a87037af107b" providerId="ADAL" clId="{8655D566-728E-4198-A2FE-8607D7D4C60A}" dt="2021-11-29T15:50:55.490" v="13" actId="47"/>
        <pc:sldMkLst>
          <pc:docMk/>
          <pc:sldMk cId="3730137519" sldId="268"/>
        </pc:sldMkLst>
      </pc:sldChg>
      <pc:sldChg chg="del">
        <pc:chgData name="Weifeng Xu" userId="e7aed605-a3dd-4d5a-a692-a87037af107b" providerId="ADAL" clId="{8655D566-728E-4198-A2FE-8607D7D4C60A}" dt="2021-11-29T15:50:55.575" v="15" actId="47"/>
        <pc:sldMkLst>
          <pc:docMk/>
          <pc:sldMk cId="3473450183" sldId="269"/>
        </pc:sldMkLst>
      </pc:sldChg>
      <pc:sldChg chg="del">
        <pc:chgData name="Weifeng Xu" userId="e7aed605-a3dd-4d5a-a692-a87037af107b" providerId="ADAL" clId="{8655D566-728E-4198-A2FE-8607D7D4C60A}" dt="2021-11-29T15:50:55.601" v="16" actId="47"/>
        <pc:sldMkLst>
          <pc:docMk/>
          <pc:sldMk cId="616681139" sldId="270"/>
        </pc:sldMkLst>
      </pc:sldChg>
      <pc:sldChg chg="del">
        <pc:chgData name="Weifeng Xu" userId="e7aed605-a3dd-4d5a-a692-a87037af107b" providerId="ADAL" clId="{8655D566-728E-4198-A2FE-8607D7D4C60A}" dt="2021-11-29T15:50:56.230" v="17" actId="47"/>
        <pc:sldMkLst>
          <pc:docMk/>
          <pc:sldMk cId="1413077334" sldId="271"/>
        </pc:sldMkLst>
      </pc:sldChg>
      <pc:sldChg chg="del">
        <pc:chgData name="Weifeng Xu" userId="e7aed605-a3dd-4d5a-a692-a87037af107b" providerId="ADAL" clId="{8655D566-728E-4198-A2FE-8607D7D4C60A}" dt="2021-11-29T15:50:56.746" v="18" actId="47"/>
        <pc:sldMkLst>
          <pc:docMk/>
          <pc:sldMk cId="407093013" sldId="272"/>
        </pc:sldMkLst>
      </pc:sldChg>
      <pc:sldChg chg="del">
        <pc:chgData name="Weifeng Xu" userId="e7aed605-a3dd-4d5a-a692-a87037af107b" providerId="ADAL" clId="{8655D566-728E-4198-A2FE-8607D7D4C60A}" dt="2021-11-29T15:50:56.771" v="19" actId="47"/>
        <pc:sldMkLst>
          <pc:docMk/>
          <pc:sldMk cId="214669444" sldId="273"/>
        </pc:sldMkLst>
      </pc:sldChg>
      <pc:sldChg chg="del">
        <pc:chgData name="Weifeng Xu" userId="e7aed605-a3dd-4d5a-a692-a87037af107b" providerId="ADAL" clId="{8655D566-728E-4198-A2FE-8607D7D4C60A}" dt="2021-11-29T15:50:56.808" v="20" actId="47"/>
        <pc:sldMkLst>
          <pc:docMk/>
          <pc:sldMk cId="707937518" sldId="274"/>
        </pc:sldMkLst>
      </pc:sldChg>
      <pc:sldChg chg="del">
        <pc:chgData name="Weifeng Xu" userId="e7aed605-a3dd-4d5a-a692-a87037af107b" providerId="ADAL" clId="{8655D566-728E-4198-A2FE-8607D7D4C60A}" dt="2021-11-29T15:50:57.167" v="21" actId="47"/>
        <pc:sldMkLst>
          <pc:docMk/>
          <pc:sldMk cId="1091353671" sldId="275"/>
        </pc:sldMkLst>
      </pc:sldChg>
      <pc:sldChg chg="del">
        <pc:chgData name="Weifeng Xu" userId="e7aed605-a3dd-4d5a-a692-a87037af107b" providerId="ADAL" clId="{8655D566-728E-4198-A2FE-8607D7D4C60A}" dt="2021-11-29T15:50:57.383" v="22" actId="47"/>
        <pc:sldMkLst>
          <pc:docMk/>
          <pc:sldMk cId="137281088" sldId="276"/>
        </pc:sldMkLst>
      </pc:sldChg>
      <pc:sldChg chg="del">
        <pc:chgData name="Weifeng Xu" userId="e7aed605-a3dd-4d5a-a692-a87037af107b" providerId="ADAL" clId="{8655D566-728E-4198-A2FE-8607D7D4C60A}" dt="2021-11-29T15:50:57.710" v="24" actId="47"/>
        <pc:sldMkLst>
          <pc:docMk/>
          <pc:sldMk cId="2179195278" sldId="277"/>
        </pc:sldMkLst>
      </pc:sldChg>
      <pc:sldChg chg="del">
        <pc:chgData name="Weifeng Xu" userId="e7aed605-a3dd-4d5a-a692-a87037af107b" providerId="ADAL" clId="{8655D566-728E-4198-A2FE-8607D7D4C60A}" dt="2021-11-29T15:50:57.544" v="23" actId="47"/>
        <pc:sldMkLst>
          <pc:docMk/>
          <pc:sldMk cId="3769987901" sldId="278"/>
        </pc:sldMkLst>
      </pc:sldChg>
      <pc:sldChg chg="del">
        <pc:chgData name="Weifeng Xu" userId="e7aed605-a3dd-4d5a-a692-a87037af107b" providerId="ADAL" clId="{8655D566-728E-4198-A2FE-8607D7D4C60A}" dt="2021-11-29T15:50:57.847" v="25" actId="47"/>
        <pc:sldMkLst>
          <pc:docMk/>
          <pc:sldMk cId="798462610" sldId="279"/>
        </pc:sldMkLst>
      </pc:sldChg>
      <pc:sldChg chg="del">
        <pc:chgData name="Weifeng Xu" userId="e7aed605-a3dd-4d5a-a692-a87037af107b" providerId="ADAL" clId="{8655D566-728E-4198-A2FE-8607D7D4C60A}" dt="2021-11-29T15:50:58.012" v="26" actId="47"/>
        <pc:sldMkLst>
          <pc:docMk/>
          <pc:sldMk cId="2500527613" sldId="280"/>
        </pc:sldMkLst>
      </pc:sldChg>
      <pc:sldChg chg="del">
        <pc:chgData name="Weifeng Xu" userId="e7aed605-a3dd-4d5a-a692-a87037af107b" providerId="ADAL" clId="{8655D566-728E-4198-A2FE-8607D7D4C60A}" dt="2021-11-29T15:50:58.372" v="28" actId="47"/>
        <pc:sldMkLst>
          <pc:docMk/>
          <pc:sldMk cId="3593567398" sldId="281"/>
        </pc:sldMkLst>
      </pc:sldChg>
      <pc:sldChg chg="del">
        <pc:chgData name="Weifeng Xu" userId="e7aed605-a3dd-4d5a-a692-a87037af107b" providerId="ADAL" clId="{8655D566-728E-4198-A2FE-8607D7D4C60A}" dt="2021-11-29T15:50:58.176" v="27" actId="47"/>
        <pc:sldMkLst>
          <pc:docMk/>
          <pc:sldMk cId="2072058608" sldId="282"/>
        </pc:sldMkLst>
      </pc:sldChg>
      <pc:sldChg chg="del">
        <pc:chgData name="Weifeng Xu" userId="e7aed605-a3dd-4d5a-a692-a87037af107b" providerId="ADAL" clId="{8655D566-728E-4198-A2FE-8607D7D4C60A}" dt="2021-11-29T15:50:58.836" v="29" actId="47"/>
        <pc:sldMkLst>
          <pc:docMk/>
          <pc:sldMk cId="372015624" sldId="283"/>
        </pc:sldMkLst>
      </pc:sldChg>
      <pc:sldChg chg="del">
        <pc:chgData name="Weifeng Xu" userId="e7aed605-a3dd-4d5a-a692-a87037af107b" providerId="ADAL" clId="{8655D566-728E-4198-A2FE-8607D7D4C60A}" dt="2021-11-29T15:50:59.311" v="30" actId="47"/>
        <pc:sldMkLst>
          <pc:docMk/>
          <pc:sldMk cId="2512399605" sldId="284"/>
        </pc:sldMkLst>
      </pc:sldChg>
      <pc:sldChg chg="del">
        <pc:chgData name="Weifeng Xu" userId="e7aed605-a3dd-4d5a-a692-a87037af107b" providerId="ADAL" clId="{8655D566-728E-4198-A2FE-8607D7D4C60A}" dt="2021-11-29T15:50:54.218" v="2" actId="47"/>
        <pc:sldMkLst>
          <pc:docMk/>
          <pc:sldMk cId="1081932749" sldId="285"/>
        </pc:sldMkLst>
      </pc:sldChg>
      <pc:sldChg chg="del">
        <pc:chgData name="Weifeng Xu" userId="e7aed605-a3dd-4d5a-a692-a87037af107b" providerId="ADAL" clId="{8655D566-728E-4198-A2FE-8607D7D4C60A}" dt="2021-11-29T15:50:54.355" v="3" actId="47"/>
        <pc:sldMkLst>
          <pc:docMk/>
          <pc:sldMk cId="3299497375" sldId="286"/>
        </pc:sldMkLst>
      </pc:sldChg>
      <pc:sldChg chg="del">
        <pc:chgData name="Weifeng Xu" userId="e7aed605-a3dd-4d5a-a692-a87037af107b" providerId="ADAL" clId="{8655D566-728E-4198-A2FE-8607D7D4C60A}" dt="2021-11-29T15:50:53.710" v="0" actId="47"/>
        <pc:sldMkLst>
          <pc:docMk/>
          <pc:sldMk cId="2772101945" sldId="287"/>
        </pc:sldMkLst>
      </pc:sldChg>
      <pc:sldChg chg="del">
        <pc:chgData name="Weifeng Xu" userId="e7aed605-a3dd-4d5a-a692-a87037af107b" providerId="ADAL" clId="{8655D566-728E-4198-A2FE-8607D7D4C60A}" dt="2021-11-29T15:50:54.724" v="4" actId="47"/>
        <pc:sldMkLst>
          <pc:docMk/>
          <pc:sldMk cId="2640566923" sldId="288"/>
        </pc:sldMkLst>
      </pc:sldChg>
      <pc:sldChg chg="del">
        <pc:chgData name="Weifeng Xu" userId="e7aed605-a3dd-4d5a-a692-a87037af107b" providerId="ADAL" clId="{8655D566-728E-4198-A2FE-8607D7D4C60A}" dt="2021-11-29T15:50:55.235" v="5" actId="47"/>
        <pc:sldMkLst>
          <pc:docMk/>
          <pc:sldMk cId="2027897214" sldId="289"/>
        </pc:sldMkLst>
      </pc:sldChg>
    </pc:docChg>
  </pc:docChgLst>
  <pc:docChgLst>
    <pc:chgData name="Weifeng Xu" userId="e7aed605-a3dd-4d5a-a692-a87037af107b" providerId="ADAL" clId="{C88A9641-6870-405A-ACD5-6A71A77EE40E}"/>
    <pc:docChg chg="undo redo custSel addSld delSld modSld">
      <pc:chgData name="Weifeng Xu" userId="e7aed605-a3dd-4d5a-a692-a87037af107b" providerId="ADAL" clId="{C88A9641-6870-405A-ACD5-6A71A77EE40E}" dt="2021-11-16T23:33:46.374" v="680" actId="20577"/>
      <pc:docMkLst>
        <pc:docMk/>
      </pc:docMkLst>
      <pc:sldChg chg="modSp mod modNotesTx">
        <pc:chgData name="Weifeng Xu" userId="e7aed605-a3dd-4d5a-a692-a87037af107b" providerId="ADAL" clId="{C88A9641-6870-405A-ACD5-6A71A77EE40E}" dt="2021-11-16T20:59:22.695" v="676" actId="6549"/>
        <pc:sldMkLst>
          <pc:docMk/>
          <pc:sldMk cId="162022530" sldId="256"/>
        </pc:sldMkLst>
        <pc:spChg chg="mod">
          <ac:chgData name="Weifeng Xu" userId="e7aed605-a3dd-4d5a-a692-a87037af107b" providerId="ADAL" clId="{C88A9641-6870-405A-ACD5-6A71A77EE40E}" dt="2021-11-13T15:27:37.179" v="249" actId="20577"/>
          <ac:spMkLst>
            <pc:docMk/>
            <pc:sldMk cId="162022530" sldId="256"/>
            <ac:spMk id="3" creationId="{00000000-0000-0000-0000-000000000000}"/>
          </ac:spMkLst>
        </pc:spChg>
      </pc:sldChg>
      <pc:sldChg chg="addSp modSp mod">
        <pc:chgData name="Weifeng Xu" userId="e7aed605-a3dd-4d5a-a692-a87037af107b" providerId="ADAL" clId="{C88A9641-6870-405A-ACD5-6A71A77EE40E}" dt="2021-11-13T03:47:41.200" v="218" actId="207"/>
        <pc:sldMkLst>
          <pc:docMk/>
          <pc:sldMk cId="3149611631" sldId="264"/>
        </pc:sldMkLst>
        <pc:spChg chg="add mod">
          <ac:chgData name="Weifeng Xu" userId="e7aed605-a3dd-4d5a-a692-a87037af107b" providerId="ADAL" clId="{C88A9641-6870-405A-ACD5-6A71A77EE40E}" dt="2021-11-13T03:47:17.738" v="204" actId="1076"/>
          <ac:spMkLst>
            <pc:docMk/>
            <pc:sldMk cId="3149611631" sldId="264"/>
            <ac:spMk id="4" creationId="{ADAFF1AC-213B-4922-8843-9315FCDAA337}"/>
          </ac:spMkLst>
        </pc:spChg>
        <pc:spChg chg="add mod">
          <ac:chgData name="Weifeng Xu" userId="e7aed605-a3dd-4d5a-a692-a87037af107b" providerId="ADAL" clId="{C88A9641-6870-405A-ACD5-6A71A77EE40E}" dt="2021-11-13T03:47:41.200" v="218" actId="207"/>
          <ac:spMkLst>
            <pc:docMk/>
            <pc:sldMk cId="3149611631" sldId="264"/>
            <ac:spMk id="5" creationId="{C004582E-6201-42C3-B643-1B5FCB35DC84}"/>
          </ac:spMkLst>
        </pc:spChg>
      </pc:sldChg>
      <pc:sldChg chg="addSp modSp mod">
        <pc:chgData name="Weifeng Xu" userId="e7aed605-a3dd-4d5a-a692-a87037af107b" providerId="ADAL" clId="{C88A9641-6870-405A-ACD5-6A71A77EE40E}" dt="2021-11-09T20:09:22.068" v="68" actId="13822"/>
        <pc:sldMkLst>
          <pc:docMk/>
          <pc:sldMk cId="975666546" sldId="267"/>
        </pc:sldMkLst>
        <pc:spChg chg="add mod">
          <ac:chgData name="Weifeng Xu" userId="e7aed605-a3dd-4d5a-a692-a87037af107b" providerId="ADAL" clId="{C88A9641-6870-405A-ACD5-6A71A77EE40E}" dt="2021-11-09T20:09:03.762" v="62" actId="313"/>
          <ac:spMkLst>
            <pc:docMk/>
            <pc:sldMk cId="975666546" sldId="267"/>
            <ac:spMk id="2" creationId="{DC8A2908-8A4B-456B-A9ED-A948EC07B1E9}"/>
          </ac:spMkLst>
        </pc:spChg>
        <pc:cxnChg chg="add mod">
          <ac:chgData name="Weifeng Xu" userId="e7aed605-a3dd-4d5a-a692-a87037af107b" providerId="ADAL" clId="{C88A9641-6870-405A-ACD5-6A71A77EE40E}" dt="2021-11-09T20:09:22.068" v="68" actId="13822"/>
          <ac:cxnSpMkLst>
            <pc:docMk/>
            <pc:sldMk cId="975666546" sldId="267"/>
            <ac:cxnSpMk id="6" creationId="{4AF79A65-623F-4AD1-B0DE-6F391BA525FB}"/>
          </ac:cxnSpMkLst>
        </pc:cxnChg>
      </pc:sldChg>
      <pc:sldChg chg="modSp mod">
        <pc:chgData name="Weifeng Xu" userId="e7aed605-a3dd-4d5a-a692-a87037af107b" providerId="ADAL" clId="{C88A9641-6870-405A-ACD5-6A71A77EE40E}" dt="2021-11-13T15:25:14.573" v="237" actId="20577"/>
        <pc:sldMkLst>
          <pc:docMk/>
          <pc:sldMk cId="214669444" sldId="273"/>
        </pc:sldMkLst>
        <pc:spChg chg="mod">
          <ac:chgData name="Weifeng Xu" userId="e7aed605-a3dd-4d5a-a692-a87037af107b" providerId="ADAL" clId="{C88A9641-6870-405A-ACD5-6A71A77EE40E}" dt="2021-11-13T15:25:14.573" v="237" actId="20577"/>
          <ac:spMkLst>
            <pc:docMk/>
            <pc:sldMk cId="214669444" sldId="273"/>
            <ac:spMk id="3" creationId="{00000000-0000-0000-0000-000000000000}"/>
          </ac:spMkLst>
        </pc:spChg>
      </pc:sldChg>
      <pc:sldChg chg="addSp delSp modSp mod">
        <pc:chgData name="Weifeng Xu" userId="e7aed605-a3dd-4d5a-a692-a87037af107b" providerId="ADAL" clId="{C88A9641-6870-405A-ACD5-6A71A77EE40E}" dt="2021-11-09T20:31:38.731" v="115" actId="207"/>
        <pc:sldMkLst>
          <pc:docMk/>
          <pc:sldMk cId="2072058608" sldId="282"/>
        </pc:sldMkLst>
        <pc:spChg chg="mod">
          <ac:chgData name="Weifeng Xu" userId="e7aed605-a3dd-4d5a-a692-a87037af107b" providerId="ADAL" clId="{C88A9641-6870-405A-ACD5-6A71A77EE40E}" dt="2021-11-09T20:31:38.731" v="115" actId="207"/>
          <ac:spMkLst>
            <pc:docMk/>
            <pc:sldMk cId="2072058608" sldId="282"/>
            <ac:spMk id="4" creationId="{00000000-0000-0000-0000-000000000000}"/>
          </ac:spMkLst>
        </pc:spChg>
        <pc:spChg chg="add mod">
          <ac:chgData name="Weifeng Xu" userId="e7aed605-a3dd-4d5a-a692-a87037af107b" providerId="ADAL" clId="{C88A9641-6870-405A-ACD5-6A71A77EE40E}" dt="2021-11-09T20:31:01.920" v="111" actId="1076"/>
          <ac:spMkLst>
            <pc:docMk/>
            <pc:sldMk cId="2072058608" sldId="282"/>
            <ac:spMk id="15" creationId="{66BE7E43-7B9C-437B-9EA6-47C1A56BDCE3}"/>
          </ac:spMkLst>
        </pc:spChg>
        <pc:spChg chg="add mod">
          <ac:chgData name="Weifeng Xu" userId="e7aed605-a3dd-4d5a-a692-a87037af107b" providerId="ADAL" clId="{C88A9641-6870-405A-ACD5-6A71A77EE40E}" dt="2021-11-09T20:31:11.825" v="113" actId="1076"/>
          <ac:spMkLst>
            <pc:docMk/>
            <pc:sldMk cId="2072058608" sldId="282"/>
            <ac:spMk id="17" creationId="{A15728D0-A3AA-4551-AA6A-A2788214550C}"/>
          </ac:spMkLst>
        </pc:spChg>
        <pc:picChg chg="add mod">
          <ac:chgData name="Weifeng Xu" userId="e7aed605-a3dd-4d5a-a692-a87037af107b" providerId="ADAL" clId="{C88A9641-6870-405A-ACD5-6A71A77EE40E}" dt="2021-11-09T20:27:19.328" v="71" actId="1076"/>
          <ac:picMkLst>
            <pc:docMk/>
            <pc:sldMk cId="2072058608" sldId="282"/>
            <ac:picMk id="2" creationId="{EDF04BA8-1FB9-44A3-B244-EF8BE5919873}"/>
          </ac:picMkLst>
        </pc:picChg>
        <pc:picChg chg="add mod">
          <ac:chgData name="Weifeng Xu" userId="e7aed605-a3dd-4d5a-a692-a87037af107b" providerId="ADAL" clId="{C88A9641-6870-405A-ACD5-6A71A77EE40E}" dt="2021-11-09T20:28:11.213" v="76" actId="1076"/>
          <ac:picMkLst>
            <pc:docMk/>
            <pc:sldMk cId="2072058608" sldId="282"/>
            <ac:picMk id="1026" creationId="{1DD6B319-0CF2-493A-B2FB-D21C886C1074}"/>
          </ac:picMkLst>
        </pc:picChg>
        <pc:cxnChg chg="add del">
          <ac:chgData name="Weifeng Xu" userId="e7aed605-a3dd-4d5a-a692-a87037af107b" providerId="ADAL" clId="{C88A9641-6870-405A-ACD5-6A71A77EE40E}" dt="2021-11-09T20:28:22.264" v="78" actId="11529"/>
          <ac:cxnSpMkLst>
            <pc:docMk/>
            <pc:sldMk cId="2072058608" sldId="282"/>
            <ac:cxnSpMk id="6" creationId="{9112C931-B2B9-49E4-BFF2-ABA01F286843}"/>
          </ac:cxnSpMkLst>
        </pc:cxnChg>
        <pc:cxnChg chg="add mod">
          <ac:chgData name="Weifeng Xu" userId="e7aed605-a3dd-4d5a-a692-a87037af107b" providerId="ADAL" clId="{C88A9641-6870-405A-ACD5-6A71A77EE40E}" dt="2021-11-09T20:28:41.150" v="81" actId="1582"/>
          <ac:cxnSpMkLst>
            <pc:docMk/>
            <pc:sldMk cId="2072058608" sldId="282"/>
            <ac:cxnSpMk id="8" creationId="{02C7A811-1679-45EF-A03D-4803702B26AE}"/>
          </ac:cxnSpMkLst>
        </pc:cxnChg>
        <pc:cxnChg chg="add mod">
          <ac:chgData name="Weifeng Xu" userId="e7aed605-a3dd-4d5a-a692-a87037af107b" providerId="ADAL" clId="{C88A9641-6870-405A-ACD5-6A71A77EE40E}" dt="2021-11-09T20:29:10.414" v="87" actId="208"/>
          <ac:cxnSpMkLst>
            <pc:docMk/>
            <pc:sldMk cId="2072058608" sldId="282"/>
            <ac:cxnSpMk id="10" creationId="{C2655EE9-FB91-4E97-AB73-301064184B83}"/>
          </ac:cxnSpMkLst>
        </pc:cxnChg>
      </pc:sldChg>
      <pc:sldChg chg="addSp modSp mod">
        <pc:chgData name="Weifeng Xu" userId="e7aed605-a3dd-4d5a-a692-a87037af107b" providerId="ADAL" clId="{C88A9641-6870-405A-ACD5-6A71A77EE40E}" dt="2021-11-13T02:44:03.118" v="195" actId="20577"/>
        <pc:sldMkLst>
          <pc:docMk/>
          <pc:sldMk cId="372015624" sldId="283"/>
        </pc:sldMkLst>
        <pc:spChg chg="mod">
          <ac:chgData name="Weifeng Xu" userId="e7aed605-a3dd-4d5a-a692-a87037af107b" providerId="ADAL" clId="{C88A9641-6870-405A-ACD5-6A71A77EE40E}" dt="2021-11-13T02:44:03.118" v="195" actId="20577"/>
          <ac:spMkLst>
            <pc:docMk/>
            <pc:sldMk cId="372015624" sldId="283"/>
            <ac:spMk id="3" creationId="{00000000-0000-0000-0000-000000000000}"/>
          </ac:spMkLst>
        </pc:spChg>
        <pc:spChg chg="add mod">
          <ac:chgData name="Weifeng Xu" userId="e7aed605-a3dd-4d5a-a692-a87037af107b" providerId="ADAL" clId="{C88A9641-6870-405A-ACD5-6A71A77EE40E}" dt="2021-10-29T02:21:36.167" v="6" actId="1076"/>
          <ac:spMkLst>
            <pc:docMk/>
            <pc:sldMk cId="372015624" sldId="283"/>
            <ac:spMk id="4" creationId="{EF25F455-FA17-4FB1-A4D6-21C915097505}"/>
          </ac:spMkLst>
        </pc:spChg>
      </pc:sldChg>
      <pc:sldChg chg="addSp modSp mod">
        <pc:chgData name="Weifeng Xu" userId="e7aed605-a3dd-4d5a-a692-a87037af107b" providerId="ADAL" clId="{C88A9641-6870-405A-ACD5-6A71A77EE40E}" dt="2021-10-29T02:25:28.049" v="18" actId="207"/>
        <pc:sldMkLst>
          <pc:docMk/>
          <pc:sldMk cId="2512399605" sldId="284"/>
        </pc:sldMkLst>
        <pc:spChg chg="add mod">
          <ac:chgData name="Weifeng Xu" userId="e7aed605-a3dd-4d5a-a692-a87037af107b" providerId="ADAL" clId="{C88A9641-6870-405A-ACD5-6A71A77EE40E}" dt="2021-10-29T02:25:28.049" v="18" actId="207"/>
          <ac:spMkLst>
            <pc:docMk/>
            <pc:sldMk cId="2512399605" sldId="284"/>
            <ac:spMk id="7" creationId="{9F852491-1F48-403F-9FDF-C4A20A571AC6}"/>
          </ac:spMkLst>
        </pc:spChg>
      </pc:sldChg>
      <pc:sldChg chg="addSp modSp mod">
        <pc:chgData name="Weifeng Xu" userId="e7aed605-a3dd-4d5a-a692-a87037af107b" providerId="ADAL" clId="{C88A9641-6870-405A-ACD5-6A71A77EE40E}" dt="2021-11-16T03:19:02.642" v="486" actId="14100"/>
        <pc:sldMkLst>
          <pc:docMk/>
          <pc:sldMk cId="1081932749" sldId="285"/>
        </pc:sldMkLst>
        <pc:spChg chg="add mod">
          <ac:chgData name="Weifeng Xu" userId="e7aed605-a3dd-4d5a-a692-a87037af107b" providerId="ADAL" clId="{C88A9641-6870-405A-ACD5-6A71A77EE40E}" dt="2021-11-16T03:19:02.642" v="486" actId="14100"/>
          <ac:spMkLst>
            <pc:docMk/>
            <pc:sldMk cId="1081932749" sldId="285"/>
            <ac:spMk id="10" creationId="{4C0A2281-8345-4E76-A7AF-5CDEB96A71DE}"/>
          </ac:spMkLst>
        </pc:spChg>
        <pc:picChg chg="mod">
          <ac:chgData name="Weifeng Xu" userId="e7aed605-a3dd-4d5a-a692-a87037af107b" providerId="ADAL" clId="{C88A9641-6870-405A-ACD5-6A71A77EE40E}" dt="2021-11-16T03:16:53.567" v="481" actId="1076"/>
          <ac:picMkLst>
            <pc:docMk/>
            <pc:sldMk cId="1081932749" sldId="285"/>
            <ac:picMk id="4" creationId="{00000000-0000-0000-0000-000000000000}"/>
          </ac:picMkLst>
        </pc:picChg>
        <pc:cxnChg chg="add mod">
          <ac:chgData name="Weifeng Xu" userId="e7aed605-a3dd-4d5a-a692-a87037af107b" providerId="ADAL" clId="{C88A9641-6870-405A-ACD5-6A71A77EE40E}" dt="2021-11-16T03:17:16.486" v="483" actId="13822"/>
          <ac:cxnSpMkLst>
            <pc:docMk/>
            <pc:sldMk cId="1081932749" sldId="285"/>
            <ac:cxnSpMk id="7" creationId="{FD5F9C8A-6D8D-4F77-975F-0C8FB8231FCB}"/>
          </ac:cxnSpMkLst>
        </pc:cxnChg>
      </pc:sldChg>
      <pc:sldChg chg="addSp delSp modSp mod modNotesTx">
        <pc:chgData name="Weifeng Xu" userId="e7aed605-a3dd-4d5a-a692-a87037af107b" providerId="ADAL" clId="{C88A9641-6870-405A-ACD5-6A71A77EE40E}" dt="2021-11-16T03:53:20.225" v="657" actId="14100"/>
        <pc:sldMkLst>
          <pc:docMk/>
          <pc:sldMk cId="3299497375" sldId="286"/>
        </pc:sldMkLst>
        <pc:spChg chg="del">
          <ac:chgData name="Weifeng Xu" userId="e7aed605-a3dd-4d5a-a692-a87037af107b" providerId="ADAL" clId="{C88A9641-6870-405A-ACD5-6A71A77EE40E}" dt="2021-11-16T03:28:00.279" v="491" actId="21"/>
          <ac:spMkLst>
            <pc:docMk/>
            <pc:sldMk cId="3299497375" sldId="286"/>
            <ac:spMk id="6" creationId="{00000000-0000-0000-0000-000000000000}"/>
          </ac:spMkLst>
        </pc:spChg>
        <pc:spChg chg="add mod">
          <ac:chgData name="Weifeng Xu" userId="e7aed605-a3dd-4d5a-a692-a87037af107b" providerId="ADAL" clId="{C88A9641-6870-405A-ACD5-6A71A77EE40E}" dt="2021-11-16T03:44:29.743" v="622" actId="20577"/>
          <ac:spMkLst>
            <pc:docMk/>
            <pc:sldMk cId="3299497375" sldId="286"/>
            <ac:spMk id="7" creationId="{4EC7A8FB-A718-4708-BCF8-7B8FEEEA11CD}"/>
          </ac:spMkLst>
        </pc:spChg>
        <pc:spChg chg="add mod">
          <ac:chgData name="Weifeng Xu" userId="e7aed605-a3dd-4d5a-a692-a87037af107b" providerId="ADAL" clId="{C88A9641-6870-405A-ACD5-6A71A77EE40E}" dt="2021-11-16T03:30:23.556" v="533" actId="14100"/>
          <ac:spMkLst>
            <pc:docMk/>
            <pc:sldMk cId="3299497375" sldId="286"/>
            <ac:spMk id="10" creationId="{63B22BAB-3138-4EFE-8912-752AF35655E7}"/>
          </ac:spMkLst>
        </pc:spChg>
        <pc:spChg chg="add mod">
          <ac:chgData name="Weifeng Xu" userId="e7aed605-a3dd-4d5a-a692-a87037af107b" providerId="ADAL" clId="{C88A9641-6870-405A-ACD5-6A71A77EE40E}" dt="2021-11-16T03:30:33.016" v="536" actId="14100"/>
          <ac:spMkLst>
            <pc:docMk/>
            <pc:sldMk cId="3299497375" sldId="286"/>
            <ac:spMk id="11" creationId="{E19AC702-D50F-4F43-987E-F9B6B1119D96}"/>
          </ac:spMkLst>
        </pc:spChg>
        <pc:picChg chg="del">
          <ac:chgData name="Weifeng Xu" userId="e7aed605-a3dd-4d5a-a692-a87037af107b" providerId="ADAL" clId="{C88A9641-6870-405A-ACD5-6A71A77EE40E}" dt="2021-11-16T03:28:00.279" v="491" actId="21"/>
          <ac:picMkLst>
            <pc:docMk/>
            <pc:sldMk cId="3299497375" sldId="286"/>
            <ac:picMk id="5" creationId="{00000000-0000-0000-0000-000000000000}"/>
          </ac:picMkLst>
        </pc:picChg>
        <pc:cxnChg chg="add mod">
          <ac:chgData name="Weifeng Xu" userId="e7aed605-a3dd-4d5a-a692-a87037af107b" providerId="ADAL" clId="{C88A9641-6870-405A-ACD5-6A71A77EE40E}" dt="2021-11-16T03:53:20.225" v="657" actId="14100"/>
          <ac:cxnSpMkLst>
            <pc:docMk/>
            <pc:sldMk cId="3299497375" sldId="286"/>
            <ac:cxnSpMk id="9" creationId="{1E94DE38-CE42-40AC-A151-53C75E83A378}"/>
          </ac:cxnSpMkLst>
        </pc:cxnChg>
      </pc:sldChg>
      <pc:sldChg chg="modSp new mod">
        <pc:chgData name="Weifeng Xu" userId="e7aed605-a3dd-4d5a-a692-a87037af107b" providerId="ADAL" clId="{C88A9641-6870-405A-ACD5-6A71A77EE40E}" dt="2021-11-16T02:53:12.599" v="478" actId="6549"/>
        <pc:sldMkLst>
          <pc:docMk/>
          <pc:sldMk cId="2772101945" sldId="287"/>
        </pc:sldMkLst>
        <pc:spChg chg="mod">
          <ac:chgData name="Weifeng Xu" userId="e7aed605-a3dd-4d5a-a692-a87037af107b" providerId="ADAL" clId="{C88A9641-6870-405A-ACD5-6A71A77EE40E}" dt="2021-11-13T15:31:57.042" v="344" actId="20577"/>
          <ac:spMkLst>
            <pc:docMk/>
            <pc:sldMk cId="2772101945" sldId="287"/>
            <ac:spMk id="2" creationId="{CA125AEA-7A84-4F6A-A146-D497F71BE68F}"/>
          </ac:spMkLst>
        </pc:spChg>
        <pc:spChg chg="mod">
          <ac:chgData name="Weifeng Xu" userId="e7aed605-a3dd-4d5a-a692-a87037af107b" providerId="ADAL" clId="{C88A9641-6870-405A-ACD5-6A71A77EE40E}" dt="2021-11-16T02:53:12.599" v="478" actId="6549"/>
          <ac:spMkLst>
            <pc:docMk/>
            <pc:sldMk cId="2772101945" sldId="287"/>
            <ac:spMk id="3" creationId="{53A2B3A9-CADA-4EE7-963F-CCF7898F9DD2}"/>
          </ac:spMkLst>
        </pc:spChg>
      </pc:sldChg>
      <pc:sldChg chg="addSp delSp modSp new mod modClrScheme chgLayout modNotesTx">
        <pc:chgData name="Weifeng Xu" userId="e7aed605-a3dd-4d5a-a692-a87037af107b" providerId="ADAL" clId="{C88A9641-6870-405A-ACD5-6A71A77EE40E}" dt="2021-11-16T23:33:46.374" v="680" actId="20577"/>
        <pc:sldMkLst>
          <pc:docMk/>
          <pc:sldMk cId="2640566923" sldId="288"/>
        </pc:sldMkLst>
        <pc:spChg chg="del">
          <ac:chgData name="Weifeng Xu" userId="e7aed605-a3dd-4d5a-a692-a87037af107b" providerId="ADAL" clId="{C88A9641-6870-405A-ACD5-6A71A77EE40E}" dt="2021-11-16T03:31:32.051" v="576" actId="700"/>
          <ac:spMkLst>
            <pc:docMk/>
            <pc:sldMk cId="2640566923" sldId="288"/>
            <ac:spMk id="2" creationId="{E929C9FD-DFDA-418B-8DDB-4F2B66CDDE8A}"/>
          </ac:spMkLst>
        </pc:spChg>
        <pc:spChg chg="add mod">
          <ac:chgData name="Weifeng Xu" userId="e7aed605-a3dd-4d5a-a692-a87037af107b" providerId="ADAL" clId="{C88A9641-6870-405A-ACD5-6A71A77EE40E}" dt="2021-11-16T03:32:59.012" v="612" actId="20577"/>
          <ac:spMkLst>
            <pc:docMk/>
            <pc:sldMk cId="2640566923" sldId="288"/>
            <ac:spMk id="5" creationId="{03A1B2C4-15C4-47A7-AE04-609C4C173A2D}"/>
          </ac:spMkLst>
        </pc:spChg>
        <pc:spChg chg="add mod">
          <ac:chgData name="Weifeng Xu" userId="e7aed605-a3dd-4d5a-a692-a87037af107b" providerId="ADAL" clId="{C88A9641-6870-405A-ACD5-6A71A77EE40E}" dt="2021-11-16T03:34:07.376" v="616" actId="1582"/>
          <ac:spMkLst>
            <pc:docMk/>
            <pc:sldMk cId="2640566923" sldId="288"/>
            <ac:spMk id="6" creationId="{ABB5FCAE-D7B5-4F62-99E4-49D0DC08E07A}"/>
          </ac:spMkLst>
        </pc:spChg>
        <pc:spChg chg="add mod">
          <ac:chgData name="Weifeng Xu" userId="e7aed605-a3dd-4d5a-a692-a87037af107b" providerId="ADAL" clId="{C88A9641-6870-405A-ACD5-6A71A77EE40E}" dt="2021-11-16T03:54:05.483" v="669" actId="1036"/>
          <ac:spMkLst>
            <pc:docMk/>
            <pc:sldMk cId="2640566923" sldId="288"/>
            <ac:spMk id="7" creationId="{438C8748-730C-4849-B0FD-20F87A59CB5D}"/>
          </ac:spMkLst>
        </pc:spChg>
        <pc:picChg chg="add mod">
          <ac:chgData name="Weifeng Xu" userId="e7aed605-a3dd-4d5a-a692-a87037af107b" providerId="ADAL" clId="{C88A9641-6870-405A-ACD5-6A71A77EE40E}" dt="2021-11-16T03:53:52.684" v="664" actId="1076"/>
          <ac:picMkLst>
            <pc:docMk/>
            <pc:sldMk cId="2640566923" sldId="288"/>
            <ac:picMk id="4" creationId="{07D2826B-24FA-4CA1-8683-49A9A80BAE2C}"/>
          </ac:picMkLst>
        </pc:picChg>
      </pc:sldChg>
      <pc:sldChg chg="addSp delSp modSp new mod modClrScheme chgLayout modNotesTx">
        <pc:chgData name="Weifeng Xu" userId="e7aed605-a3dd-4d5a-a692-a87037af107b" providerId="ADAL" clId="{C88A9641-6870-405A-ACD5-6A71A77EE40E}" dt="2021-11-16T03:54:44.890" v="675" actId="20577"/>
        <pc:sldMkLst>
          <pc:docMk/>
          <pc:sldMk cId="2027897214" sldId="289"/>
        </pc:sldMkLst>
        <pc:spChg chg="del">
          <ac:chgData name="Weifeng Xu" userId="e7aed605-a3dd-4d5a-a692-a87037af107b" providerId="ADAL" clId="{C88A9641-6870-405A-ACD5-6A71A77EE40E}" dt="2021-11-16T03:28:11.865" v="493" actId="700"/>
          <ac:spMkLst>
            <pc:docMk/>
            <pc:sldMk cId="2027897214" sldId="289"/>
            <ac:spMk id="2" creationId="{68EC0ECD-B87A-47EA-B594-C2D5D9D44A49}"/>
          </ac:spMkLst>
        </pc:spChg>
        <pc:spChg chg="add mod">
          <ac:chgData name="Weifeng Xu" userId="e7aed605-a3dd-4d5a-a692-a87037af107b" providerId="ADAL" clId="{C88A9641-6870-405A-ACD5-6A71A77EE40E}" dt="2021-11-16T03:54:44.890" v="675" actId="20577"/>
          <ac:spMkLst>
            <pc:docMk/>
            <pc:sldMk cId="2027897214" sldId="289"/>
            <ac:spMk id="4" creationId="{BDD03DC8-96B7-48A0-B081-D8D26ED63FE0}"/>
          </ac:spMkLst>
        </pc:spChg>
        <pc:picChg chg="add mod">
          <ac:chgData name="Weifeng Xu" userId="e7aed605-a3dd-4d5a-a692-a87037af107b" providerId="ADAL" clId="{C88A9641-6870-405A-ACD5-6A71A77EE40E}" dt="2021-11-16T03:45:47.877" v="623" actId="1076"/>
          <ac:picMkLst>
            <pc:docMk/>
            <pc:sldMk cId="2027897214" sldId="289"/>
            <ac:picMk id="3" creationId="{07F89BB5-471F-4A85-8381-073BB5AB5A0D}"/>
          </ac:picMkLst>
        </pc:picChg>
      </pc:sldChg>
      <pc:sldChg chg="delSp new del mod modClrScheme chgLayout">
        <pc:chgData name="Weifeng Xu" userId="e7aed605-a3dd-4d5a-a692-a87037af107b" providerId="ADAL" clId="{C88A9641-6870-405A-ACD5-6A71A77EE40E}" dt="2021-11-16T23:15:41.428" v="679" actId="47"/>
        <pc:sldMkLst>
          <pc:docMk/>
          <pc:sldMk cId="1795065832" sldId="290"/>
        </pc:sldMkLst>
        <pc:spChg chg="del">
          <ac:chgData name="Weifeng Xu" userId="e7aed605-a3dd-4d5a-a692-a87037af107b" providerId="ADAL" clId="{C88A9641-6870-405A-ACD5-6A71A77EE40E}" dt="2021-11-16T22:36:10.414" v="678" actId="700"/>
          <ac:spMkLst>
            <pc:docMk/>
            <pc:sldMk cId="1795065832" sldId="290"/>
            <ac:spMk id="2" creationId="{3A5D6A2E-8565-44DB-A40D-0329A514A0BF}"/>
          </ac:spMkLst>
        </pc:spChg>
        <pc:spChg chg="del">
          <ac:chgData name="Weifeng Xu" userId="e7aed605-a3dd-4d5a-a692-a87037af107b" providerId="ADAL" clId="{C88A9641-6870-405A-ACD5-6A71A77EE40E}" dt="2021-11-16T22:36:10.414" v="678" actId="700"/>
          <ac:spMkLst>
            <pc:docMk/>
            <pc:sldMk cId="1795065832" sldId="290"/>
            <ac:spMk id="3" creationId="{B95E463C-B1FB-448A-9DF7-7E3944B4D914}"/>
          </ac:spMkLst>
        </pc:spChg>
      </pc:sldChg>
      <pc:sldChg chg="new del">
        <pc:chgData name="Weifeng Xu" userId="e7aed605-a3dd-4d5a-a692-a87037af107b" providerId="ADAL" clId="{C88A9641-6870-405A-ACD5-6A71A77EE40E}" dt="2021-11-16T03:53:02.782" v="655" actId="680"/>
        <pc:sldMkLst>
          <pc:docMk/>
          <pc:sldMk cId="3784024112" sldId="290"/>
        </pc:sldMkLst>
      </pc:sldChg>
    </pc:docChg>
  </pc:docChgLst>
  <pc:docChgLst>
    <pc:chgData name="Richard Wheeless" userId="S::id63la41@ubalt.edu::edf7d7f9-5d95-4eec-886d-0f745236a21b" providerId="AD" clId="Web-{1CD4744B-46E9-485E-8B11-DDA791EF49FF}"/>
    <pc:docChg chg="modSld">
      <pc:chgData name="Richard Wheeless" userId="S::id63la41@ubalt.edu::edf7d7f9-5d95-4eec-886d-0f745236a21b" providerId="AD" clId="Web-{1CD4744B-46E9-485E-8B11-DDA791EF49FF}" dt="2020-10-19T08:22:19.562" v="6" actId="1076"/>
      <pc:docMkLst>
        <pc:docMk/>
      </pc:docMkLst>
      <pc:sldChg chg="modSp">
        <pc:chgData name="Richard Wheeless" userId="S::id63la41@ubalt.edu::edf7d7f9-5d95-4eec-886d-0f745236a21b" providerId="AD" clId="Web-{1CD4744B-46E9-485E-8B11-DDA791EF49FF}" dt="2020-10-19T08:22:19.562" v="6" actId="1076"/>
        <pc:sldMkLst>
          <pc:docMk/>
          <pc:sldMk cId="244327251" sldId="272"/>
        </pc:sldMkLst>
        <pc:spChg chg="mod">
          <ac:chgData name="Richard Wheeless" userId="S::id63la41@ubalt.edu::edf7d7f9-5d95-4eec-886d-0f745236a21b" providerId="AD" clId="Web-{1CD4744B-46E9-485E-8B11-DDA791EF49FF}" dt="2020-10-19T08:22:17.656" v="5" actId="1076"/>
          <ac:spMkLst>
            <pc:docMk/>
            <pc:sldMk cId="244327251" sldId="272"/>
            <ac:spMk id="2" creationId="{00000000-0000-0000-0000-000000000000}"/>
          </ac:spMkLst>
        </pc:spChg>
        <pc:picChg chg="mod">
          <ac:chgData name="Richard Wheeless" userId="S::id63la41@ubalt.edu::edf7d7f9-5d95-4eec-886d-0f745236a21b" providerId="AD" clId="Web-{1CD4744B-46E9-485E-8B11-DDA791EF49FF}" dt="2020-10-19T08:22:19.562" v="6" actId="1076"/>
          <ac:picMkLst>
            <pc:docMk/>
            <pc:sldMk cId="244327251" sldId="272"/>
            <ac:picMk id="4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1145B16C-5E93-681B-B9BA-C7C9CDE20735}"/>
    <pc:docChg chg="modSld">
      <pc:chgData name="Richard Wheeless" userId="S::id63la41@ubalt.edu::edf7d7f9-5d95-4eec-886d-0f745236a21b" providerId="AD" clId="Web-{1145B16C-5E93-681B-B9BA-C7C9CDE20735}" dt="2020-10-22T20:25:25.022" v="9" actId="1076"/>
      <pc:docMkLst>
        <pc:docMk/>
      </pc:docMkLst>
      <pc:sldChg chg="modSp">
        <pc:chgData name="Richard Wheeless" userId="S::id63la41@ubalt.edu::edf7d7f9-5d95-4eec-886d-0f745236a21b" providerId="AD" clId="Web-{1145B16C-5E93-681B-B9BA-C7C9CDE20735}" dt="2020-10-22T20:25:25.022" v="9" actId="1076"/>
        <pc:sldMkLst>
          <pc:docMk/>
          <pc:sldMk cId="244327251" sldId="272"/>
        </pc:sldMkLst>
        <pc:picChg chg="mod">
          <ac:chgData name="Richard Wheeless" userId="S::id63la41@ubalt.edu::edf7d7f9-5d95-4eec-886d-0f745236a21b" providerId="AD" clId="Web-{1145B16C-5E93-681B-B9BA-C7C9CDE20735}" dt="2020-10-22T20:25:25.022" v="9" actId="1076"/>
          <ac:picMkLst>
            <pc:docMk/>
            <pc:sldMk cId="244327251" sldId="272"/>
            <ac:picMk id="4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22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Investigate Data Leakage Case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Keywords: $I30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22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1432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22386</TotalTime>
  <Words>9</Words>
  <Application>Microsoft Office PowerPoint</Application>
  <PresentationFormat>Widescreen</PresentationFormat>
  <Paragraphs>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Investigate Data Leakage Case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2290</cp:revision>
  <dcterms:created xsi:type="dcterms:W3CDTF">2020-09-14T14:43:27Z</dcterms:created>
  <dcterms:modified xsi:type="dcterms:W3CDTF">2021-11-29T15:54:44Z</dcterms:modified>
</cp:coreProperties>
</file>