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431" r:id="rId3"/>
    <p:sldId id="430" r:id="rId4"/>
    <p:sldId id="421" r:id="rId5"/>
    <p:sldId id="420" r:id="rId6"/>
    <p:sldId id="422" r:id="rId7"/>
    <p:sldId id="393" r:id="rId8"/>
    <p:sldId id="423" r:id="rId9"/>
    <p:sldId id="394" r:id="rId10"/>
    <p:sldId id="397" r:id="rId11"/>
    <p:sldId id="447" r:id="rId12"/>
    <p:sldId id="448" r:id="rId13"/>
    <p:sldId id="449" r:id="rId14"/>
    <p:sldId id="429" r:id="rId15"/>
    <p:sldId id="395" r:id="rId16"/>
    <p:sldId id="428" r:id="rId17"/>
    <p:sldId id="398" r:id="rId18"/>
    <p:sldId id="399" r:id="rId19"/>
    <p:sldId id="400" r:id="rId20"/>
    <p:sldId id="424" r:id="rId21"/>
    <p:sldId id="425" r:id="rId22"/>
    <p:sldId id="426" r:id="rId23"/>
    <p:sldId id="396" r:id="rId24"/>
    <p:sldId id="403" r:id="rId25"/>
    <p:sldId id="401" r:id="rId26"/>
    <p:sldId id="405" r:id="rId27"/>
    <p:sldId id="417" r:id="rId28"/>
    <p:sldId id="416" r:id="rId29"/>
    <p:sldId id="404" r:id="rId30"/>
    <p:sldId id="402" r:id="rId31"/>
    <p:sldId id="406" r:id="rId32"/>
    <p:sldId id="419" r:id="rId33"/>
    <p:sldId id="432" r:id="rId34"/>
    <p:sldId id="433" r:id="rId35"/>
    <p:sldId id="407" r:id="rId36"/>
    <p:sldId id="408" r:id="rId37"/>
    <p:sldId id="409" r:id="rId38"/>
    <p:sldId id="415" r:id="rId39"/>
    <p:sldId id="411" r:id="rId40"/>
    <p:sldId id="413" r:id="rId41"/>
    <p:sldId id="414" r:id="rId42"/>
    <p:sldId id="418" r:id="rId43"/>
    <p:sldId id="434" r:id="rId44"/>
    <p:sldId id="427" r:id="rId45"/>
    <p:sldId id="435" r:id="rId46"/>
    <p:sldId id="436" r:id="rId47"/>
    <p:sldId id="437" r:id="rId48"/>
    <p:sldId id="441" r:id="rId49"/>
    <p:sldId id="438" r:id="rId50"/>
    <p:sldId id="439" r:id="rId51"/>
    <p:sldId id="440" r:id="rId52"/>
    <p:sldId id="442" r:id="rId53"/>
    <p:sldId id="443" r:id="rId54"/>
    <p:sldId id="444" r:id="rId55"/>
    <p:sldId id="445" r:id="rId56"/>
    <p:sldId id="44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E51A-E004-46A7-AC6C-9DC21C0A72CD}" v="41" dt="2021-08-27T17:06:2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67" autoAdjust="0"/>
  </p:normalViewPr>
  <p:slideViewPr>
    <p:cSldViewPr snapToGrid="0">
      <p:cViewPr varScale="1">
        <p:scale>
          <a:sx n="98" d="100"/>
          <a:sy n="98" d="100"/>
        </p:scale>
        <p:origin x="9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EA8E51A-E004-46A7-AC6C-9DC21C0A72CD}"/>
    <pc:docChg chg="undo custSel addSld delSld modSld sldOrd">
      <pc:chgData name="Weifeng Xu" userId="e7aed605-a3dd-4d5a-a692-a87037af107b" providerId="ADAL" clId="{5EA8E51A-E004-46A7-AC6C-9DC21C0A72CD}" dt="2021-08-27T21:02:33.909" v="637"/>
      <pc:docMkLst>
        <pc:docMk/>
      </pc:docMkLst>
      <pc:sldChg chg="addSp delSp modSp del mod ord">
        <pc:chgData name="Weifeng Xu" userId="e7aed605-a3dd-4d5a-a692-a87037af107b" providerId="ADAL" clId="{5EA8E51A-E004-46A7-AC6C-9DC21C0A72CD}" dt="2021-08-27T21:02:20.898" v="633" actId="47"/>
        <pc:sldMkLst>
          <pc:docMk/>
          <pc:sldMk cId="2789471632" sldId="392"/>
        </pc:sldMkLst>
        <pc:spChg chg="mod">
          <ac:chgData name="Weifeng Xu" userId="e7aed605-a3dd-4d5a-a692-a87037af107b" providerId="ADAL" clId="{5EA8E51A-E004-46A7-AC6C-9DC21C0A72CD}" dt="2021-08-27T15:52:24.582" v="445" actId="1076"/>
          <ac:spMkLst>
            <pc:docMk/>
            <pc:sldMk cId="2789471632" sldId="392"/>
            <ac:spMk id="5" creationId="{00000000-0000-0000-0000-000000000000}"/>
          </ac:spMkLst>
        </pc:spChg>
        <pc:picChg chg="mod">
          <ac:chgData name="Weifeng Xu" userId="e7aed605-a3dd-4d5a-a692-a87037af107b" providerId="ADAL" clId="{5EA8E51A-E004-46A7-AC6C-9DC21C0A72CD}" dt="2021-08-27T15:52:27.334" v="451" actId="14100"/>
          <ac:picMkLst>
            <pc:docMk/>
            <pc:sldMk cId="2789471632" sldId="392"/>
            <ac:picMk id="1026" creationId="{00000000-0000-0000-0000-000000000000}"/>
          </ac:picMkLst>
        </pc:picChg>
        <pc:picChg chg="add del mod">
          <ac:chgData name="Weifeng Xu" userId="e7aed605-a3dd-4d5a-a692-a87037af107b" providerId="ADAL" clId="{5EA8E51A-E004-46A7-AC6C-9DC21C0A72CD}" dt="2021-08-27T15:52:26.181" v="449"/>
          <ac:picMkLst>
            <pc:docMk/>
            <pc:sldMk cId="2789471632" sldId="392"/>
            <ac:picMk id="2050" creationId="{F94BB156-98AE-48DC-A446-18D2C505D4BB}"/>
          </ac:picMkLst>
        </pc:picChg>
      </pc:sldChg>
      <pc:sldChg chg="addSp modSp mod">
        <pc:chgData name="Weifeng Xu" userId="e7aed605-a3dd-4d5a-a692-a87037af107b" providerId="ADAL" clId="{5EA8E51A-E004-46A7-AC6C-9DC21C0A72CD}" dt="2021-08-24T12:46:45.456" v="12" actId="1076"/>
        <pc:sldMkLst>
          <pc:docMk/>
          <pc:sldMk cId="4160866766" sldId="420"/>
        </pc:sldMkLst>
        <pc:spChg chg="add mod">
          <ac:chgData name="Weifeng Xu" userId="e7aed605-a3dd-4d5a-a692-a87037af107b" providerId="ADAL" clId="{5EA8E51A-E004-46A7-AC6C-9DC21C0A72CD}" dt="2021-08-24T12:46:45.456" v="12" actId="1076"/>
          <ac:spMkLst>
            <pc:docMk/>
            <pc:sldMk cId="4160866766" sldId="420"/>
            <ac:spMk id="7" creationId="{70E20E78-1D39-46E4-800C-68A4085F7ADA}"/>
          </ac:spMkLst>
        </pc:spChg>
      </pc:sldChg>
      <pc:sldChg chg="ord">
        <pc:chgData name="Weifeng Xu" userId="e7aed605-a3dd-4d5a-a692-a87037af107b" providerId="ADAL" clId="{5EA8E51A-E004-46A7-AC6C-9DC21C0A72CD}" dt="2021-08-27T21:02:33.909" v="637"/>
        <pc:sldMkLst>
          <pc:docMk/>
          <pc:sldMk cId="1090587346" sldId="421"/>
        </pc:sldMkLst>
      </pc:sldChg>
      <pc:sldChg chg="addSp delSp modSp mod">
        <pc:chgData name="Weifeng Xu" userId="e7aed605-a3dd-4d5a-a692-a87037af107b" providerId="ADAL" clId="{5EA8E51A-E004-46A7-AC6C-9DC21C0A72CD}" dt="2021-08-24T12:57:39.935" v="26" actId="478"/>
        <pc:sldMkLst>
          <pc:docMk/>
          <pc:sldMk cId="2079099636" sldId="422"/>
        </pc:sldMkLst>
        <pc:grpChg chg="del mod">
          <ac:chgData name="Weifeng Xu" userId="e7aed605-a3dd-4d5a-a692-a87037af107b" providerId="ADAL" clId="{5EA8E51A-E004-46A7-AC6C-9DC21C0A72CD}" dt="2021-08-24T12:57:37.406" v="24" actId="478"/>
          <ac:grpSpMkLst>
            <pc:docMk/>
            <pc:sldMk cId="2079099636" sldId="422"/>
            <ac:grpSpMk id="11" creationId="{858ACA40-6434-4674-AB0A-992454BA58F9}"/>
          </ac:grpSpMkLst>
        </pc:grpChg>
        <pc:grpChg chg="del mod">
          <ac:chgData name="Weifeng Xu" userId="e7aed605-a3dd-4d5a-a692-a87037af107b" providerId="ADAL" clId="{5EA8E51A-E004-46A7-AC6C-9DC21C0A72CD}" dt="2021-08-24T12:57:11.786" v="23"/>
          <ac:grpSpMkLst>
            <pc:docMk/>
            <pc:sldMk cId="2079099636" sldId="422"/>
            <ac:grpSpMk id="14" creationId="{F26BFFC4-054E-46F8-82D5-7BE4C6BBE733}"/>
          </ac:grpSpMkLst>
        </pc:grpChg>
        <pc:grpChg chg="del mod">
          <ac:chgData name="Weifeng Xu" userId="e7aed605-a3dd-4d5a-a692-a87037af107b" providerId="ADAL" clId="{5EA8E51A-E004-46A7-AC6C-9DC21C0A72CD}" dt="2021-08-24T12:57:38.765" v="25" actId="478"/>
          <ac:grpSpMkLst>
            <pc:docMk/>
            <pc:sldMk cId="2079099636" sldId="422"/>
            <ac:grpSpMk id="17" creationId="{DBB260B9-21BB-48F7-A02F-89F478FC9775}"/>
          </ac:grpSpMkLst>
        </pc:grpChg>
        <pc:inkChg chg="add">
          <ac:chgData name="Weifeng Xu" userId="e7aed605-a3dd-4d5a-a692-a87037af107b" providerId="ADAL" clId="{5EA8E51A-E004-46A7-AC6C-9DC21C0A72CD}" dt="2021-08-24T12:56:52.210" v="13" actId="9405"/>
          <ac:inkMkLst>
            <pc:docMk/>
            <pc:sldMk cId="2079099636" sldId="422"/>
            <ac:inkMk id="5" creationId="{B28741BA-8B8E-465C-AE05-8B21ED1DDDEE}"/>
          </ac:inkMkLst>
        </pc:inkChg>
        <pc:inkChg chg="add del">
          <ac:chgData name="Weifeng Xu" userId="e7aed605-a3dd-4d5a-a692-a87037af107b" providerId="ADAL" clId="{5EA8E51A-E004-46A7-AC6C-9DC21C0A72CD}" dt="2021-08-24T12:57:39.935" v="26" actId="478"/>
          <ac:inkMkLst>
            <pc:docMk/>
            <pc:sldMk cId="2079099636" sldId="422"/>
            <ac:inkMk id="7" creationId="{6A90602D-DE69-42D7-93CC-6C4D0A4CF59C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9" creationId="{14E543B2-75A5-4D44-994D-8B13A287AAD4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10" creationId="{1F78B0BC-52A2-4B55-AD91-940F671179D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2" creationId="{95AD5365-C56D-4266-B8EB-ADA66D899DD1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3" creationId="{E7894399-F0E0-461F-9A19-2F1D5B9E84B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5" creationId="{128FD28A-C143-4EDD-A3B9-235E30674CC6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6" creationId="{0DC7EB55-A8A4-4165-A2C3-314B8BE935C6}"/>
          </ac:inkMkLst>
        </pc:inkChg>
      </pc:sldChg>
      <pc:sldChg chg="addSp delSp modSp mod modClrScheme chgLayout">
        <pc:chgData name="Weifeng Xu" userId="e7aed605-a3dd-4d5a-a692-a87037af107b" providerId="ADAL" clId="{5EA8E51A-E004-46A7-AC6C-9DC21C0A72CD}" dt="2021-08-24T13:28:09.402" v="435" actId="207"/>
        <pc:sldMkLst>
          <pc:docMk/>
          <pc:sldMk cId="878272104" sldId="429"/>
        </pc:sldMkLst>
        <pc:spChg chg="del mod ord">
          <ac:chgData name="Weifeng Xu" userId="e7aed605-a3dd-4d5a-a692-a87037af107b" providerId="ADAL" clId="{5EA8E51A-E004-46A7-AC6C-9DC21C0A72CD}" dt="2021-08-24T13:28:00.539" v="432" actId="478"/>
          <ac:spMkLst>
            <pc:docMk/>
            <pc:sldMk cId="878272104" sldId="429"/>
            <ac:spMk id="2" creationId="{AAEA0374-E6C7-4341-839D-8B02B7028CCD}"/>
          </ac:spMkLst>
        </pc:spChg>
        <pc:spChg chg="add mod">
          <ac:chgData name="Weifeng Xu" userId="e7aed605-a3dd-4d5a-a692-a87037af107b" providerId="ADAL" clId="{5EA8E51A-E004-46A7-AC6C-9DC21C0A72CD}" dt="2021-08-24T13:27:27.223" v="426" actId="1076"/>
          <ac:spMkLst>
            <pc:docMk/>
            <pc:sldMk cId="878272104" sldId="429"/>
            <ac:spMk id="3" creationId="{3F0993A0-D0B7-4BC4-800A-969418B59724}"/>
          </ac:spMkLst>
        </pc:spChg>
        <pc:spChg chg="add mod">
          <ac:chgData name="Weifeng Xu" userId="e7aed605-a3dd-4d5a-a692-a87037af107b" providerId="ADAL" clId="{5EA8E51A-E004-46A7-AC6C-9DC21C0A72CD}" dt="2021-08-24T13:28:09.402" v="435" actId="207"/>
          <ac:spMkLst>
            <pc:docMk/>
            <pc:sldMk cId="878272104" sldId="429"/>
            <ac:spMk id="6" creationId="{57F017E4-599D-4D1D-81A7-E2647BF38CC4}"/>
          </ac:spMkLst>
        </pc:spChg>
        <pc:picChg chg="mod">
          <ac:chgData name="Weifeng Xu" userId="e7aed605-a3dd-4d5a-a692-a87037af107b" providerId="ADAL" clId="{5EA8E51A-E004-46A7-AC6C-9DC21C0A72CD}" dt="2021-08-24T13:27:41.355" v="427" actId="1076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mod">
        <pc:chgData name="Weifeng Xu" userId="e7aed605-a3dd-4d5a-a692-a87037af107b" providerId="ADAL" clId="{5EA8E51A-E004-46A7-AC6C-9DC21C0A72CD}" dt="2021-08-27T21:01:51.759" v="631"/>
        <pc:sldMkLst>
          <pc:docMk/>
          <pc:sldMk cId="4091828154" sldId="430"/>
        </pc:sldMkLst>
        <pc:spChg chg="mod">
          <ac:chgData name="Weifeng Xu" userId="e7aed605-a3dd-4d5a-a692-a87037af107b" providerId="ADAL" clId="{5EA8E51A-E004-46A7-AC6C-9DC21C0A72CD}" dt="2021-08-27T21:01:51.759" v="631"/>
          <ac:spMkLst>
            <pc:docMk/>
            <pc:sldMk cId="4091828154" sldId="430"/>
            <ac:spMk id="4" creationId="{4231C78D-78A1-49DC-B782-F890DF224CF4}"/>
          </ac:spMkLst>
        </pc:spChg>
        <pc:picChg chg="add del">
          <ac:chgData name="Weifeng Xu" userId="e7aed605-a3dd-4d5a-a692-a87037af107b" providerId="ADAL" clId="{5EA8E51A-E004-46A7-AC6C-9DC21C0A72CD}" dt="2021-08-27T15:51:16.248" v="437"/>
          <ac:picMkLst>
            <pc:docMk/>
            <pc:sldMk cId="4091828154" sldId="430"/>
            <ac:picMk id="1026" creationId="{B0FA9305-BEC4-4927-98AE-EF51BA0038C1}"/>
          </ac:picMkLst>
        </pc:picChg>
        <pc:picChg chg="add mod">
          <ac:chgData name="Weifeng Xu" userId="e7aed605-a3dd-4d5a-a692-a87037af107b" providerId="ADAL" clId="{5EA8E51A-E004-46A7-AC6C-9DC21C0A72CD}" dt="2021-08-27T16:47:13.625" v="516" actId="1076"/>
          <ac:picMkLst>
            <pc:docMk/>
            <pc:sldMk cId="4091828154" sldId="430"/>
            <ac:picMk id="1028" creationId="{B9366814-3565-4937-98C4-5C1391E339D1}"/>
          </ac:picMkLst>
        </pc:picChg>
      </pc:sldChg>
      <pc:sldChg chg="modSp mod">
        <pc:chgData name="Weifeng Xu" userId="e7aed605-a3dd-4d5a-a692-a87037af107b" providerId="ADAL" clId="{5EA8E51A-E004-46A7-AC6C-9DC21C0A72CD}" dt="2021-08-27T21:01:42.520" v="630" actId="20577"/>
        <pc:sldMkLst>
          <pc:docMk/>
          <pc:sldMk cId="593614233" sldId="431"/>
        </pc:sldMkLst>
        <pc:spChg chg="mod">
          <ac:chgData name="Weifeng Xu" userId="e7aed605-a3dd-4d5a-a692-a87037af107b" providerId="ADAL" clId="{5EA8E51A-E004-46A7-AC6C-9DC21C0A72CD}" dt="2021-08-27T21:01:42.520" v="630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addSp modSp new mod ord modClrScheme chgLayout">
        <pc:chgData name="Weifeng Xu" userId="e7aed605-a3dd-4d5a-a692-a87037af107b" providerId="ADAL" clId="{5EA8E51A-E004-46A7-AC6C-9DC21C0A72CD}" dt="2021-08-24T13:19:39.564" v="393" actId="20577"/>
        <pc:sldMkLst>
          <pc:docMk/>
          <pc:sldMk cId="923602501" sldId="447"/>
        </pc:sldMkLst>
        <pc:spChg chg="mod ord">
          <ac:chgData name="Weifeng Xu" userId="e7aed605-a3dd-4d5a-a692-a87037af107b" providerId="ADAL" clId="{5EA8E51A-E004-46A7-AC6C-9DC21C0A72CD}" dt="2021-08-24T13:19:39.564" v="393" actId="20577"/>
          <ac:spMkLst>
            <pc:docMk/>
            <pc:sldMk cId="923602501" sldId="447"/>
            <ac:spMk id="2" creationId="{73937DB9-807F-4EDE-9F58-97490A59C7D1}"/>
          </ac:spMkLst>
        </pc:spChg>
        <pc:spChg chg="add mod ord">
          <ac:chgData name="Weifeng Xu" userId="e7aed605-a3dd-4d5a-a692-a87037af107b" providerId="ADAL" clId="{5EA8E51A-E004-46A7-AC6C-9DC21C0A72CD}" dt="2021-08-24T13:18:56.503" v="372" actId="14100"/>
          <ac:spMkLst>
            <pc:docMk/>
            <pc:sldMk cId="923602501" sldId="447"/>
            <ac:spMk id="3" creationId="{FE05EDF7-5F5C-4D4E-BA75-38D2B5B45B25}"/>
          </ac:spMkLst>
        </pc:spChg>
        <pc:picChg chg="add mod">
          <ac:chgData name="Weifeng Xu" userId="e7aed605-a3dd-4d5a-a692-a87037af107b" providerId="ADAL" clId="{5EA8E51A-E004-46A7-AC6C-9DC21C0A72CD}" dt="2021-08-24T13:19:16.040" v="373" actId="14100"/>
          <ac:picMkLst>
            <pc:docMk/>
            <pc:sldMk cId="923602501" sldId="447"/>
            <ac:picMk id="5" creationId="{654E1BA7-8993-41D9-B7E4-0BFE7471B07E}"/>
          </ac:picMkLst>
        </pc:picChg>
      </pc:sldChg>
      <pc:sldChg chg="addSp delSp modSp new mod modClrScheme chgLayout">
        <pc:chgData name="Weifeng Xu" userId="e7aed605-a3dd-4d5a-a692-a87037af107b" providerId="ADAL" clId="{5EA8E51A-E004-46A7-AC6C-9DC21C0A72CD}" dt="2021-08-24T13:20:53.048" v="400" actId="1076"/>
        <pc:sldMkLst>
          <pc:docMk/>
          <pc:sldMk cId="4081783966" sldId="448"/>
        </pc:sldMkLst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2" creationId="{34053412-99A7-4991-BBF2-DB5936301253}"/>
          </ac:spMkLst>
        </pc:spChg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3" creationId="{E541783C-8B02-4B21-AC69-E211753FB84E}"/>
          </ac:spMkLst>
        </pc:spChg>
        <pc:picChg chg="add mod">
          <ac:chgData name="Weifeng Xu" userId="e7aed605-a3dd-4d5a-a692-a87037af107b" providerId="ADAL" clId="{5EA8E51A-E004-46A7-AC6C-9DC21C0A72CD}" dt="2021-08-24T13:20:53.048" v="400" actId="1076"/>
          <ac:picMkLst>
            <pc:docMk/>
            <pc:sldMk cId="4081783966" sldId="448"/>
            <ac:picMk id="5" creationId="{A828D654-54B3-4FB1-B7C9-5BF8B64DB327}"/>
          </ac:picMkLst>
        </pc:picChg>
      </pc:sldChg>
      <pc:sldChg chg="addSp modSp new mod">
        <pc:chgData name="Weifeng Xu" userId="e7aed605-a3dd-4d5a-a692-a87037af107b" providerId="ADAL" clId="{5EA8E51A-E004-46A7-AC6C-9DC21C0A72CD}" dt="2021-08-24T13:26:11.787" v="422" actId="14100"/>
        <pc:sldMkLst>
          <pc:docMk/>
          <pc:sldMk cId="493025516" sldId="449"/>
        </pc:sldMkLst>
        <pc:spChg chg="add">
          <ac:chgData name="Weifeng Xu" userId="e7aed605-a3dd-4d5a-a692-a87037af107b" providerId="ADAL" clId="{5EA8E51A-E004-46A7-AC6C-9DC21C0A72CD}" dt="2021-08-24T13:22:35.887" v="411" actId="11529"/>
          <ac:spMkLst>
            <pc:docMk/>
            <pc:sldMk cId="493025516" sldId="449"/>
            <ac:spMk id="6" creationId="{E8ABEC98-DAD3-46EE-91E0-CAEF512D7481}"/>
          </ac:spMkLst>
        </pc:spChg>
        <pc:picChg chg="add mod">
          <ac:chgData name="Weifeng Xu" userId="e7aed605-a3dd-4d5a-a692-a87037af107b" providerId="ADAL" clId="{5EA8E51A-E004-46A7-AC6C-9DC21C0A72CD}" dt="2021-08-24T13:22:24.404" v="410" actId="1440"/>
          <ac:picMkLst>
            <pc:docMk/>
            <pc:sldMk cId="493025516" sldId="449"/>
            <ac:picMk id="3" creationId="{27CAA811-354F-4CC2-B0C5-DC27EF64E4D4}"/>
          </ac:picMkLst>
        </pc:picChg>
        <pc:picChg chg="add mod">
          <ac:chgData name="Weifeng Xu" userId="e7aed605-a3dd-4d5a-a692-a87037af107b" providerId="ADAL" clId="{5EA8E51A-E004-46A7-AC6C-9DC21C0A72CD}" dt="2021-08-24T13:25:52.467" v="420" actId="1440"/>
          <ac:picMkLst>
            <pc:docMk/>
            <pc:sldMk cId="493025516" sldId="449"/>
            <ac:picMk id="5" creationId="{B09611C2-0D8F-466D-965C-D7366258FA95}"/>
          </ac:picMkLst>
        </pc:picChg>
        <pc:picChg chg="add mod">
          <ac:chgData name="Weifeng Xu" userId="e7aed605-a3dd-4d5a-a692-a87037af107b" providerId="ADAL" clId="{5EA8E51A-E004-46A7-AC6C-9DC21C0A72CD}" dt="2021-08-24T13:25:50.069" v="419" actId="1440"/>
          <ac:picMkLst>
            <pc:docMk/>
            <pc:sldMk cId="493025516" sldId="449"/>
            <ac:picMk id="8" creationId="{8332D815-FF58-4943-9A0D-A2D6FA48ED5B}"/>
          </ac:picMkLst>
        </pc:picChg>
        <pc:cxnChg chg="add mod">
          <ac:chgData name="Weifeng Xu" userId="e7aed605-a3dd-4d5a-a692-a87037af107b" providerId="ADAL" clId="{5EA8E51A-E004-46A7-AC6C-9DC21C0A72CD}" dt="2021-08-24T13:26:11.787" v="422" actId="14100"/>
          <ac:cxnSpMkLst>
            <pc:docMk/>
            <pc:sldMk cId="493025516" sldId="449"/>
            <ac:cxnSpMk id="10" creationId="{A40EE740-4CBA-4938-99E5-981908A0DF90}"/>
          </ac:cxnSpMkLst>
        </pc:cxnChg>
      </pc:sldChg>
      <pc:sldChg chg="addSp delSp modSp new del mod modClrScheme chgLayout">
        <pc:chgData name="Weifeng Xu" userId="e7aed605-a3dd-4d5a-a692-a87037af107b" providerId="ADAL" clId="{5EA8E51A-E004-46A7-AC6C-9DC21C0A72CD}" dt="2021-08-27T21:02:14.769" v="632" actId="47"/>
        <pc:sldMkLst>
          <pc:docMk/>
          <pc:sldMk cId="3639383846" sldId="450"/>
        </pc:sldMkLst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2" creationId="{68BFFFC8-5F90-424B-B478-EABE6E605F74}"/>
          </ac:spMkLst>
        </pc:spChg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3" creationId="{CB3F3793-327C-4227-B315-85802B0FDD90}"/>
          </ac:spMkLst>
        </pc:spChg>
        <pc:spChg chg="add mod ord">
          <ac:chgData name="Weifeng Xu" userId="e7aed605-a3dd-4d5a-a692-a87037af107b" providerId="ADAL" clId="{5EA8E51A-E004-46A7-AC6C-9DC21C0A72CD}" dt="2021-08-27T16:00:41.395" v="482" actId="20577"/>
          <ac:spMkLst>
            <pc:docMk/>
            <pc:sldMk cId="3639383846" sldId="450"/>
            <ac:spMk id="4" creationId="{D62853D5-A741-4B25-B776-D56570D99CC7}"/>
          </ac:spMkLst>
        </pc:spChg>
        <pc:spChg chg="add mod ord">
          <ac:chgData name="Weifeng Xu" userId="e7aed605-a3dd-4d5a-a692-a87037af107b" providerId="ADAL" clId="{5EA8E51A-E004-46A7-AC6C-9DC21C0A72CD}" dt="2021-08-27T16:04:30.155" v="492" actId="14100"/>
          <ac:spMkLst>
            <pc:docMk/>
            <pc:sldMk cId="3639383846" sldId="450"/>
            <ac:spMk id="5" creationId="{D2506662-0E52-4D90-97D1-D5742A001103}"/>
          </ac:spMkLst>
        </pc:spChg>
        <pc:picChg chg="add mod">
          <ac:chgData name="Weifeng Xu" userId="e7aed605-a3dd-4d5a-a692-a87037af107b" providerId="ADAL" clId="{5EA8E51A-E004-46A7-AC6C-9DC21C0A72CD}" dt="2021-08-27T16:06:15.753" v="501" actId="1076"/>
          <ac:picMkLst>
            <pc:docMk/>
            <pc:sldMk cId="3639383846" sldId="450"/>
            <ac:picMk id="3074" creationId="{32225EEF-AB75-4962-933A-A91958AA4A01}"/>
          </ac:picMkLst>
        </pc:picChg>
        <pc:picChg chg="add mod">
          <ac:chgData name="Weifeng Xu" userId="e7aed605-a3dd-4d5a-a692-a87037af107b" providerId="ADAL" clId="{5EA8E51A-E004-46A7-AC6C-9DC21C0A72CD}" dt="2021-08-27T16:06:22.964" v="504" actId="1076"/>
          <ac:picMkLst>
            <pc:docMk/>
            <pc:sldMk cId="3639383846" sldId="450"/>
            <ac:picMk id="3076" creationId="{085BDC11-4E93-45EF-9163-F735701A9F68}"/>
          </ac:picMkLst>
        </pc:picChg>
        <pc:picChg chg="add mod">
          <ac:chgData name="Weifeng Xu" userId="e7aed605-a3dd-4d5a-a692-a87037af107b" providerId="ADAL" clId="{5EA8E51A-E004-46A7-AC6C-9DC21C0A72CD}" dt="2021-08-27T16:51:38.860" v="521" actId="1076"/>
          <ac:picMkLst>
            <pc:docMk/>
            <pc:sldMk cId="3639383846" sldId="450"/>
            <ac:picMk id="3078" creationId="{B259A238-D482-4CA1-867A-47F656B07D71}"/>
          </ac:picMkLst>
        </pc:picChg>
        <pc:cxnChg chg="add">
          <ac:chgData name="Weifeng Xu" userId="e7aed605-a3dd-4d5a-a692-a87037af107b" providerId="ADAL" clId="{5EA8E51A-E004-46A7-AC6C-9DC21C0A72CD}" dt="2021-08-27T16:51:48.806" v="522" actId="11529"/>
          <ac:cxnSpMkLst>
            <pc:docMk/>
            <pc:sldMk cId="3639383846" sldId="450"/>
            <ac:cxnSpMk id="7" creationId="{486E3E75-F513-4CCC-9807-6836FF2D4BA6}"/>
          </ac:cxnSpMkLst>
        </pc:cxnChg>
        <pc:cxnChg chg="add">
          <ac:chgData name="Weifeng Xu" userId="e7aed605-a3dd-4d5a-a692-a87037af107b" providerId="ADAL" clId="{5EA8E51A-E004-46A7-AC6C-9DC21C0A72CD}" dt="2021-08-27T16:51:54.943" v="523" actId="11529"/>
          <ac:cxnSpMkLst>
            <pc:docMk/>
            <pc:sldMk cId="3639383846" sldId="450"/>
            <ac:cxnSpMk id="9" creationId="{3B39C33C-61D5-4C73-AECD-2B8D3BE7DEF6}"/>
          </ac:cxnSpMkLst>
        </pc:cxnChg>
      </pc:sldChg>
      <pc:sldChg chg="addSp delSp modSp new del mod modClrScheme chgLayout modNotesTx">
        <pc:chgData name="Weifeng Xu" userId="e7aed605-a3dd-4d5a-a692-a87037af107b" providerId="ADAL" clId="{5EA8E51A-E004-46A7-AC6C-9DC21C0A72CD}" dt="2021-08-27T21:02:27.036" v="635" actId="47"/>
        <pc:sldMkLst>
          <pc:docMk/>
          <pc:sldMk cId="735807411" sldId="451"/>
        </pc:sldMkLst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2" creationId="{637C2939-80DA-4112-9418-0447B79F18C9}"/>
          </ac:spMkLst>
        </pc:spChg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3" creationId="{75C7F14D-C141-4E06-8146-40A3CD89E70E}"/>
          </ac:spMkLst>
        </pc:spChg>
        <pc:spChg chg="add mod">
          <ac:chgData name="Weifeng Xu" userId="e7aed605-a3dd-4d5a-a692-a87037af107b" providerId="ADAL" clId="{5EA8E51A-E004-46A7-AC6C-9DC21C0A72CD}" dt="2021-08-27T17:06:44.356" v="622" actId="1076"/>
          <ac:spMkLst>
            <pc:docMk/>
            <pc:sldMk cId="735807411" sldId="451"/>
            <ac:spMk id="6" creationId="{CEFCA664-8861-49EE-97F1-94D59CA66D1B}"/>
          </ac:spMkLst>
        </pc:spChg>
        <pc:picChg chg="add mod modCrop">
          <ac:chgData name="Weifeng Xu" userId="e7aed605-a3dd-4d5a-a692-a87037af107b" providerId="ADAL" clId="{5EA8E51A-E004-46A7-AC6C-9DC21C0A72CD}" dt="2021-08-27T17:06:36.078" v="619" actId="1076"/>
          <ac:picMkLst>
            <pc:docMk/>
            <pc:sldMk cId="735807411" sldId="451"/>
            <ac:picMk id="4" creationId="{30AEE1F5-B20E-446A-BC5C-E2C244FCDCDE}"/>
          </ac:picMkLst>
        </pc:picChg>
        <pc:picChg chg="add mod">
          <ac:chgData name="Weifeng Xu" userId="e7aed605-a3dd-4d5a-a692-a87037af107b" providerId="ADAL" clId="{5EA8E51A-E004-46A7-AC6C-9DC21C0A72CD}" dt="2021-08-27T17:06:37.608" v="620" actId="1076"/>
          <ac:picMkLst>
            <pc:docMk/>
            <pc:sldMk cId="735807411" sldId="451"/>
            <ac:picMk id="5" creationId="{6E8BC2A8-618E-4545-8366-359692B7BC39}"/>
          </ac:picMkLst>
        </pc:picChg>
      </pc:sldChg>
      <pc:sldChg chg="modSp new del mod ord">
        <pc:chgData name="Weifeng Xu" userId="e7aed605-a3dd-4d5a-a692-a87037af107b" providerId="ADAL" clId="{5EA8E51A-E004-46A7-AC6C-9DC21C0A72CD}" dt="2021-08-27T21:02:22.775" v="634" actId="47"/>
        <pc:sldMkLst>
          <pc:docMk/>
          <pc:sldMk cId="4049189512" sldId="452"/>
        </pc:sldMkLst>
        <pc:spChg chg="mod">
          <ac:chgData name="Weifeng Xu" userId="e7aed605-a3dd-4d5a-a692-a87037af107b" providerId="ADAL" clId="{5EA8E51A-E004-46A7-AC6C-9DC21C0A72CD}" dt="2021-08-27T16:44:28.772" v="507"/>
          <ac:spMkLst>
            <pc:docMk/>
            <pc:sldMk cId="4049189512" sldId="452"/>
            <ac:spMk id="2" creationId="{F680C11D-4B1E-4DF4-9A73-97F37058BC9E}"/>
          </ac:spMkLst>
        </pc:spChg>
        <pc:spChg chg="mod">
          <ac:chgData name="Weifeng Xu" userId="e7aed605-a3dd-4d5a-a692-a87037af107b" providerId="ADAL" clId="{5EA8E51A-E004-46A7-AC6C-9DC21C0A72CD}" dt="2021-08-27T17:05:31.892" v="612"/>
          <ac:spMkLst>
            <pc:docMk/>
            <pc:sldMk cId="4049189512" sldId="452"/>
            <ac:spMk id="3" creationId="{7138FC76-F1E2-4FCD-BC9D-9155F062D6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4T12:56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34 644 0 0,'-144'-10'10068'0'0,"132"5"-8798"0"0,2 1-959 0 0,11 21-770 0 0,10 22 201 0 0,-2-2 145 0 0,1-1 0 0 0,2 0 0 0 0,1-1 0 0 0,3 0 0 0 0,27 46 0 0 0,-31-62 40 0 0,-2-3-25 0 0,0 0 0 0 0,2-1 0 0 0,22 24 1 0 0,-31-36 87 0 0,0 1 1 0 0,1-1-1 0 0,0 0 1 0 0,0-1-1 0 0,0 1 1 0 0,0-1 0 0 0,0 1-1 0 0,0-1 1 0 0,1 0-1 0 0,-1-1 1 0 0,1 1-1 0 0,-1-1 1 0 0,1 0-1 0 0,0 0 1 0 0,0 0-1 0 0,-1-1 1 0 0,1 0-1 0 0,0 0 1 0 0,0 0-1 0 0,5-1 1 0 0,5-3 27 0 0,1 0 1 0 0,-1-1-1 0 0,0 0 0 0 0,-1-1 0 0 0,25-14 1 0 0,66-50 8 0 0,-99 66-35 0 0,21-17-24 0 0,0-1-1 0 0,-1-1 0 0 0,-1-1 1 0 0,-1-1-1 0 0,39-55 0 0 0,-49 59-3 0 0,-8 14-262 0 0,0-1 0 0 0,-1-1-1 0 0,0 1 1 0 0,6-14 0 0 0,-10 19-12 0 0,0 0 1 0 0,0-1-1 0 0,0 1 1 0 0,-1-1 0 0 0,1 1-1 0 0,-1-1 1 0 0,0 1 0 0 0,0-1-1 0 0,0 1 1 0 0,-1-1-1 0 0,1 1 1 0 0,-1-1 0 0 0,1 1-1 0 0,-1 0 1 0 0,-1-1-1 0 0,-1-4 1 0 0,-5-9-1476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DB9-807F-4EDE-9F58-97490A5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Windows run your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DF7-5F5C-4D4E-BA75-38D2B5B4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you want to open Notepad.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noteapp.exe in the current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notepad.exe in the current folder, execute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 search all path defined by Windows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4E1BA7-8993-41D9-B7E4-0BFE7471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51" y="1825624"/>
            <a:ext cx="2084223" cy="16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828D654-54B3-4FB1-B7C9-5BF8B64D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6" y="205460"/>
            <a:ext cx="7597798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AA811-354F-4CC2-B0C5-DC27EF6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0" y="0"/>
            <a:ext cx="608105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9611C2-0D8F-466D-965C-D7366258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5" y="4011"/>
            <a:ext cx="3673158" cy="47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ABEC98-DAD3-46EE-91E0-CAEF512D7481}"/>
              </a:ext>
            </a:extLst>
          </p:cNvPr>
          <p:cNvSpPr/>
          <p:nvPr/>
        </p:nvSpPr>
        <p:spPr>
          <a:xfrm>
            <a:off x="6781800" y="3257550"/>
            <a:ext cx="6191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2D815-FF58-4943-9A0D-A2D6FA48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71" y="5153401"/>
            <a:ext cx="4374259" cy="15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EE740-4CBA-4938-99E5-981908A0DF90}"/>
              </a:ext>
            </a:extLst>
          </p:cNvPr>
          <p:cNvCxnSpPr>
            <a:cxnSpLocks/>
          </p:cNvCxnSpPr>
          <p:nvPr/>
        </p:nvCxnSpPr>
        <p:spPr>
          <a:xfrm>
            <a:off x="9593179" y="1852863"/>
            <a:ext cx="497305" cy="429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2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285"/>
            <a:ext cx="10251734" cy="273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993A0-D0B7-4BC4-800A-969418B59724}"/>
              </a:ext>
            </a:extLst>
          </p:cNvPr>
          <p:cNvSpPr/>
          <p:nvPr/>
        </p:nvSpPr>
        <p:spPr>
          <a:xfrm>
            <a:off x="8558463" y="3007895"/>
            <a:ext cx="1909010" cy="24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17E4-599D-4D1D-81A7-E2647BF38CC4}"/>
              </a:ext>
            </a:extLst>
          </p:cNvPr>
          <p:cNvSpPr txBox="1"/>
          <p:nvPr/>
        </p:nvSpPr>
        <p:spPr>
          <a:xfrm>
            <a:off x="912395" y="2017112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Displays or sets a search path for executable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Windows File System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96FA9A-1183-48CA-83F5-6A97EF3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Windows File System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What is File System in Windows Operating Systems?">
            <a:extLst>
              <a:ext uri="{FF2B5EF4-FFF2-40B4-BE49-F238E27FC236}">
                <a16:creationId xmlns:a16="http://schemas.microsoft.com/office/drawing/2014/main" id="{B9366814-3565-4937-98C4-5C1391E3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24" y="768350"/>
            <a:ext cx="4937496" cy="27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</a:t>
            </a:r>
            <a:r>
              <a:rPr lang="en-US" i="1" dirty="0">
                <a:solidFill>
                  <a:srgbClr val="7030A0"/>
                </a:solidFill>
              </a:rPr>
              <a:t>/workspace2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 dirty="0"/>
              <a:t>Absolute path</a:t>
            </a:r>
          </a:p>
          <a:p>
            <a:pPr lvl="1"/>
            <a:r>
              <a:rPr lang="en-GB" dirty="0"/>
              <a:t>a path is built starting from the system root</a:t>
            </a:r>
          </a:p>
          <a:p>
            <a:r>
              <a:rPr lang="en-GB" dirty="0"/>
              <a:t>Relative path</a:t>
            </a:r>
          </a:p>
          <a:p>
            <a:pPr lvl="1"/>
            <a:r>
              <a:rPr lang="en-GB" dirty="0"/>
              <a:t>a path is built starting from the current location, </a:t>
            </a:r>
          </a:p>
          <a:p>
            <a:pPr lvl="1"/>
            <a:r>
              <a:rPr lang="en-GB" dirty="0"/>
              <a:t>as it is relative to the present position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3E99C-C837-45FC-A348-D668AF54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58" y="1690688"/>
            <a:ext cx="6469941" cy="4290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0E78-1D39-46E4-800C-68A4085F7ADA}"/>
              </a:ext>
            </a:extLst>
          </p:cNvPr>
          <p:cNvSpPr txBox="1"/>
          <p:nvPr/>
        </p:nvSpPr>
        <p:spPr>
          <a:xfrm>
            <a:off x="8059154" y="2927685"/>
            <a:ext cx="9805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6"/>
                </a:solidFill>
              </a:rPr>
              <a:t>current location</a:t>
            </a:r>
            <a:endParaRPr lang="en-US" sz="11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14:cNvPr>
              <p14:cNvContentPartPr/>
              <p14:nvPr/>
            </p14:nvContentPartPr>
            <p14:xfrm>
              <a:off x="-1014234" y="4419057"/>
              <a:ext cx="273240" cy="1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22874" y="4410417"/>
                <a:ext cx="29088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521838" y="6084614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>
            <a:stCxn id="3" idx="0"/>
          </p:cNvCxnSpPr>
          <p:nvPr/>
        </p:nvCxnSpPr>
        <p:spPr>
          <a:xfrm flipV="1">
            <a:off x="2202858" y="5185845"/>
            <a:ext cx="1038365" cy="8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715</Words>
  <Application>Microsoft Office PowerPoint</Application>
  <PresentationFormat>Widescreen</PresentationFormat>
  <Paragraphs>169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Windows Command Line Tutorial</vt:lpstr>
      <vt:lpstr>Overview</vt:lpstr>
      <vt:lpstr>Windows File System</vt:lpstr>
      <vt:lpstr>Windows System file structure (Tree-like)</vt:lpstr>
      <vt:lpstr>Absolute and relative paths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How does Windows run your applications?</vt:lpstr>
      <vt:lpstr>PowerPoint Presentation</vt:lpstr>
      <vt:lpstr>PowerPoint Presentation</vt:lpstr>
      <vt:lpstr>PowerPoint Presentation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/workspace2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2021-08-27T21:02:34Z</dcterms:modified>
</cp:coreProperties>
</file>